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形 3" descr="縦書き年賀状―通信面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9855" y="-111125"/>
            <a:ext cx="3826510" cy="5560695"/>
          </a:xfrm>
          <a:prstGeom prst="rect">
            <a:avLst/>
          </a:prstGeom>
        </p:spPr>
      </p:pic>
      <p:pic>
        <p:nvPicPr>
          <p:cNvPr id="5" name="図形 4" descr="アセット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490" y="3533140"/>
            <a:ext cx="2362200" cy="190500"/>
          </a:xfrm>
          <a:prstGeom prst="rect">
            <a:avLst/>
          </a:prstGeom>
        </p:spPr>
      </p:pic>
      <p:pic>
        <p:nvPicPr>
          <p:cNvPr id="6" name="図形 5" descr="アセット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940" y="2962910"/>
            <a:ext cx="1257300" cy="358775"/>
          </a:xfrm>
          <a:prstGeom prst="rect">
            <a:avLst/>
          </a:prstGeom>
        </p:spPr>
      </p:pic>
      <p:pic>
        <p:nvPicPr>
          <p:cNvPr id="7" name="図形 6" descr="アセット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50" y="1074420"/>
            <a:ext cx="1460500" cy="16986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14</cp:revision>
  <dcterms:created xsi:type="dcterms:W3CDTF">2021-12-21T05:50:43Z</dcterms:created>
  <dcterms:modified xsi:type="dcterms:W3CDTF">2021-12-21T05:50:43Z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