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8" r:id="rId5"/>
    <p:sldId id="259" r:id="rId6"/>
    <p:sldId id="267" r:id="rId7"/>
    <p:sldId id="266" r:id="rId8"/>
    <p:sldId id="272" r:id="rId9"/>
    <p:sldId id="273" r:id="rId10"/>
    <p:sldId id="269" r:id="rId11"/>
    <p:sldId id="263" r:id="rId12"/>
    <p:sldId id="268" r:id="rId13"/>
    <p:sldId id="270" r:id="rId14"/>
    <p:sldId id="275" r:id="rId15"/>
    <p:sldId id="274" r:id="rId16"/>
    <p:sldId id="261" r:id="rId17"/>
    <p:sldId id="271" r:id="rId18"/>
    <p:sldId id="264" r:id="rId19"/>
    <p:sldId id="276" r:id="rId20"/>
    <p:sldId id="277" r:id="rId21"/>
    <p:sldId id="262" r:id="rId22"/>
    <p:sldId id="265" r:id="rId23"/>
    <p:sldId id="279" r:id="rId24"/>
    <p:sldId id="278" r:id="rId25"/>
    <p:sldId id="280" r:id="rId26"/>
    <p:sldId id="260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198"/>
    <a:srgbClr val="74CEBB"/>
    <a:srgbClr val="B8E6DC"/>
    <a:srgbClr val="2B7D6B"/>
    <a:srgbClr val="303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6"/>
    <p:restoredTop sz="95441" autoAdjust="0"/>
  </p:normalViewPr>
  <p:slideViewPr>
    <p:cSldViewPr snapToGrid="0" showGuides="1">
      <p:cViewPr varScale="1">
        <p:scale>
          <a:sx n="91" d="100"/>
          <a:sy n="91" d="100"/>
        </p:scale>
        <p:origin x="510" y="84"/>
      </p:cViewPr>
      <p:guideLst>
        <p:guide orient="horz" pos="1950"/>
        <p:guide pos="3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95A747-8555-4E19-AB85-A3E1B43E6E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ja-JP" altLang="en-US" noProof="0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>
                <a:sym typeface="+mn-ea"/>
              </a:rPr>
              <a:t>Click here to edit the master subtitle style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3C529C-DDB8-49AC-A154-90DB020AC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zh-CN" altLang="en-US" strike="noStrike" noProof="1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 fontAlgn="auto"/>
            <a:r>
              <a:rPr lang="zh-CN" altLang="en-US" sz="2800" strike="noStrike" noProof="1">
                <a:sym typeface="+mn-ea"/>
              </a:rPr>
              <a:t>Click here to edit the master text style</a:t>
            </a:r>
            <a:endParaRPr lang="zh-CN" altLang="en-US" sz="2800" strike="noStrike" noProof="1"/>
          </a:p>
          <a:p>
            <a:pPr lvl="1" fontAlgn="auto"/>
            <a:r>
              <a:rPr lang="zh-CN" altLang="en-US" sz="2800" strike="noStrike" noProof="1">
                <a:sym typeface="+mn-ea"/>
              </a:rPr>
              <a:t>The second level</a:t>
            </a:r>
            <a:endParaRPr lang="zh-CN" altLang="en-US" sz="2800" strike="noStrike" noProof="1"/>
          </a:p>
          <a:p>
            <a:pPr lvl="2" fontAlgn="auto"/>
            <a:r>
              <a:rPr lang="zh-CN" altLang="en-US" sz="2800" strike="noStrike" noProof="1">
                <a:sym typeface="+mn-ea"/>
              </a:rPr>
              <a:t>The third level</a:t>
            </a:r>
            <a:endParaRPr lang="zh-CN" altLang="en-US" sz="2800" strike="noStrike" noProof="1"/>
          </a:p>
          <a:p>
            <a:pPr lvl="3" fontAlgn="auto"/>
            <a:r>
              <a:rPr lang="zh-CN" altLang="en-US" sz="2800" strike="noStrike" noProof="1">
                <a:sym typeface="+mn-ea"/>
              </a:rPr>
              <a:t>The fourth level</a:t>
            </a:r>
            <a:endParaRPr lang="zh-CN" altLang="en-US" sz="2800" strike="noStrike" noProof="1"/>
          </a:p>
          <a:p>
            <a:pPr lvl="4" fontAlgn="auto"/>
            <a:r>
              <a:rPr lang="zh-CN" altLang="en-US" sz="2800" strike="noStrike" noProof="1">
                <a:sym typeface="+mn-ea"/>
              </a:rPr>
              <a:t>Fifth level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3C529C-DDB8-49AC-A154-90DB020AC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here to edit the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1" indent="-228600"/>
            <a:r>
              <a:rPr lang="zh-CN" altLang="en-US" dirty="0"/>
              <a:t>Click here to edit the master text style</a:t>
            </a:r>
            <a:endParaRPr lang="zh-CN" altLang="en-US" dirty="0"/>
          </a:p>
          <a:p>
            <a:pPr lvl="1" indent="-228600"/>
            <a:r>
              <a:rPr lang="zh-CN" altLang="en-US" dirty="0"/>
              <a:t>The second level</a:t>
            </a:r>
            <a:endParaRPr lang="zh-CN" altLang="en-US" dirty="0"/>
          </a:p>
          <a:p>
            <a:pPr lvl="2" indent="-228600"/>
            <a:r>
              <a:rPr lang="zh-CN" altLang="en-US" dirty="0"/>
              <a:t>The third level</a:t>
            </a:r>
            <a:endParaRPr lang="zh-CN" altLang="en-US" dirty="0"/>
          </a:p>
          <a:p>
            <a:pPr lvl="3" indent="-228600"/>
            <a:r>
              <a:rPr lang="zh-CN" altLang="en-US" dirty="0"/>
              <a:t>The fourth level</a:t>
            </a:r>
            <a:endParaRPr lang="zh-CN" altLang="en-US" dirty="0"/>
          </a:p>
          <a:p>
            <a:pPr lvl="4" indent="-228600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3C529C-DDB8-49AC-A154-90DB020AC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419850"/>
            <a:ext cx="12192000" cy="43815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098" name="文本框 7"/>
          <p:cNvSpPr txBox="1"/>
          <p:nvPr/>
        </p:nvSpPr>
        <p:spPr>
          <a:xfrm>
            <a:off x="4554220" y="4458018"/>
            <a:ext cx="30829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NAME</a:t>
            </a:r>
            <a:endParaRPr lang="en-US" altLang="zh-CN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099" name="文本框 25"/>
          <p:cNvSpPr txBox="1"/>
          <p:nvPr/>
        </p:nvSpPr>
        <p:spPr>
          <a:xfrm>
            <a:off x="3765550" y="3982720"/>
            <a:ext cx="4660900" cy="336550"/>
          </a:xfrm>
          <a:prstGeom prst="rect">
            <a:avLst/>
          </a:prstGeom>
          <a:solidFill>
            <a:srgbClr val="3EB198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dist"/>
            <a:r>
              <a:rPr lang="zh-CN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 your  text</a:t>
            </a: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.Add  your  text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100" name="文本框 4"/>
          <p:cNvSpPr txBox="1"/>
          <p:nvPr/>
        </p:nvSpPr>
        <p:spPr>
          <a:xfrm>
            <a:off x="3411220" y="2661920"/>
            <a:ext cx="53701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your title</a:t>
            </a:r>
            <a:endParaRPr lang="en-US" altLang="zh-CN" sz="6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8"/>
          <p:cNvPicPr>
            <a:picLocks noChangeAspect="1"/>
          </p:cNvPicPr>
          <p:nvPr/>
        </p:nvPicPr>
        <p:blipFill>
          <a:blip r:embed="rId1"/>
          <a:srcRect l="29385" t="2649" r="9956" b="4039"/>
          <a:stretch>
            <a:fillRect/>
          </a:stretch>
        </p:blipFill>
        <p:spPr>
          <a:xfrm>
            <a:off x="6000750" y="1854200"/>
            <a:ext cx="2095500" cy="195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27"/>
          <p:cNvPicPr>
            <a:picLocks noChangeAspect="1"/>
          </p:cNvPicPr>
          <p:nvPr/>
        </p:nvPicPr>
        <p:blipFill>
          <a:blip r:embed="rId2"/>
          <a:srcRect l="14879" t="1617" r="25256"/>
          <a:stretch>
            <a:fillRect/>
          </a:stretch>
        </p:blipFill>
        <p:spPr>
          <a:xfrm>
            <a:off x="-19050" y="1885950"/>
            <a:ext cx="1789113" cy="191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26"/>
          <p:cNvPicPr>
            <a:picLocks noChangeAspect="1"/>
          </p:cNvPicPr>
          <p:nvPr/>
        </p:nvPicPr>
        <p:blipFill>
          <a:blip r:embed="rId3"/>
          <a:srcRect r="3175" b="6429"/>
          <a:stretch>
            <a:fillRect/>
          </a:stretch>
        </p:blipFill>
        <p:spPr>
          <a:xfrm>
            <a:off x="2649538" y="3808413"/>
            <a:ext cx="2822575" cy="1930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4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5367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Rectangle 7"/>
          <p:cNvSpPr/>
          <p:nvPr/>
        </p:nvSpPr>
        <p:spPr bwMode="auto">
          <a:xfrm>
            <a:off x="8112125" y="1874838"/>
            <a:ext cx="4056063" cy="3852863"/>
          </a:xfrm>
          <a:prstGeom prst="rect">
            <a:avLst/>
          </a:prstGeom>
          <a:solidFill>
            <a:srgbClr val="3EB198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" name="Rectangle 9"/>
          <p:cNvSpPr/>
          <p:nvPr/>
        </p:nvSpPr>
        <p:spPr bwMode="auto">
          <a:xfrm>
            <a:off x="1790700" y="1874838"/>
            <a:ext cx="4205288" cy="19256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2" name="Freeform 101"/>
          <p:cNvSpPr>
            <a:spLocks noEditPoints="1"/>
          </p:cNvSpPr>
          <p:nvPr/>
        </p:nvSpPr>
        <p:spPr bwMode="auto">
          <a:xfrm>
            <a:off x="2636838" y="2525713"/>
            <a:ext cx="860425" cy="56991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800475"/>
            <a:ext cx="2636838" cy="1927225"/>
          </a:xfrm>
          <a:prstGeom prst="rect">
            <a:avLst/>
          </a:prstGeom>
          <a:solidFill>
            <a:srgbClr val="74CEBB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4" name="Freeform 157"/>
          <p:cNvSpPr>
            <a:spLocks noEditPoints="1"/>
          </p:cNvSpPr>
          <p:nvPr/>
        </p:nvSpPr>
        <p:spPr bwMode="auto">
          <a:xfrm>
            <a:off x="1049338" y="4106863"/>
            <a:ext cx="536575" cy="655638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5" name="Rectangle 6"/>
          <p:cNvSpPr/>
          <p:nvPr/>
        </p:nvSpPr>
        <p:spPr bwMode="auto">
          <a:xfrm>
            <a:off x="5475288" y="3800475"/>
            <a:ext cx="2636838" cy="1927225"/>
          </a:xfrm>
          <a:prstGeom prst="rect">
            <a:avLst/>
          </a:prstGeom>
          <a:solidFill>
            <a:srgbClr val="2B7D6B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6500813" y="4119563"/>
            <a:ext cx="585788" cy="63023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5375" name="矩形 16"/>
          <p:cNvSpPr/>
          <p:nvPr/>
        </p:nvSpPr>
        <p:spPr>
          <a:xfrm>
            <a:off x="8896350" y="3198813"/>
            <a:ext cx="2652713" cy="1549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376" name="TextBox 13"/>
          <p:cNvSpPr txBox="1"/>
          <p:nvPr/>
        </p:nvSpPr>
        <p:spPr>
          <a:xfrm>
            <a:off x="630238" y="5010150"/>
            <a:ext cx="137636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377" name="TextBox 13"/>
          <p:cNvSpPr txBox="1"/>
          <p:nvPr/>
        </p:nvSpPr>
        <p:spPr>
          <a:xfrm>
            <a:off x="633413" y="5295900"/>
            <a:ext cx="1571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378" name="TextBox 13"/>
          <p:cNvSpPr txBox="1"/>
          <p:nvPr/>
        </p:nvSpPr>
        <p:spPr>
          <a:xfrm>
            <a:off x="3984625" y="2625725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379" name="TextBox 13"/>
          <p:cNvSpPr txBox="1"/>
          <p:nvPr/>
        </p:nvSpPr>
        <p:spPr>
          <a:xfrm>
            <a:off x="3989388" y="2911475"/>
            <a:ext cx="1570037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380" name="TextBox 13"/>
          <p:cNvSpPr txBox="1"/>
          <p:nvPr/>
        </p:nvSpPr>
        <p:spPr>
          <a:xfrm>
            <a:off x="6080125" y="5010150"/>
            <a:ext cx="137636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381" name="TextBox 13"/>
          <p:cNvSpPr txBox="1"/>
          <p:nvPr/>
        </p:nvSpPr>
        <p:spPr>
          <a:xfrm>
            <a:off x="6083300" y="5295900"/>
            <a:ext cx="1571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6"/>
          <p:cNvPicPr>
            <a:picLocks noChangeAspect="1"/>
          </p:cNvPicPr>
          <p:nvPr/>
        </p:nvPicPr>
        <p:blipFill>
          <a:blip r:embed="rId1"/>
          <a:srcRect l="29385" t="2649" r="8481" b="4039"/>
          <a:stretch>
            <a:fillRect/>
          </a:stretch>
        </p:blipFill>
        <p:spPr>
          <a:xfrm>
            <a:off x="9329738" y="1397000"/>
            <a:ext cx="2214562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14"/>
          <p:cNvPicPr>
            <a:picLocks noChangeAspect="1"/>
          </p:cNvPicPr>
          <p:nvPr/>
        </p:nvPicPr>
        <p:blipFill>
          <a:blip r:embed="rId2"/>
          <a:srcRect l="14879" r="19913" b="9550"/>
          <a:stretch>
            <a:fillRect/>
          </a:stretch>
        </p:blipFill>
        <p:spPr>
          <a:xfrm>
            <a:off x="6896100" y="1397000"/>
            <a:ext cx="2222500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"/>
          <p:cNvPicPr>
            <a:picLocks noChangeAspect="1"/>
          </p:cNvPicPr>
          <p:nvPr/>
        </p:nvPicPr>
        <p:blipFill>
          <a:blip r:embed="rId3"/>
          <a:srcRect l="-185" t="30267" r="185" b="26517"/>
          <a:stretch>
            <a:fillRect/>
          </a:stretch>
        </p:blipFill>
        <p:spPr>
          <a:xfrm>
            <a:off x="1236663" y="3732213"/>
            <a:ext cx="10307637" cy="24209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4343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2" name="Rectangle 3"/>
          <p:cNvSpPr/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3EB198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4345" name="矩形 12"/>
          <p:cNvSpPr/>
          <p:nvPr/>
        </p:nvSpPr>
        <p:spPr>
          <a:xfrm>
            <a:off x="1236663" y="2025650"/>
            <a:ext cx="5078412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6388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989013" y="2278063"/>
            <a:ext cx="5121275" cy="1570038"/>
          </a:xfrm>
          <a:prstGeom prst="rect">
            <a:avLst/>
          </a:prstGeom>
          <a:solidFill>
            <a:srgbClr val="3EB1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110288" y="2278063"/>
            <a:ext cx="5119688" cy="1570038"/>
          </a:xfrm>
          <a:prstGeom prst="rect">
            <a:avLst/>
          </a:prstGeom>
          <a:solidFill>
            <a:srgbClr val="2B7D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989013" y="3848100"/>
            <a:ext cx="5121275" cy="1568450"/>
          </a:xfrm>
          <a:prstGeom prst="rect">
            <a:avLst/>
          </a:prstGeom>
          <a:solidFill>
            <a:srgbClr val="2B7D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110288" y="3848100"/>
            <a:ext cx="5119688" cy="1568450"/>
          </a:xfrm>
          <a:prstGeom prst="rect">
            <a:avLst/>
          </a:prstGeom>
          <a:solidFill>
            <a:srgbClr val="3EB1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4541838" y="2278063"/>
            <a:ext cx="3136900" cy="3138488"/>
          </a:xfrm>
          <a:prstGeom prst="ellipse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grpSp>
        <p:nvGrpSpPr>
          <p:cNvPr id="14" name="Group 30"/>
          <p:cNvGrpSpPr/>
          <p:nvPr/>
        </p:nvGrpSpPr>
        <p:grpSpPr bwMode="auto">
          <a:xfrm>
            <a:off x="5118867" y="2755009"/>
            <a:ext cx="804426" cy="804638"/>
            <a:chOff x="1865313" y="2312988"/>
            <a:chExt cx="446087" cy="446087"/>
          </a:xfrm>
          <a:solidFill>
            <a:schemeClr val="bg1"/>
          </a:solidFill>
        </p:grpSpPr>
        <p:sp>
          <p:nvSpPr>
            <p:cNvPr id="15" name="Freeform 205@|5FFC:0|FBC:0|LFC:16777215|LBC:16777215"/>
            <p:cNvSpPr>
              <a:spLocks noChangeArrowheads="1"/>
            </p:cNvSpPr>
            <p:nvPr/>
          </p:nvSpPr>
          <p:spPr bwMode="auto">
            <a:xfrm>
              <a:off x="2052638" y="2455863"/>
              <a:ext cx="112712" cy="157162"/>
            </a:xfrm>
            <a:custGeom>
              <a:avLst/>
              <a:gdLst>
                <a:gd name="T0" fmla="*/ 302 w 313"/>
                <a:gd name="T1" fmla="*/ 196 h 437"/>
                <a:gd name="T2" fmla="*/ 41 w 313"/>
                <a:gd name="T3" fmla="*/ 9 h 437"/>
                <a:gd name="T4" fmla="*/ 10 w 313"/>
                <a:gd name="T5" fmla="*/ 9 h 437"/>
                <a:gd name="T6" fmla="*/ 0 w 313"/>
                <a:gd name="T7" fmla="*/ 30 h 437"/>
                <a:gd name="T8" fmla="*/ 0 w 313"/>
                <a:gd name="T9" fmla="*/ 405 h 437"/>
                <a:gd name="T10" fmla="*/ 10 w 313"/>
                <a:gd name="T11" fmla="*/ 436 h 437"/>
                <a:gd name="T12" fmla="*/ 31 w 313"/>
                <a:gd name="T13" fmla="*/ 436 h 437"/>
                <a:gd name="T14" fmla="*/ 41 w 313"/>
                <a:gd name="T15" fmla="*/ 436 h 437"/>
                <a:gd name="T16" fmla="*/ 302 w 313"/>
                <a:gd name="T17" fmla="*/ 249 h 437"/>
                <a:gd name="T18" fmla="*/ 312 w 313"/>
                <a:gd name="T19" fmla="*/ 217 h 437"/>
                <a:gd name="T20" fmla="*/ 302 w 313"/>
                <a:gd name="T21" fmla="*/ 196 h 437"/>
                <a:gd name="T22" fmla="*/ 302 w 313"/>
                <a:gd name="T23" fmla="*/ 196 h 437"/>
                <a:gd name="T24" fmla="*/ 302 w 313"/>
                <a:gd name="T25" fmla="*/ 1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437">
                  <a:moveTo>
                    <a:pt x="302" y="196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0"/>
                    <a:pt x="20" y="0"/>
                    <a:pt x="10" y="9"/>
                  </a:cubicBezTo>
                  <a:cubicBezTo>
                    <a:pt x="0" y="9"/>
                    <a:pt x="0" y="19"/>
                    <a:pt x="0" y="3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26"/>
                    <a:pt x="0" y="436"/>
                    <a:pt x="10" y="436"/>
                  </a:cubicBezTo>
                  <a:cubicBezTo>
                    <a:pt x="20" y="436"/>
                    <a:pt x="20" y="436"/>
                    <a:pt x="31" y="436"/>
                  </a:cubicBezTo>
                  <a:lnTo>
                    <a:pt x="41" y="436"/>
                  </a:lnTo>
                  <a:cubicBezTo>
                    <a:pt x="302" y="249"/>
                    <a:pt x="302" y="249"/>
                    <a:pt x="302" y="249"/>
                  </a:cubicBezTo>
                  <a:cubicBezTo>
                    <a:pt x="312" y="238"/>
                    <a:pt x="312" y="228"/>
                    <a:pt x="312" y="217"/>
                  </a:cubicBezTo>
                  <a:cubicBezTo>
                    <a:pt x="312" y="207"/>
                    <a:pt x="312" y="207"/>
                    <a:pt x="302" y="196"/>
                  </a:cubicBezTo>
                  <a:close/>
                  <a:moveTo>
                    <a:pt x="302" y="196"/>
                  </a:moveTo>
                  <a:lnTo>
                    <a:pt x="302" y="1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16" name="Freeform 206@|5FFC:0|FBC:0|LFC:16777215|LBC:16777215"/>
            <p:cNvSpPr>
              <a:spLocks noChangeArrowheads="1"/>
            </p:cNvSpPr>
            <p:nvPr/>
          </p:nvSpPr>
          <p:spPr bwMode="auto">
            <a:xfrm>
              <a:off x="1865313" y="2312988"/>
              <a:ext cx="446087" cy="446087"/>
            </a:xfrm>
            <a:custGeom>
              <a:avLst/>
              <a:gdLst>
                <a:gd name="T0" fmla="*/ 614 w 1240"/>
                <a:gd name="T1" fmla="*/ 0 h 1240"/>
                <a:gd name="T2" fmla="*/ 0 w 1240"/>
                <a:gd name="T3" fmla="*/ 614 h 1240"/>
                <a:gd name="T4" fmla="*/ 614 w 1240"/>
                <a:gd name="T5" fmla="*/ 1239 h 1240"/>
                <a:gd name="T6" fmla="*/ 1239 w 1240"/>
                <a:gd name="T7" fmla="*/ 614 h 1240"/>
                <a:gd name="T8" fmla="*/ 614 w 1240"/>
                <a:gd name="T9" fmla="*/ 0 h 1240"/>
                <a:gd name="T10" fmla="*/ 614 w 1240"/>
                <a:gd name="T11" fmla="*/ 1135 h 1240"/>
                <a:gd name="T12" fmla="*/ 104 w 1240"/>
                <a:gd name="T13" fmla="*/ 614 h 1240"/>
                <a:gd name="T14" fmla="*/ 614 w 1240"/>
                <a:gd name="T15" fmla="*/ 104 h 1240"/>
                <a:gd name="T16" fmla="*/ 1135 w 1240"/>
                <a:gd name="T17" fmla="*/ 614 h 1240"/>
                <a:gd name="T18" fmla="*/ 614 w 1240"/>
                <a:gd name="T19" fmla="*/ 1135 h 1240"/>
                <a:gd name="T20" fmla="*/ 614 w 1240"/>
                <a:gd name="T21" fmla="*/ 1135 h 1240"/>
                <a:gd name="T22" fmla="*/ 614 w 1240"/>
                <a:gd name="T23" fmla="*/ 1135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240">
                  <a:moveTo>
                    <a:pt x="614" y="0"/>
                  </a:moveTo>
                  <a:cubicBezTo>
                    <a:pt x="271" y="0"/>
                    <a:pt x="0" y="271"/>
                    <a:pt x="0" y="614"/>
                  </a:cubicBezTo>
                  <a:cubicBezTo>
                    <a:pt x="0" y="958"/>
                    <a:pt x="271" y="1239"/>
                    <a:pt x="614" y="1239"/>
                  </a:cubicBezTo>
                  <a:cubicBezTo>
                    <a:pt x="969" y="1239"/>
                    <a:pt x="1239" y="958"/>
                    <a:pt x="1239" y="614"/>
                  </a:cubicBezTo>
                  <a:cubicBezTo>
                    <a:pt x="1239" y="271"/>
                    <a:pt x="969" y="0"/>
                    <a:pt x="614" y="0"/>
                  </a:cubicBezTo>
                  <a:close/>
                  <a:moveTo>
                    <a:pt x="614" y="1135"/>
                  </a:moveTo>
                  <a:cubicBezTo>
                    <a:pt x="333" y="1135"/>
                    <a:pt x="104" y="906"/>
                    <a:pt x="104" y="614"/>
                  </a:cubicBezTo>
                  <a:cubicBezTo>
                    <a:pt x="104" y="333"/>
                    <a:pt x="333" y="104"/>
                    <a:pt x="614" y="104"/>
                  </a:cubicBezTo>
                  <a:cubicBezTo>
                    <a:pt x="906" y="104"/>
                    <a:pt x="1135" y="333"/>
                    <a:pt x="1135" y="614"/>
                  </a:cubicBezTo>
                  <a:cubicBezTo>
                    <a:pt x="1135" y="906"/>
                    <a:pt x="906" y="1135"/>
                    <a:pt x="614" y="1135"/>
                  </a:cubicBezTo>
                  <a:close/>
                  <a:moveTo>
                    <a:pt x="614" y="1135"/>
                  </a:moveTo>
                  <a:lnTo>
                    <a:pt x="614" y="113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grpSp>
        <p:nvGrpSpPr>
          <p:cNvPr id="17" name="Group 4698"/>
          <p:cNvGrpSpPr/>
          <p:nvPr/>
        </p:nvGrpSpPr>
        <p:grpSpPr bwMode="auto">
          <a:xfrm>
            <a:off x="6331755" y="4092075"/>
            <a:ext cx="801197" cy="785314"/>
            <a:chOff x="5427663" y="4046537"/>
            <a:chExt cx="395287" cy="387350"/>
          </a:xfrm>
          <a:solidFill>
            <a:schemeClr val="bg1"/>
          </a:solidFill>
        </p:grpSpPr>
        <p:sp>
          <p:nvSpPr>
            <p:cNvPr id="18" name="Freeform 418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19" name="Freeform 419@|5FFC:0|FBC:0|LFC:16777215|LBC:16777215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0" name="Freeform 420@|5FFC:0|FBC:0|LFC:16777215|LBC:16777215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1" name="Freeform 421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2" name="Freeform 422@|5FFC:0|FBC:0|LFC:16777215|LBC:16777215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3" name="Freeform 423@|5FFC:0|FBC:0|LFC:16777215|LBC:16777215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4" name="Freeform 424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5" name="Freeform 425@|5FFC:0|FBC:0|LFC:16777215|LBC:1677721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6" name="Freeform 426@|5FFC:0|FBC:0|LFC:16777215|LBC:16777215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7" name="Freeform 427@|5FFC:0|FBC:0|LFC:16777215|LBC:16777215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8" name="Freeform 428@|5FFC:0|FBC:0|LFC:16777215|LBC:16777215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sp>
        <p:nvSpPr>
          <p:cNvPr id="16396" name="Freeform 107"/>
          <p:cNvSpPr/>
          <p:nvPr/>
        </p:nvSpPr>
        <p:spPr>
          <a:xfrm>
            <a:off x="6297613" y="2678113"/>
            <a:ext cx="727075" cy="876300"/>
          </a:xfrm>
          <a:custGeom>
            <a:avLst/>
            <a:gdLst/>
            <a:ahLst/>
            <a:cxnLst>
              <a:cxn ang="0">
                <a:pos x="701504" y="428863"/>
              </a:cxn>
              <a:cxn ang="0">
                <a:pos x="115600" y="428863"/>
              </a:cxn>
              <a:cxn ang="0">
                <a:pos x="131409" y="413089"/>
              </a:cxn>
              <a:cxn ang="0">
                <a:pos x="602701" y="132110"/>
              </a:cxn>
              <a:cxn ang="0">
                <a:pos x="610605" y="90702"/>
              </a:cxn>
              <a:cxn ang="0">
                <a:pos x="585904" y="25633"/>
              </a:cxn>
              <a:cxn ang="0">
                <a:pos x="544407" y="8873"/>
              </a:cxn>
              <a:cxn ang="0">
                <a:pos x="15809" y="330274"/>
              </a:cxn>
              <a:cxn ang="0">
                <a:pos x="7904" y="371682"/>
              </a:cxn>
              <a:cxn ang="0">
                <a:pos x="57306" y="428863"/>
              </a:cxn>
              <a:cxn ang="0">
                <a:pos x="57306" y="849840"/>
              </a:cxn>
              <a:cxn ang="0">
                <a:pos x="82007" y="874487"/>
              </a:cxn>
              <a:cxn ang="0">
                <a:pos x="701504" y="874487"/>
              </a:cxn>
              <a:cxn ang="0">
                <a:pos x="726205" y="849840"/>
              </a:cxn>
              <a:cxn ang="0">
                <a:pos x="726205" y="453511"/>
              </a:cxn>
              <a:cxn ang="0">
                <a:pos x="701504" y="428863"/>
              </a:cxn>
              <a:cxn ang="0">
                <a:pos x="495005" y="445624"/>
              </a:cxn>
              <a:cxn ang="0">
                <a:pos x="412998" y="528439"/>
              </a:cxn>
              <a:cxn ang="0">
                <a:pos x="296410" y="528439"/>
              </a:cxn>
              <a:cxn ang="0">
                <a:pos x="388297" y="445624"/>
              </a:cxn>
              <a:cxn ang="0">
                <a:pos x="495005" y="445624"/>
              </a:cxn>
              <a:cxn ang="0">
                <a:pos x="462400" y="90702"/>
              </a:cxn>
              <a:cxn ang="0">
                <a:pos x="561203" y="25633"/>
              </a:cxn>
              <a:cxn ang="0">
                <a:pos x="544407" y="116335"/>
              </a:cxn>
              <a:cxn ang="0">
                <a:pos x="445603" y="182390"/>
              </a:cxn>
              <a:cxn ang="0">
                <a:pos x="462400" y="90702"/>
              </a:cxn>
              <a:cxn ang="0">
                <a:pos x="288506" y="198164"/>
              </a:cxn>
              <a:cxn ang="0">
                <a:pos x="388297" y="132110"/>
              </a:cxn>
              <a:cxn ang="0">
                <a:pos x="371501" y="231685"/>
              </a:cxn>
              <a:cxn ang="0">
                <a:pos x="263805" y="288867"/>
              </a:cxn>
              <a:cxn ang="0">
                <a:pos x="288506" y="198164"/>
              </a:cxn>
              <a:cxn ang="0">
                <a:pos x="82007" y="404216"/>
              </a:cxn>
              <a:cxn ang="0">
                <a:pos x="98803" y="313514"/>
              </a:cxn>
              <a:cxn ang="0">
                <a:pos x="197607" y="247459"/>
              </a:cxn>
              <a:cxn ang="0">
                <a:pos x="181798" y="338161"/>
              </a:cxn>
              <a:cxn ang="0">
                <a:pos x="82007" y="404216"/>
              </a:cxn>
              <a:cxn ang="0">
                <a:pos x="189703" y="445624"/>
              </a:cxn>
              <a:cxn ang="0">
                <a:pos x="296410" y="445624"/>
              </a:cxn>
              <a:cxn ang="0">
                <a:pos x="214403" y="528439"/>
              </a:cxn>
              <a:cxn ang="0">
                <a:pos x="106708" y="528439"/>
              </a:cxn>
              <a:cxn ang="0">
                <a:pos x="189703" y="445624"/>
              </a:cxn>
              <a:cxn ang="0">
                <a:pos x="685696" y="840967"/>
              </a:cxn>
              <a:cxn ang="0">
                <a:pos x="106708" y="840967"/>
              </a:cxn>
              <a:cxn ang="0">
                <a:pos x="106708" y="577733"/>
              </a:cxn>
              <a:cxn ang="0">
                <a:pos x="685696" y="577733"/>
              </a:cxn>
              <a:cxn ang="0">
                <a:pos x="685696" y="840967"/>
              </a:cxn>
              <a:cxn ang="0">
                <a:pos x="610605" y="528439"/>
              </a:cxn>
              <a:cxn ang="0">
                <a:pos x="495005" y="528439"/>
              </a:cxn>
              <a:cxn ang="0">
                <a:pos x="578000" y="445624"/>
              </a:cxn>
              <a:cxn ang="0">
                <a:pos x="693600" y="445624"/>
              </a:cxn>
              <a:cxn ang="0">
                <a:pos x="610605" y="528439"/>
              </a:cxn>
              <a:cxn ang="0">
                <a:pos x="610605" y="528439"/>
              </a:cxn>
              <a:cxn ang="0">
                <a:pos x="610605" y="528439"/>
              </a:cxn>
            </a:cxnLst>
            <a:rect l="0" t="0" r="0" b="0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397" name="Freeform 214"/>
          <p:cNvSpPr/>
          <p:nvPr/>
        </p:nvSpPr>
        <p:spPr>
          <a:xfrm>
            <a:off x="5084763" y="4114800"/>
            <a:ext cx="831850" cy="660400"/>
          </a:xfrm>
          <a:custGeom>
            <a:avLst/>
            <a:gdLst/>
            <a:ahLst/>
            <a:cxnLst>
              <a:cxn ang="0">
                <a:pos x="419312" y="248471"/>
              </a:cxn>
              <a:cxn ang="0">
                <a:pos x="294712" y="373079"/>
              </a:cxn>
              <a:cxn ang="0">
                <a:pos x="419312" y="497687"/>
              </a:cxn>
              <a:cxn ang="0">
                <a:pos x="543912" y="373079"/>
              </a:cxn>
              <a:cxn ang="0">
                <a:pos x="419312" y="248471"/>
              </a:cxn>
              <a:cxn ang="0">
                <a:pos x="746107" y="124608"/>
              </a:cxn>
              <a:cxn ang="0">
                <a:pos x="652843" y="124608"/>
              </a:cxn>
              <a:cxn ang="0">
                <a:pos x="613300" y="100731"/>
              </a:cxn>
              <a:cxn ang="0">
                <a:pos x="590170" y="23131"/>
              </a:cxn>
              <a:cxn ang="0">
                <a:pos x="559580" y="0"/>
              </a:cxn>
              <a:cxn ang="0">
                <a:pos x="279790" y="0"/>
              </a:cxn>
              <a:cxn ang="0">
                <a:pos x="240246" y="23131"/>
              </a:cxn>
              <a:cxn ang="0">
                <a:pos x="217117" y="100731"/>
              </a:cxn>
              <a:cxn ang="0">
                <a:pos x="186527" y="124608"/>
              </a:cxn>
              <a:cxn ang="0">
                <a:pos x="85056" y="124608"/>
              </a:cxn>
              <a:cxn ang="0">
                <a:pos x="0" y="209670"/>
              </a:cxn>
              <a:cxn ang="0">
                <a:pos x="0" y="582749"/>
              </a:cxn>
              <a:cxn ang="0">
                <a:pos x="85056" y="660350"/>
              </a:cxn>
              <a:cxn ang="0">
                <a:pos x="746107" y="660350"/>
              </a:cxn>
              <a:cxn ang="0">
                <a:pos x="831163" y="582749"/>
              </a:cxn>
              <a:cxn ang="0">
                <a:pos x="831163" y="209670"/>
              </a:cxn>
              <a:cxn ang="0">
                <a:pos x="746107" y="124608"/>
              </a:cxn>
              <a:cxn ang="0">
                <a:pos x="419312" y="582749"/>
              </a:cxn>
              <a:cxn ang="0">
                <a:pos x="209656" y="373079"/>
              </a:cxn>
              <a:cxn ang="0">
                <a:pos x="419312" y="163409"/>
              </a:cxn>
              <a:cxn ang="0">
                <a:pos x="621507" y="373079"/>
              </a:cxn>
              <a:cxn ang="0">
                <a:pos x="419312" y="582749"/>
              </a:cxn>
              <a:cxn ang="0">
                <a:pos x="722231" y="264140"/>
              </a:cxn>
              <a:cxn ang="0">
                <a:pos x="691641" y="232801"/>
              </a:cxn>
              <a:cxn ang="0">
                <a:pos x="722231" y="209670"/>
              </a:cxn>
              <a:cxn ang="0">
                <a:pos x="746107" y="232801"/>
              </a:cxn>
              <a:cxn ang="0">
                <a:pos x="722231" y="264140"/>
              </a:cxn>
              <a:cxn ang="0">
                <a:pos x="722231" y="264140"/>
              </a:cxn>
              <a:cxn ang="0">
                <a:pos x="722231" y="264140"/>
              </a:cxn>
            </a:cxnLst>
            <a:rect l="0" t="0" r="0" b="0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398" name="TextBox 13"/>
          <p:cNvSpPr txBox="1"/>
          <p:nvPr/>
        </p:nvSpPr>
        <p:spPr>
          <a:xfrm>
            <a:off x="8145463" y="2787650"/>
            <a:ext cx="2338387" cy="277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399" name="TextBox 13"/>
          <p:cNvSpPr txBox="1"/>
          <p:nvPr/>
        </p:nvSpPr>
        <p:spPr>
          <a:xfrm>
            <a:off x="8145463" y="3086100"/>
            <a:ext cx="2649537" cy="430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400" name="TextBox 13"/>
          <p:cNvSpPr txBox="1"/>
          <p:nvPr/>
        </p:nvSpPr>
        <p:spPr>
          <a:xfrm>
            <a:off x="2708275" y="2784475"/>
            <a:ext cx="140652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401" name="TextBox 13"/>
          <p:cNvSpPr txBox="1"/>
          <p:nvPr/>
        </p:nvSpPr>
        <p:spPr>
          <a:xfrm>
            <a:off x="1592580" y="3121025"/>
            <a:ext cx="252285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402" name="TextBox 13"/>
          <p:cNvSpPr txBox="1"/>
          <p:nvPr/>
        </p:nvSpPr>
        <p:spPr>
          <a:xfrm>
            <a:off x="8145463" y="4321175"/>
            <a:ext cx="2338387" cy="277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403" name="TextBox 13"/>
          <p:cNvSpPr txBox="1"/>
          <p:nvPr/>
        </p:nvSpPr>
        <p:spPr>
          <a:xfrm>
            <a:off x="8145463" y="4619625"/>
            <a:ext cx="2649537" cy="4302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404" name="TextBox 13"/>
          <p:cNvSpPr txBox="1"/>
          <p:nvPr/>
        </p:nvSpPr>
        <p:spPr>
          <a:xfrm>
            <a:off x="2708275" y="4318000"/>
            <a:ext cx="140652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405" name="TextBox 13"/>
          <p:cNvSpPr txBox="1"/>
          <p:nvPr/>
        </p:nvSpPr>
        <p:spPr>
          <a:xfrm>
            <a:off x="1592580" y="4654550"/>
            <a:ext cx="252285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741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413" name="Freeform 70"/>
          <p:cNvSpPr/>
          <p:nvPr/>
        </p:nvSpPr>
        <p:spPr>
          <a:xfrm rot="5400000">
            <a:off x="2241550" y="2671763"/>
            <a:ext cx="639763" cy="1830387"/>
          </a:xfrm>
          <a:custGeom>
            <a:avLst/>
            <a:gdLst/>
            <a:ahLst/>
            <a:cxnLst>
              <a:cxn ang="0">
                <a:pos x="639396" y="505738"/>
              </a:cxn>
              <a:cxn ang="0">
                <a:pos x="0" y="0"/>
              </a:cxn>
              <a:cxn ang="0">
                <a:pos x="0" y="1034205"/>
              </a:cxn>
              <a:cxn ang="0">
                <a:pos x="639396" y="1829748"/>
              </a:cxn>
              <a:cxn ang="0">
                <a:pos x="639396" y="505738"/>
              </a:cxn>
            </a:cxnLst>
            <a:rect l="0" t="0" r="0" b="0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2B7D6B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Freeform 73"/>
          <p:cNvSpPr/>
          <p:nvPr/>
        </p:nvSpPr>
        <p:spPr bwMode="auto">
          <a:xfrm rot="5400000">
            <a:off x="3784600" y="2516188"/>
            <a:ext cx="1025525" cy="17557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7415" name="Freeform 76"/>
          <p:cNvSpPr/>
          <p:nvPr/>
        </p:nvSpPr>
        <p:spPr>
          <a:xfrm rot="5400000">
            <a:off x="9170988" y="2671763"/>
            <a:ext cx="639762" cy="1830387"/>
          </a:xfrm>
          <a:custGeom>
            <a:avLst/>
            <a:gdLst/>
            <a:ahLst/>
            <a:cxnLst>
              <a:cxn ang="0">
                <a:pos x="639396" y="1326851"/>
              </a:cxn>
              <a:cxn ang="0">
                <a:pos x="0" y="1829748"/>
              </a:cxn>
              <a:cxn ang="0">
                <a:pos x="0" y="795543"/>
              </a:cxn>
              <a:cxn ang="0">
                <a:pos x="639396" y="0"/>
              </a:cxn>
              <a:cxn ang="0">
                <a:pos x="639396" y="1326851"/>
              </a:cxn>
            </a:cxnLst>
            <a:rect l="0" t="0" r="0" b="0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B8E6DC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416" name="Freeform 79"/>
          <p:cNvSpPr/>
          <p:nvPr/>
        </p:nvSpPr>
        <p:spPr>
          <a:xfrm rot="5400000">
            <a:off x="7232650" y="2505075"/>
            <a:ext cx="1025525" cy="1754188"/>
          </a:xfrm>
          <a:custGeom>
            <a:avLst/>
            <a:gdLst/>
            <a:ahLst/>
            <a:cxnLst>
              <a:cxn ang="0">
                <a:pos x="1025783" y="1437660"/>
              </a:cxn>
              <a:cxn ang="0">
                <a:pos x="0" y="1753036"/>
              </a:cxn>
              <a:cxn ang="0">
                <a:pos x="0" y="636434"/>
              </a:cxn>
              <a:cxn ang="0">
                <a:pos x="1025783" y="0"/>
              </a:cxn>
              <a:cxn ang="0">
                <a:pos x="1025783" y="1437660"/>
              </a:cxn>
            </a:cxnLst>
            <a:rect l="0" t="0" r="0" b="0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2B7D6B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417" name="Freeform 81"/>
          <p:cNvSpPr/>
          <p:nvPr/>
        </p:nvSpPr>
        <p:spPr>
          <a:xfrm rot="5400000">
            <a:off x="5321300" y="2289175"/>
            <a:ext cx="1412875" cy="1822450"/>
          </a:xfrm>
          <a:custGeom>
            <a:avLst/>
            <a:gdLst/>
            <a:ahLst/>
            <a:cxnLst>
              <a:cxn ang="0">
                <a:pos x="1412171" y="1821223"/>
              </a:cxn>
              <a:cxn ang="0">
                <a:pos x="0" y="1511530"/>
              </a:cxn>
              <a:cxn ang="0">
                <a:pos x="0" y="315376"/>
              </a:cxn>
              <a:cxn ang="0">
                <a:pos x="1412171" y="0"/>
              </a:cxn>
              <a:cxn ang="0">
                <a:pos x="1412171" y="1821223"/>
              </a:cxn>
            </a:cxnLst>
            <a:rect l="0" t="0" r="0" b="0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EB198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Oval 36"/>
          <p:cNvSpPr/>
          <p:nvPr/>
        </p:nvSpPr>
        <p:spPr>
          <a:xfrm>
            <a:off x="2171700" y="3763963"/>
            <a:ext cx="284163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5" name="Oval 38"/>
          <p:cNvSpPr/>
          <p:nvPr/>
        </p:nvSpPr>
        <p:spPr>
          <a:xfrm>
            <a:off x="4008438" y="3763963"/>
            <a:ext cx="285750" cy="2857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6" name="Oval 40"/>
          <p:cNvSpPr/>
          <p:nvPr/>
        </p:nvSpPr>
        <p:spPr>
          <a:xfrm>
            <a:off x="5883275" y="3763963"/>
            <a:ext cx="284163" cy="285750"/>
          </a:xfrm>
          <a:prstGeom prst="ellipse">
            <a:avLst/>
          </a:prstGeom>
          <a:solidFill>
            <a:srgbClr val="3EB19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7" name="Oval 42"/>
          <p:cNvSpPr/>
          <p:nvPr/>
        </p:nvSpPr>
        <p:spPr>
          <a:xfrm>
            <a:off x="7726363" y="3763963"/>
            <a:ext cx="284163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8" name="Oval 44"/>
          <p:cNvSpPr/>
          <p:nvPr/>
        </p:nvSpPr>
        <p:spPr>
          <a:xfrm>
            <a:off x="9569450" y="3763963"/>
            <a:ext cx="284163" cy="285750"/>
          </a:xfrm>
          <a:prstGeom prst="ellipse">
            <a:avLst/>
          </a:prstGeom>
          <a:solidFill>
            <a:srgbClr val="B8E6D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rPr>
              <a:t>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grpSp>
        <p:nvGrpSpPr>
          <p:cNvPr id="19" name="Group 32"/>
          <p:cNvGrpSpPr/>
          <p:nvPr/>
        </p:nvGrpSpPr>
        <p:grpSpPr>
          <a:xfrm>
            <a:off x="5774175" y="1997505"/>
            <a:ext cx="501649" cy="404812"/>
            <a:chOff x="2562226" y="655638"/>
            <a:chExt cx="501650" cy="404813"/>
          </a:xfrm>
          <a:solidFill>
            <a:srgbClr val="3EB198"/>
          </a:solidFill>
        </p:grpSpPr>
        <p:sp>
          <p:nvSpPr>
            <p:cNvPr id="20" name="Freeform 180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1" name="Rectangle 181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2" name="Freeform 182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3" name="Freeform 183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4" name="Freeform 184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5" name="Freeform 18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6" name="Freeform 186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7" name="Freeform 187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8" name="Freeform 188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9" name="Freeform 189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grpSp>
        <p:nvGrpSpPr>
          <p:cNvPr id="30" name="Group 74"/>
          <p:cNvGrpSpPr/>
          <p:nvPr/>
        </p:nvGrpSpPr>
        <p:grpSpPr>
          <a:xfrm>
            <a:off x="4432097" y="2304498"/>
            <a:ext cx="444231" cy="509334"/>
            <a:chOff x="5937631" y="5122489"/>
            <a:chExt cx="353206" cy="404969"/>
          </a:xfrm>
          <a:solidFill>
            <a:schemeClr val="bg2">
              <a:lumMod val="50000"/>
            </a:schemeClr>
          </a:solidFill>
        </p:grpSpPr>
        <p:sp>
          <p:nvSpPr>
            <p:cNvPr id="31" name="Freeform 11441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32" name="Freeform 11442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33" name="Freeform 11443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34" name="Freeform 11444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35" name="Freeform 1144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36" name="Freeform 11446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37" name="Freeform 11447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grpSp>
        <p:nvGrpSpPr>
          <p:cNvPr id="38" name="Group 82"/>
          <p:cNvGrpSpPr/>
          <p:nvPr/>
        </p:nvGrpSpPr>
        <p:grpSpPr>
          <a:xfrm>
            <a:off x="2797822" y="2688323"/>
            <a:ext cx="357774" cy="447598"/>
            <a:chOff x="7268245" y="5108787"/>
            <a:chExt cx="357774" cy="447598"/>
          </a:xfrm>
          <a:solidFill>
            <a:srgbClr val="2B7D6B"/>
          </a:solidFill>
        </p:grpSpPr>
        <p:sp>
          <p:nvSpPr>
            <p:cNvPr id="39" name="Freeform 11482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0" name="Freeform 11483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1" name="Freeform 11484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grpSp>
        <p:nvGrpSpPr>
          <p:cNvPr id="42" name="Group 86"/>
          <p:cNvGrpSpPr/>
          <p:nvPr/>
        </p:nvGrpSpPr>
        <p:grpSpPr>
          <a:xfrm>
            <a:off x="7236485" y="2297982"/>
            <a:ext cx="458697" cy="501067"/>
            <a:chOff x="1886078" y="2616151"/>
            <a:chExt cx="379088" cy="414105"/>
          </a:xfrm>
          <a:solidFill>
            <a:srgbClr val="2B7D6B"/>
          </a:solidFill>
        </p:grpSpPr>
        <p:sp>
          <p:nvSpPr>
            <p:cNvPr id="43" name="Freeform 11008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4" name="Freeform 11009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5" name="Freeform 11010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6" name="Freeform 11011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7" name="Freeform 11012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8" name="Freeform 11013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49" name="Freeform 11014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50" name="Freeform 110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51" name="Freeform 11016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sp>
        <p:nvSpPr>
          <p:cNvPr id="17427" name="Freeform 2890"/>
          <p:cNvSpPr>
            <a:spLocks noEditPoints="1"/>
          </p:cNvSpPr>
          <p:nvPr/>
        </p:nvSpPr>
        <p:spPr>
          <a:xfrm>
            <a:off x="9105900" y="2844800"/>
            <a:ext cx="350838" cy="288925"/>
          </a:xfrm>
          <a:custGeom>
            <a:avLst/>
            <a:gdLst/>
            <a:ahLst/>
            <a:cxnLst>
              <a:cxn ang="0">
                <a:pos x="243329" y="129484"/>
              </a:cxn>
              <a:cxn ang="0">
                <a:pos x="234534" y="122099"/>
              </a:cxn>
              <a:cxn ang="0">
                <a:pos x="231602" y="111760"/>
              </a:cxn>
              <a:cxn ang="0">
                <a:pos x="234534" y="101421"/>
              </a:cxn>
              <a:cxn ang="0">
                <a:pos x="243329" y="94036"/>
              </a:cxn>
              <a:cxn ang="0">
                <a:pos x="254078" y="93051"/>
              </a:cxn>
              <a:cxn ang="0">
                <a:pos x="263850" y="98467"/>
              </a:cxn>
              <a:cxn ang="0">
                <a:pos x="269225" y="107821"/>
              </a:cxn>
              <a:cxn ang="0">
                <a:pos x="268248" y="119145"/>
              </a:cxn>
              <a:cxn ang="0">
                <a:pos x="260919" y="127515"/>
              </a:cxn>
              <a:cxn ang="0">
                <a:pos x="250658" y="130961"/>
              </a:cxn>
              <a:cxn ang="0">
                <a:pos x="179321" y="130469"/>
              </a:cxn>
              <a:cxn ang="0">
                <a:pos x="170037" y="125053"/>
              </a:cxn>
              <a:cxn ang="0">
                <a:pos x="164662" y="115699"/>
              </a:cxn>
              <a:cxn ang="0">
                <a:pos x="165639" y="104375"/>
              </a:cxn>
              <a:cxn ang="0">
                <a:pos x="172969" y="96005"/>
              </a:cxn>
              <a:cxn ang="0">
                <a:pos x="183229" y="92559"/>
              </a:cxn>
              <a:cxn ang="0">
                <a:pos x="193979" y="96005"/>
              </a:cxn>
              <a:cxn ang="0">
                <a:pos x="200820" y="104375"/>
              </a:cxn>
              <a:cxn ang="0">
                <a:pos x="201797" y="115699"/>
              </a:cxn>
              <a:cxn ang="0">
                <a:pos x="196422" y="125053"/>
              </a:cxn>
              <a:cxn ang="0">
                <a:pos x="187138" y="130469"/>
              </a:cxn>
              <a:cxn ang="0">
                <a:pos x="115801" y="130961"/>
              </a:cxn>
              <a:cxn ang="0">
                <a:pos x="105540" y="127515"/>
              </a:cxn>
              <a:cxn ang="0">
                <a:pos x="98211" y="119145"/>
              </a:cxn>
              <a:cxn ang="0">
                <a:pos x="97234" y="107821"/>
              </a:cxn>
              <a:cxn ang="0">
                <a:pos x="102609" y="98467"/>
              </a:cxn>
              <a:cxn ang="0">
                <a:pos x="111892" y="93051"/>
              </a:cxn>
              <a:cxn ang="0">
                <a:pos x="123619" y="94036"/>
              </a:cxn>
              <a:cxn ang="0">
                <a:pos x="131437" y="101421"/>
              </a:cxn>
              <a:cxn ang="0">
                <a:pos x="134857" y="111760"/>
              </a:cxn>
              <a:cxn ang="0">
                <a:pos x="131437" y="122099"/>
              </a:cxn>
              <a:cxn ang="0">
                <a:pos x="123619" y="129484"/>
              </a:cxn>
              <a:cxn ang="0">
                <a:pos x="115801" y="130961"/>
              </a:cxn>
              <a:cxn ang="0">
                <a:pos x="16613" y="0"/>
              </a:cxn>
              <a:cxn ang="0">
                <a:pos x="5863" y="6400"/>
              </a:cxn>
              <a:cxn ang="0">
                <a:pos x="977" y="18216"/>
              </a:cxn>
              <a:cxn ang="0">
                <a:pos x="977" y="219089"/>
              </a:cxn>
              <a:cxn ang="0">
                <a:pos x="6352" y="229428"/>
              </a:cxn>
              <a:cxn ang="0">
                <a:pos x="16613" y="235336"/>
              </a:cxn>
              <a:cxn ang="0">
                <a:pos x="35669" y="282600"/>
              </a:cxn>
              <a:cxn ang="0">
                <a:pos x="37623" y="287031"/>
              </a:cxn>
              <a:cxn ang="0">
                <a:pos x="41532" y="288508"/>
              </a:cxn>
              <a:cxn ang="0">
                <a:pos x="111404" y="235336"/>
              </a:cxn>
              <a:cxn ang="0">
                <a:pos x="339097" y="234351"/>
              </a:cxn>
              <a:cxn ang="0">
                <a:pos x="347892" y="226474"/>
              </a:cxn>
              <a:cxn ang="0">
                <a:pos x="351312" y="214658"/>
              </a:cxn>
              <a:cxn ang="0">
                <a:pos x="349846" y="13293"/>
              </a:cxn>
              <a:cxn ang="0">
                <a:pos x="343006" y="3446"/>
              </a:cxn>
              <a:cxn ang="0">
                <a:pos x="330790" y="0"/>
              </a:cxn>
            </a:cxnLst>
            <a:rect l="0" t="0" r="0" b="0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428" name="Freeform 2890"/>
          <p:cNvSpPr>
            <a:spLocks noEditPoints="1"/>
          </p:cNvSpPr>
          <p:nvPr/>
        </p:nvSpPr>
        <p:spPr>
          <a:xfrm flipH="1">
            <a:off x="8723313" y="2768600"/>
            <a:ext cx="350837" cy="287338"/>
          </a:xfrm>
          <a:custGeom>
            <a:avLst/>
            <a:gdLst/>
            <a:ahLst/>
            <a:cxnLst>
              <a:cxn ang="0">
                <a:pos x="243329" y="129484"/>
              </a:cxn>
              <a:cxn ang="0">
                <a:pos x="234534" y="122099"/>
              </a:cxn>
              <a:cxn ang="0">
                <a:pos x="231602" y="111760"/>
              </a:cxn>
              <a:cxn ang="0">
                <a:pos x="234534" y="101421"/>
              </a:cxn>
              <a:cxn ang="0">
                <a:pos x="243329" y="94036"/>
              </a:cxn>
              <a:cxn ang="0">
                <a:pos x="254078" y="93051"/>
              </a:cxn>
              <a:cxn ang="0">
                <a:pos x="263850" y="98467"/>
              </a:cxn>
              <a:cxn ang="0">
                <a:pos x="269225" y="107821"/>
              </a:cxn>
              <a:cxn ang="0">
                <a:pos x="268248" y="119145"/>
              </a:cxn>
              <a:cxn ang="0">
                <a:pos x="260919" y="127515"/>
              </a:cxn>
              <a:cxn ang="0">
                <a:pos x="250658" y="130961"/>
              </a:cxn>
              <a:cxn ang="0">
                <a:pos x="179321" y="130469"/>
              </a:cxn>
              <a:cxn ang="0">
                <a:pos x="170037" y="125053"/>
              </a:cxn>
              <a:cxn ang="0">
                <a:pos x="164662" y="115699"/>
              </a:cxn>
              <a:cxn ang="0">
                <a:pos x="165639" y="104375"/>
              </a:cxn>
              <a:cxn ang="0">
                <a:pos x="172969" y="96005"/>
              </a:cxn>
              <a:cxn ang="0">
                <a:pos x="183229" y="92559"/>
              </a:cxn>
              <a:cxn ang="0">
                <a:pos x="193979" y="96005"/>
              </a:cxn>
              <a:cxn ang="0">
                <a:pos x="200820" y="104375"/>
              </a:cxn>
              <a:cxn ang="0">
                <a:pos x="201797" y="115699"/>
              </a:cxn>
              <a:cxn ang="0">
                <a:pos x="196422" y="125053"/>
              </a:cxn>
              <a:cxn ang="0">
                <a:pos x="187138" y="130469"/>
              </a:cxn>
              <a:cxn ang="0">
                <a:pos x="115801" y="130961"/>
              </a:cxn>
              <a:cxn ang="0">
                <a:pos x="105540" y="127515"/>
              </a:cxn>
              <a:cxn ang="0">
                <a:pos x="98211" y="119145"/>
              </a:cxn>
              <a:cxn ang="0">
                <a:pos x="97234" y="107821"/>
              </a:cxn>
              <a:cxn ang="0">
                <a:pos x="102609" y="98467"/>
              </a:cxn>
              <a:cxn ang="0">
                <a:pos x="111892" y="93051"/>
              </a:cxn>
              <a:cxn ang="0">
                <a:pos x="123619" y="94036"/>
              </a:cxn>
              <a:cxn ang="0">
                <a:pos x="131437" y="101421"/>
              </a:cxn>
              <a:cxn ang="0">
                <a:pos x="134857" y="111760"/>
              </a:cxn>
              <a:cxn ang="0">
                <a:pos x="131437" y="122099"/>
              </a:cxn>
              <a:cxn ang="0">
                <a:pos x="123619" y="129484"/>
              </a:cxn>
              <a:cxn ang="0">
                <a:pos x="115801" y="130961"/>
              </a:cxn>
              <a:cxn ang="0">
                <a:pos x="16613" y="0"/>
              </a:cxn>
              <a:cxn ang="0">
                <a:pos x="5863" y="6400"/>
              </a:cxn>
              <a:cxn ang="0">
                <a:pos x="977" y="18216"/>
              </a:cxn>
              <a:cxn ang="0">
                <a:pos x="977" y="219089"/>
              </a:cxn>
              <a:cxn ang="0">
                <a:pos x="6352" y="229428"/>
              </a:cxn>
              <a:cxn ang="0">
                <a:pos x="16613" y="235336"/>
              </a:cxn>
              <a:cxn ang="0">
                <a:pos x="35669" y="282600"/>
              </a:cxn>
              <a:cxn ang="0">
                <a:pos x="37623" y="287031"/>
              </a:cxn>
              <a:cxn ang="0">
                <a:pos x="41532" y="288508"/>
              </a:cxn>
              <a:cxn ang="0">
                <a:pos x="111404" y="235336"/>
              </a:cxn>
              <a:cxn ang="0">
                <a:pos x="339097" y="234351"/>
              </a:cxn>
              <a:cxn ang="0">
                <a:pos x="347892" y="226474"/>
              </a:cxn>
              <a:cxn ang="0">
                <a:pos x="351312" y="214658"/>
              </a:cxn>
              <a:cxn ang="0">
                <a:pos x="349846" y="13293"/>
              </a:cxn>
              <a:cxn ang="0">
                <a:pos x="343006" y="3446"/>
              </a:cxn>
              <a:cxn ang="0">
                <a:pos x="330790" y="0"/>
              </a:cxn>
            </a:cxnLst>
            <a:rect l="0" t="0" r="0" b="0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7429" name="组合 53"/>
          <p:cNvGrpSpPr/>
          <p:nvPr/>
        </p:nvGrpSpPr>
        <p:grpSpPr>
          <a:xfrm>
            <a:off x="1106488" y="4205288"/>
            <a:ext cx="2338387" cy="903287"/>
            <a:chOff x="1284058" y="4491080"/>
            <a:chExt cx="2338080" cy="903196"/>
          </a:xfrm>
        </p:grpSpPr>
        <p:sp>
          <p:nvSpPr>
            <p:cNvPr id="17430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431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7432" name="组合 56"/>
          <p:cNvGrpSpPr/>
          <p:nvPr/>
        </p:nvGrpSpPr>
        <p:grpSpPr>
          <a:xfrm>
            <a:off x="2982913" y="4205288"/>
            <a:ext cx="2338387" cy="903287"/>
            <a:chOff x="1284058" y="4491080"/>
            <a:chExt cx="2338080" cy="903196"/>
          </a:xfrm>
        </p:grpSpPr>
        <p:sp>
          <p:nvSpPr>
            <p:cNvPr id="17433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434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7435" name="组合 59"/>
          <p:cNvGrpSpPr/>
          <p:nvPr/>
        </p:nvGrpSpPr>
        <p:grpSpPr>
          <a:xfrm>
            <a:off x="4859338" y="4205288"/>
            <a:ext cx="2338387" cy="903287"/>
            <a:chOff x="1284058" y="4491080"/>
            <a:chExt cx="2338080" cy="903196"/>
          </a:xfrm>
        </p:grpSpPr>
        <p:sp>
          <p:nvSpPr>
            <p:cNvPr id="17436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437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7438" name="组合 62"/>
          <p:cNvGrpSpPr/>
          <p:nvPr/>
        </p:nvGrpSpPr>
        <p:grpSpPr>
          <a:xfrm>
            <a:off x="6699250" y="4205288"/>
            <a:ext cx="2338388" cy="903287"/>
            <a:chOff x="1284058" y="4491080"/>
            <a:chExt cx="2338080" cy="903196"/>
          </a:xfrm>
        </p:grpSpPr>
        <p:sp>
          <p:nvSpPr>
            <p:cNvPr id="17439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440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7441" name="组合 65"/>
          <p:cNvGrpSpPr/>
          <p:nvPr/>
        </p:nvGrpSpPr>
        <p:grpSpPr>
          <a:xfrm>
            <a:off x="8542338" y="4205288"/>
            <a:ext cx="2338387" cy="903287"/>
            <a:chOff x="1284058" y="4491080"/>
            <a:chExt cx="2338080" cy="903196"/>
          </a:xfrm>
        </p:grpSpPr>
        <p:sp>
          <p:nvSpPr>
            <p:cNvPr id="17442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KEYS</a:t>
              </a:r>
              <a:endPara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443" name="TextBox 13"/>
            <p:cNvSpPr txBox="1"/>
            <p:nvPr/>
          </p:nvSpPr>
          <p:spPr>
            <a:xfrm>
              <a:off x="1834239" y="4840485"/>
              <a:ext cx="1384263" cy="5537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/>
          <p:nvPr/>
        </p:nvSpPr>
        <p:spPr>
          <a:xfrm>
            <a:off x="3971925" y="1822450"/>
            <a:ext cx="184594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endParaRPr lang="en-US" altLang="zh-CN" sz="199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434" name="文本框 34"/>
          <p:cNvSpPr txBox="1"/>
          <p:nvPr/>
        </p:nvSpPr>
        <p:spPr>
          <a:xfrm>
            <a:off x="6017737" y="3848100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3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8437" name="文本框 38"/>
          <p:cNvSpPr txBox="1"/>
          <p:nvPr/>
        </p:nvSpPr>
        <p:spPr>
          <a:xfrm>
            <a:off x="6013450" y="3316605"/>
            <a:ext cx="255524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THREE</a:t>
            </a:r>
            <a:endParaRPr lang="en-US" altLang="zh-CN" sz="2800" dirty="0">
              <a:solidFill>
                <a:srgbClr val="30302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9460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461" name="Freeform 6"/>
          <p:cNvSpPr/>
          <p:nvPr/>
        </p:nvSpPr>
        <p:spPr>
          <a:xfrm flipH="1">
            <a:off x="0" y="2311400"/>
            <a:ext cx="5605463" cy="4546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8150" y="319936"/>
              </a:cxn>
              <a:cxn ang="0">
                <a:pos x="2540182" y="628625"/>
              </a:cxn>
              <a:cxn ang="0">
                <a:pos x="2012217" y="1148521"/>
              </a:cxn>
              <a:cxn ang="0">
                <a:pos x="5605740" y="4546595"/>
              </a:cxn>
              <a:cxn ang="0">
                <a:pos x="4061962" y="4546595"/>
              </a:cxn>
              <a:cxn ang="0">
                <a:pos x="2972388" y="3515550"/>
              </a:cxn>
              <a:cxn ang="0">
                <a:pos x="3238958" y="3253102"/>
              </a:cxn>
              <a:cxn ang="0">
                <a:pos x="3482236" y="3014400"/>
              </a:cxn>
              <a:cxn ang="0">
                <a:pos x="3147082" y="2933166"/>
              </a:cxn>
              <a:cxn ang="0">
                <a:pos x="2167501" y="2695713"/>
              </a:cxn>
              <a:cxn ang="0">
                <a:pos x="2170089" y="2695713"/>
              </a:cxn>
              <a:cxn ang="0">
                <a:pos x="2013511" y="2655721"/>
              </a:cxn>
              <a:cxn ang="0">
                <a:pos x="1233211" y="1919618"/>
              </a:cxn>
              <a:cxn ang="0">
                <a:pos x="707835" y="2442014"/>
              </a:cxn>
              <a:cxn ang="0">
                <a:pos x="358446" y="1221007"/>
              </a:cxn>
              <a:cxn ang="0">
                <a:pos x="0" y="0"/>
              </a:cxn>
            </a:cxnLst>
            <a:rect l="0" t="0" r="0" b="0"/>
            <a:pathLst>
              <a:path w="4332" h="3638">
                <a:moveTo>
                  <a:pt x="0" y="0"/>
                </a:moveTo>
                <a:lnTo>
                  <a:pt x="980" y="256"/>
                </a:lnTo>
                <a:lnTo>
                  <a:pt x="1963" y="503"/>
                </a:lnTo>
                <a:lnTo>
                  <a:pt x="1555" y="919"/>
                </a:lnTo>
                <a:lnTo>
                  <a:pt x="4332" y="3638"/>
                </a:lnTo>
                <a:lnTo>
                  <a:pt x="3139" y="3638"/>
                </a:lnTo>
                <a:lnTo>
                  <a:pt x="2297" y="2813"/>
                </a:lnTo>
                <a:lnTo>
                  <a:pt x="2503" y="2603"/>
                </a:lnTo>
                <a:lnTo>
                  <a:pt x="2691" y="2412"/>
                </a:lnTo>
                <a:lnTo>
                  <a:pt x="2432" y="2347"/>
                </a:lnTo>
                <a:lnTo>
                  <a:pt x="1675" y="2157"/>
                </a:lnTo>
                <a:lnTo>
                  <a:pt x="1677" y="2157"/>
                </a:lnTo>
                <a:lnTo>
                  <a:pt x="1556" y="2125"/>
                </a:lnTo>
                <a:lnTo>
                  <a:pt x="953" y="1536"/>
                </a:lnTo>
                <a:lnTo>
                  <a:pt x="547" y="1954"/>
                </a:lnTo>
                <a:lnTo>
                  <a:pt x="277" y="977"/>
                </a:ln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9462" name="Freeform 7"/>
          <p:cNvSpPr/>
          <p:nvPr/>
        </p:nvSpPr>
        <p:spPr>
          <a:xfrm flipH="1">
            <a:off x="1938338" y="4946650"/>
            <a:ext cx="2635250" cy="1911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5699" y="246133"/>
              </a:cxn>
              <a:cxn ang="0">
                <a:pos x="1955280" y="484770"/>
              </a:cxn>
              <a:cxn ang="0">
                <a:pos x="1548954" y="884580"/>
              </a:cxn>
              <a:cxn ang="0">
                <a:pos x="2635940" y="1911593"/>
              </a:cxn>
              <a:cxn ang="0">
                <a:pos x="1407905" y="1911593"/>
              </a:cxn>
              <a:cxn ang="0">
                <a:pos x="948524" y="1478049"/>
              </a:cxn>
              <a:cxn ang="0">
                <a:pos x="544787" y="1880358"/>
              </a:cxn>
              <a:cxn ang="0">
                <a:pos x="275628" y="938305"/>
              </a:cxn>
              <a:cxn ang="0">
                <a:pos x="0" y="0"/>
              </a:cxn>
            </a:cxnLst>
            <a:rect l="0" t="0" r="0" b="0"/>
            <a:pathLst>
              <a:path w="2037" h="1530">
                <a:moveTo>
                  <a:pt x="0" y="0"/>
                </a:moveTo>
                <a:lnTo>
                  <a:pt x="754" y="197"/>
                </a:lnTo>
                <a:lnTo>
                  <a:pt x="1511" y="388"/>
                </a:lnTo>
                <a:lnTo>
                  <a:pt x="1197" y="708"/>
                </a:lnTo>
                <a:lnTo>
                  <a:pt x="2037" y="1530"/>
                </a:lnTo>
                <a:lnTo>
                  <a:pt x="1088" y="1530"/>
                </a:lnTo>
                <a:lnTo>
                  <a:pt x="733" y="1183"/>
                </a:lnTo>
                <a:lnTo>
                  <a:pt x="421" y="1505"/>
                </a:lnTo>
                <a:lnTo>
                  <a:pt x="213" y="751"/>
                </a:lnTo>
                <a:lnTo>
                  <a:pt x="0" y="0"/>
                </a:lnTo>
                <a:close/>
              </a:path>
            </a:pathLst>
          </a:custGeom>
          <a:solidFill>
            <a:srgbClr val="2B7D6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353175" y="2534920"/>
            <a:ext cx="4095750" cy="17875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ea"/>
              </a:rPr>
              <a:t>Business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rgbClr val="3EB198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ea"/>
              </a:rPr>
              <a:t>Presentations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rgbClr val="3EB198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ea"/>
              </a:rPr>
              <a:t>All ready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  <p:sp>
        <p:nvSpPr>
          <p:cNvPr id="19464" name="TextBox 20"/>
          <p:cNvSpPr txBox="1"/>
          <p:nvPr/>
        </p:nvSpPr>
        <p:spPr>
          <a:xfrm>
            <a:off x="3429000" y="2819400"/>
            <a:ext cx="20669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2021</a:t>
            </a:r>
            <a:endParaRPr lang="en-US" altLang="zh-CN" sz="48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2828925" y="5360988"/>
            <a:ext cx="167005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35" kern="1200" cap="none" spc="0" normalizeH="0" baseline="0" noProof="0" dirty="0">
                <a:solidFill>
                  <a:prstClr val="whit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+mn-ea"/>
              </a:rPr>
              <a:t>2020</a:t>
            </a:r>
            <a:endParaRPr kumimoji="0" lang="en-US" sz="3735" kern="1200" cap="none" spc="0" normalizeH="0" baseline="0" noProof="0" dirty="0">
              <a:solidFill>
                <a:prstClr val="white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+mn-ea"/>
            </a:endParaRPr>
          </a:p>
        </p:txBody>
      </p:sp>
      <p:sp>
        <p:nvSpPr>
          <p:cNvPr id="19466" name="矩形 13"/>
          <p:cNvSpPr/>
          <p:nvPr/>
        </p:nvSpPr>
        <p:spPr>
          <a:xfrm>
            <a:off x="6353175" y="4441825"/>
            <a:ext cx="4619625" cy="7747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5"/>
          <p:cNvPicPr>
            <a:picLocks noChangeAspect="1"/>
          </p:cNvPicPr>
          <p:nvPr/>
        </p:nvPicPr>
        <p:blipFill>
          <a:blip r:embed="rId1"/>
          <a:srcRect l="17537" r="17503" b="6429"/>
          <a:stretch>
            <a:fillRect/>
          </a:stretch>
        </p:blipFill>
        <p:spPr>
          <a:xfrm>
            <a:off x="6321425" y="1058863"/>
            <a:ext cx="2479675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33"/>
          <p:cNvPicPr>
            <a:picLocks noChangeAspect="1"/>
          </p:cNvPicPr>
          <p:nvPr/>
        </p:nvPicPr>
        <p:blipFill>
          <a:blip r:embed="rId2"/>
          <a:srcRect l="14879" r="19913"/>
          <a:stretch>
            <a:fillRect/>
          </a:stretch>
        </p:blipFill>
        <p:spPr>
          <a:xfrm>
            <a:off x="8807450" y="3552825"/>
            <a:ext cx="2497138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32"/>
          <p:cNvPicPr>
            <a:picLocks noChangeAspect="1"/>
          </p:cNvPicPr>
          <p:nvPr/>
        </p:nvPicPr>
        <p:blipFill>
          <a:blip r:embed="rId3"/>
          <a:srcRect l="4443" r="22621"/>
          <a:stretch>
            <a:fillRect/>
          </a:stretch>
        </p:blipFill>
        <p:spPr>
          <a:xfrm>
            <a:off x="6305550" y="3575050"/>
            <a:ext cx="2501900" cy="2514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8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1511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Rectangle 3@|1FFC:4308095|FBC:16777215|LFC:16777215|LBC:16777215"/>
          <p:cNvSpPr/>
          <p:nvPr/>
        </p:nvSpPr>
        <p:spPr>
          <a:xfrm>
            <a:off x="952500" y="2006600"/>
            <a:ext cx="4624388" cy="36513"/>
          </a:xfrm>
          <a:prstGeom prst="rect">
            <a:avLst/>
          </a:prstGeom>
          <a:solidFill>
            <a:srgbClr val="3EB19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0" name="Rectangle 4@|1FFC:4308095|FBC:16777215|LFC:16777215|LBC:16777215"/>
          <p:cNvSpPr/>
          <p:nvPr/>
        </p:nvSpPr>
        <p:spPr>
          <a:xfrm>
            <a:off x="4638675" y="1077913"/>
            <a:ext cx="938213" cy="938213"/>
          </a:xfrm>
          <a:prstGeom prst="rect">
            <a:avLst/>
          </a:prstGeom>
          <a:solidFill>
            <a:srgbClr val="3EB19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" name="Rectangle 46@|1FFC:1554685|FBC:16777215|LFC:16777215|LBC:16777215"/>
          <p:cNvSpPr/>
          <p:nvPr/>
        </p:nvSpPr>
        <p:spPr>
          <a:xfrm>
            <a:off x="952500" y="3346450"/>
            <a:ext cx="4624388" cy="36513"/>
          </a:xfrm>
          <a:prstGeom prst="rect">
            <a:avLst/>
          </a:prstGeom>
          <a:solidFill>
            <a:srgbClr val="2B7D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2" name="Rectangle 47@|1FFC:1554685|FBC:16777215|LFC:16777215|LBC:16777215"/>
          <p:cNvSpPr/>
          <p:nvPr/>
        </p:nvSpPr>
        <p:spPr>
          <a:xfrm>
            <a:off x="4638675" y="2419350"/>
            <a:ext cx="938213" cy="936625"/>
          </a:xfrm>
          <a:prstGeom prst="rect">
            <a:avLst/>
          </a:prstGeom>
          <a:solidFill>
            <a:srgbClr val="2B7D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3" name="Rectangle 51@|1FFC:14657585|FBC:16777215|LFC:16777215|LBC:16777215"/>
          <p:cNvSpPr/>
          <p:nvPr/>
        </p:nvSpPr>
        <p:spPr>
          <a:xfrm>
            <a:off x="952500" y="4686300"/>
            <a:ext cx="4624388" cy="3651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4" name="Rectangle 52@|1FFC:14657585|FBC:16777215|LFC:16777215|LBC:16777215"/>
          <p:cNvSpPr/>
          <p:nvPr/>
        </p:nvSpPr>
        <p:spPr>
          <a:xfrm>
            <a:off x="4638675" y="3759200"/>
            <a:ext cx="938213" cy="93821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5" name="Rectangle 56@|1FFC:2381804|FBC:16777215|LFC:16777215|LBC:16777215"/>
          <p:cNvSpPr/>
          <p:nvPr/>
        </p:nvSpPr>
        <p:spPr>
          <a:xfrm>
            <a:off x="952500" y="6027738"/>
            <a:ext cx="4624388" cy="36513"/>
          </a:xfrm>
          <a:prstGeom prst="rect">
            <a:avLst/>
          </a:prstGeom>
          <a:solidFill>
            <a:srgbClr val="74CE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6" name="Rectangle 57@|1FFC:2381804|FBC:16777215|LFC:16777215|LBC:16777215"/>
          <p:cNvSpPr/>
          <p:nvPr/>
        </p:nvSpPr>
        <p:spPr>
          <a:xfrm>
            <a:off x="4638675" y="5099050"/>
            <a:ext cx="938213" cy="938213"/>
          </a:xfrm>
          <a:prstGeom prst="rect">
            <a:avLst/>
          </a:prstGeom>
          <a:solidFill>
            <a:srgbClr val="74CE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7" name="Freeform 139"/>
          <p:cNvSpPr>
            <a:spLocks noChangeAspect="1" noEditPoints="1"/>
          </p:cNvSpPr>
          <p:nvPr/>
        </p:nvSpPr>
        <p:spPr bwMode="auto">
          <a:xfrm>
            <a:off x="4826000" y="1266825"/>
            <a:ext cx="563563" cy="561975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66" y="34"/>
              </a:cxn>
              <a:cxn ang="0">
                <a:pos x="34" y="1"/>
              </a:cxn>
              <a:cxn ang="0">
                <a:pos x="1" y="34"/>
              </a:cxn>
              <a:cxn ang="0">
                <a:pos x="34" y="66"/>
              </a:cxn>
              <a:cxn ang="0">
                <a:pos x="66" y="34"/>
              </a:cxn>
              <a:cxn ang="0">
                <a:pos x="7" y="22"/>
              </a:cxn>
              <a:cxn ang="0">
                <a:pos x="21" y="60"/>
              </a:cxn>
              <a:cxn ang="0">
                <a:pos x="5" y="34"/>
              </a:cxn>
              <a:cxn ang="0">
                <a:pos x="7" y="22"/>
              </a:cxn>
              <a:cxn ang="0">
                <a:pos x="51" y="42"/>
              </a:cxn>
              <a:cxn ang="0">
                <a:pos x="48" y="51"/>
              </a:cxn>
              <a:cxn ang="0">
                <a:pos x="38" y="20"/>
              </a:cxn>
              <a:cxn ang="0">
                <a:pos x="41" y="20"/>
              </a:cxn>
              <a:cxn ang="0">
                <a:pos x="41" y="17"/>
              </a:cxn>
              <a:cxn ang="0">
                <a:pos x="33" y="18"/>
              </a:cxn>
              <a:cxn ang="0">
                <a:pos x="25" y="17"/>
              </a:cxn>
              <a:cxn ang="0">
                <a:pos x="25" y="20"/>
              </a:cxn>
              <a:cxn ang="0">
                <a:pos x="28" y="20"/>
              </a:cxn>
              <a:cxn ang="0">
                <a:pos x="33" y="32"/>
              </a:cxn>
              <a:cxn ang="0">
                <a:pos x="27" y="52"/>
              </a:cxn>
              <a:cxn ang="0">
                <a:pos x="16" y="20"/>
              </a:cxn>
              <a:cxn ang="0">
                <a:pos x="19" y="20"/>
              </a:cxn>
              <a:cxn ang="0">
                <a:pos x="19" y="17"/>
              </a:cxn>
              <a:cxn ang="0">
                <a:pos x="11" y="18"/>
              </a:cxn>
              <a:cxn ang="0">
                <a:pos x="9" y="18"/>
              </a:cxn>
              <a:cxn ang="0">
                <a:pos x="34" y="5"/>
              </a:cxn>
              <a:cxn ang="0">
                <a:pos x="53" y="12"/>
              </a:cxn>
              <a:cxn ang="0">
                <a:pos x="53" y="12"/>
              </a:cxn>
              <a:cxn ang="0">
                <a:pos x="48" y="17"/>
              </a:cxn>
              <a:cxn ang="0">
                <a:pos x="51" y="24"/>
              </a:cxn>
              <a:cxn ang="0">
                <a:pos x="53" y="32"/>
              </a:cxn>
              <a:cxn ang="0">
                <a:pos x="51" y="42"/>
              </a:cxn>
              <a:cxn ang="0">
                <a:pos x="43" y="61"/>
              </a:cxn>
              <a:cxn ang="0">
                <a:pos x="43" y="61"/>
              </a:cxn>
              <a:cxn ang="0">
                <a:pos x="34" y="63"/>
              </a:cxn>
              <a:cxn ang="0">
                <a:pos x="26" y="62"/>
              </a:cxn>
              <a:cxn ang="0">
                <a:pos x="34" y="36"/>
              </a:cxn>
              <a:cxn ang="0">
                <a:pos x="43" y="61"/>
              </a:cxn>
              <a:cxn ang="0">
                <a:pos x="63" y="34"/>
              </a:cxn>
              <a:cxn ang="0">
                <a:pos x="48" y="59"/>
              </a:cxn>
              <a:cxn ang="0">
                <a:pos x="57" y="33"/>
              </a:cxn>
              <a:cxn ang="0">
                <a:pos x="60" y="23"/>
              </a:cxn>
              <a:cxn ang="0">
                <a:pos x="59" y="20"/>
              </a:cxn>
              <a:cxn ang="0">
                <a:pos x="63" y="34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8" name="Freeform 157"/>
          <p:cNvSpPr>
            <a:spLocks noEditPoints="1"/>
          </p:cNvSpPr>
          <p:nvPr/>
        </p:nvSpPr>
        <p:spPr bwMode="auto">
          <a:xfrm>
            <a:off x="4892675" y="2624138"/>
            <a:ext cx="430213" cy="527050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9" name="Freeform 158"/>
          <p:cNvSpPr>
            <a:spLocks noEditPoints="1"/>
          </p:cNvSpPr>
          <p:nvPr/>
        </p:nvSpPr>
        <p:spPr bwMode="auto">
          <a:xfrm>
            <a:off x="4846638" y="4003675"/>
            <a:ext cx="522288" cy="447675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0" name="Freeform 91"/>
          <p:cNvSpPr>
            <a:spLocks noEditPoints="1"/>
          </p:cNvSpPr>
          <p:nvPr/>
        </p:nvSpPr>
        <p:spPr bwMode="auto">
          <a:xfrm>
            <a:off x="4849813" y="5310188"/>
            <a:ext cx="515938" cy="515938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1BB29C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1524" name="TextBox 13"/>
          <p:cNvSpPr txBox="1"/>
          <p:nvPr/>
        </p:nvSpPr>
        <p:spPr>
          <a:xfrm>
            <a:off x="949325" y="1208088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525" name="TextBox 13"/>
          <p:cNvSpPr txBox="1"/>
          <p:nvPr/>
        </p:nvSpPr>
        <p:spPr>
          <a:xfrm>
            <a:off x="952500" y="1493838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526" name="TextBox 13"/>
          <p:cNvSpPr txBox="1"/>
          <p:nvPr/>
        </p:nvSpPr>
        <p:spPr>
          <a:xfrm>
            <a:off x="949325" y="2533650"/>
            <a:ext cx="140017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527" name="TextBox 13"/>
          <p:cNvSpPr txBox="1"/>
          <p:nvPr/>
        </p:nvSpPr>
        <p:spPr>
          <a:xfrm>
            <a:off x="952500" y="2820988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528" name="TextBox 13"/>
          <p:cNvSpPr txBox="1"/>
          <p:nvPr/>
        </p:nvSpPr>
        <p:spPr>
          <a:xfrm>
            <a:off x="949325" y="3890963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529" name="TextBox 13"/>
          <p:cNvSpPr txBox="1"/>
          <p:nvPr/>
        </p:nvSpPr>
        <p:spPr>
          <a:xfrm>
            <a:off x="952500" y="4176713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530" name="TextBox 13"/>
          <p:cNvSpPr txBox="1"/>
          <p:nvPr/>
        </p:nvSpPr>
        <p:spPr>
          <a:xfrm>
            <a:off x="949325" y="5235575"/>
            <a:ext cx="140017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531" name="TextBox 13"/>
          <p:cNvSpPr txBox="1"/>
          <p:nvPr/>
        </p:nvSpPr>
        <p:spPr>
          <a:xfrm>
            <a:off x="952500" y="5522913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pic>
        <p:nvPicPr>
          <p:cNvPr id="21532" name="图片 34"/>
          <p:cNvPicPr>
            <a:picLocks noChangeAspect="1"/>
          </p:cNvPicPr>
          <p:nvPr/>
        </p:nvPicPr>
        <p:blipFill>
          <a:blip r:embed="rId4"/>
          <a:srcRect l="33713" t="705" r="10503" b="5983"/>
          <a:stretch>
            <a:fillRect/>
          </a:stretch>
        </p:blipFill>
        <p:spPr>
          <a:xfrm>
            <a:off x="8813800" y="1041400"/>
            <a:ext cx="2490788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253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497013" y="2230438"/>
            <a:ext cx="9029700" cy="469900"/>
          </a:xfrm>
          <a:prstGeom prst="rect">
            <a:avLst/>
          </a:prstGeom>
          <a:solidFill>
            <a:srgbClr val="3EB1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CBB9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1978025" y="2300288"/>
            <a:ext cx="1525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Arial" panose="020B060402020209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3770313" y="2767013"/>
            <a:ext cx="6756400" cy="4699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2" name="Rectangle 47"/>
          <p:cNvSpPr/>
          <p:nvPr/>
        </p:nvSpPr>
        <p:spPr>
          <a:xfrm>
            <a:off x="5916613" y="3303588"/>
            <a:ext cx="4610100" cy="469900"/>
          </a:xfrm>
          <a:prstGeom prst="rect">
            <a:avLst/>
          </a:prstGeom>
          <a:solidFill>
            <a:srgbClr val="2B7D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8027988" y="3852863"/>
            <a:ext cx="2498725" cy="469900"/>
          </a:xfrm>
          <a:prstGeom prst="rect">
            <a:avLst/>
          </a:prstGeom>
          <a:solidFill>
            <a:srgbClr val="74CE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4364038" y="2790825"/>
            <a:ext cx="1525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Arial" panose="020B060402020209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6538913" y="3328988"/>
            <a:ext cx="1527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Arial" panose="020B060402020209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16" name="Rectangle 36"/>
          <p:cNvSpPr/>
          <p:nvPr/>
        </p:nvSpPr>
        <p:spPr>
          <a:xfrm>
            <a:off x="8520113" y="3889375"/>
            <a:ext cx="1527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  <a:sym typeface="Arial" panose="020B0604020202090204" pitchFamily="34" charset="0"/>
              </a:rPr>
              <a:t>ADD TITLE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Meiryo UI" panose="020B0604030504040204" charset="-128"/>
              <a:sym typeface="Arial" panose="020B0604020202090204" pitchFamily="34" charset="0"/>
            </a:endParaRPr>
          </a:p>
        </p:txBody>
      </p:sp>
      <p:sp>
        <p:nvSpPr>
          <p:cNvPr id="22541" name="Freeform 251"/>
          <p:cNvSpPr>
            <a:spLocks noEditPoints="1"/>
          </p:cNvSpPr>
          <p:nvPr/>
        </p:nvSpPr>
        <p:spPr>
          <a:xfrm>
            <a:off x="1601788" y="2338388"/>
            <a:ext cx="271462" cy="254000"/>
          </a:xfrm>
          <a:custGeom>
            <a:avLst/>
            <a:gdLst/>
            <a:ahLst/>
            <a:cxnLst>
              <a:cxn ang="0">
                <a:pos x="239898" y="172936"/>
              </a:cxn>
              <a:cxn ang="0">
                <a:pos x="211038" y="62149"/>
              </a:cxn>
              <a:cxn ang="0">
                <a:pos x="73052" y="32426"/>
              </a:cxn>
              <a:cxn ang="0">
                <a:pos x="28860" y="2702"/>
              </a:cxn>
              <a:cxn ang="0">
                <a:pos x="10822" y="11709"/>
              </a:cxn>
              <a:cxn ang="0">
                <a:pos x="55014" y="51340"/>
              </a:cxn>
              <a:cxn ang="0">
                <a:pos x="119047" y="224277"/>
              </a:cxn>
              <a:cxn ang="0">
                <a:pos x="271463" y="234184"/>
              </a:cxn>
              <a:cxn ang="0">
                <a:pos x="239898" y="172936"/>
              </a:cxn>
              <a:cxn ang="0">
                <a:pos x="218253" y="208965"/>
              </a:cxn>
              <a:cxn ang="0">
                <a:pos x="216449" y="209865"/>
              </a:cxn>
              <a:cxn ang="0">
                <a:pos x="214645" y="208965"/>
              </a:cxn>
              <a:cxn ang="0">
                <a:pos x="143397" y="124298"/>
              </a:cxn>
              <a:cxn ang="0">
                <a:pos x="95598" y="67553"/>
              </a:cxn>
              <a:cxn ang="0">
                <a:pos x="95598" y="63950"/>
              </a:cxn>
              <a:cxn ang="0">
                <a:pos x="98304" y="63950"/>
              </a:cxn>
              <a:cxn ang="0">
                <a:pos x="160533" y="109887"/>
              </a:cxn>
              <a:cxn ang="0">
                <a:pos x="219155" y="206262"/>
              </a:cxn>
              <a:cxn ang="0">
                <a:pos x="218253" y="208965"/>
              </a:cxn>
            </a:cxnLst>
            <a:rect l="0" t="0" r="0" b="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542" name="Freeform 367"/>
          <p:cNvSpPr>
            <a:spLocks noEditPoints="1"/>
          </p:cNvSpPr>
          <p:nvPr/>
        </p:nvSpPr>
        <p:spPr>
          <a:xfrm>
            <a:off x="3938588" y="2854325"/>
            <a:ext cx="276225" cy="293688"/>
          </a:xfrm>
          <a:custGeom>
            <a:avLst/>
            <a:gdLst/>
            <a:ahLst/>
            <a:cxnLst>
              <a:cxn ang="0">
                <a:pos x="257504" y="196005"/>
              </a:cxn>
              <a:cxn ang="0">
                <a:pos x="240063" y="213359"/>
              </a:cxn>
              <a:cxn ang="0">
                <a:pos x="240063" y="215401"/>
              </a:cxn>
              <a:cxn ang="0">
                <a:pos x="206208" y="237860"/>
              </a:cxn>
              <a:cxn ang="0">
                <a:pos x="164146" y="245006"/>
              </a:cxn>
              <a:cxn ang="0">
                <a:pos x="151835" y="190900"/>
              </a:cxn>
              <a:cxn ang="0">
                <a:pos x="149783" y="123524"/>
              </a:cxn>
              <a:cxn ang="0">
                <a:pos x="198001" y="123524"/>
              </a:cxn>
              <a:cxn ang="0">
                <a:pos x="216467" y="119440"/>
              </a:cxn>
              <a:cxn ang="0">
                <a:pos x="227752" y="125565"/>
              </a:cxn>
              <a:cxn ang="0">
                <a:pos x="242115" y="111273"/>
              </a:cxn>
              <a:cxn ang="0">
                <a:pos x="227752" y="96981"/>
              </a:cxn>
              <a:cxn ang="0">
                <a:pos x="215441" y="103107"/>
              </a:cxn>
              <a:cxn ang="0">
                <a:pos x="148757" y="103107"/>
              </a:cxn>
              <a:cxn ang="0">
                <a:pos x="147731" y="69418"/>
              </a:cxn>
              <a:cxn ang="0">
                <a:pos x="173379" y="35730"/>
              </a:cxn>
              <a:cxn ang="0">
                <a:pos x="137472" y="0"/>
              </a:cxn>
              <a:cxn ang="0">
                <a:pos x="101565" y="35730"/>
              </a:cxn>
              <a:cxn ang="0">
                <a:pos x="127213" y="69418"/>
              </a:cxn>
              <a:cxn ang="0">
                <a:pos x="126187" y="103107"/>
              </a:cxn>
              <a:cxn ang="0">
                <a:pos x="59503" y="103107"/>
              </a:cxn>
              <a:cxn ang="0">
                <a:pos x="47192" y="96981"/>
              </a:cxn>
              <a:cxn ang="0">
                <a:pos x="32829" y="111273"/>
              </a:cxn>
              <a:cxn ang="0">
                <a:pos x="47192" y="125565"/>
              </a:cxn>
              <a:cxn ang="0">
                <a:pos x="58477" y="119440"/>
              </a:cxn>
              <a:cxn ang="0">
                <a:pos x="77969" y="123524"/>
              </a:cxn>
              <a:cxn ang="0">
                <a:pos x="125161" y="123524"/>
              </a:cxn>
              <a:cxn ang="0">
                <a:pos x="123109" y="190900"/>
              </a:cxn>
              <a:cxn ang="0">
                <a:pos x="111824" y="243985"/>
              </a:cxn>
              <a:cxn ang="0">
                <a:pos x="60529" y="231735"/>
              </a:cxn>
              <a:cxn ang="0">
                <a:pos x="34881" y="216422"/>
              </a:cxn>
              <a:cxn ang="0">
                <a:pos x="35907" y="213359"/>
              </a:cxn>
              <a:cxn ang="0">
                <a:pos x="17440" y="196005"/>
              </a:cxn>
              <a:cxn ang="0">
                <a:pos x="0" y="213359"/>
              </a:cxn>
              <a:cxn ang="0">
                <a:pos x="17440" y="231735"/>
              </a:cxn>
              <a:cxn ang="0">
                <a:pos x="21544" y="230714"/>
              </a:cxn>
              <a:cxn ang="0">
                <a:pos x="49244" y="252152"/>
              </a:cxn>
              <a:cxn ang="0">
                <a:pos x="104643" y="278694"/>
              </a:cxn>
              <a:cxn ang="0">
                <a:pos x="138498" y="294007"/>
              </a:cxn>
              <a:cxn ang="0">
                <a:pos x="170301" y="278694"/>
              </a:cxn>
              <a:cxn ang="0">
                <a:pos x="225700" y="252152"/>
              </a:cxn>
              <a:cxn ang="0">
                <a:pos x="253400" y="230714"/>
              </a:cxn>
              <a:cxn ang="0">
                <a:pos x="257504" y="231735"/>
              </a:cxn>
              <a:cxn ang="0">
                <a:pos x="275970" y="213359"/>
              </a:cxn>
              <a:cxn ang="0">
                <a:pos x="257504" y="196005"/>
              </a:cxn>
              <a:cxn ang="0">
                <a:pos x="117980" y="35730"/>
              </a:cxn>
              <a:cxn ang="0">
                <a:pos x="137472" y="16334"/>
              </a:cxn>
              <a:cxn ang="0">
                <a:pos x="155938" y="35730"/>
              </a:cxn>
              <a:cxn ang="0">
                <a:pos x="137472" y="54105"/>
              </a:cxn>
              <a:cxn ang="0">
                <a:pos x="117980" y="35730"/>
              </a:cxn>
            </a:cxnLst>
            <a:rect l="0" t="0" r="0" b="0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102513" y="3409113"/>
            <a:ext cx="264542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20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1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2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21002" y="3958149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4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  <p:sp>
          <p:nvSpPr>
            <p:cNvPr id="25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Arial" panose="020B0604020202090204" pitchFamily="34" charset="0"/>
              </a:endParaRPr>
            </a:p>
          </p:txBody>
        </p:sp>
      </p:grpSp>
      <p:sp>
        <p:nvSpPr>
          <p:cNvPr id="22545" name="矩形 25"/>
          <p:cNvSpPr/>
          <p:nvPr/>
        </p:nvSpPr>
        <p:spPr>
          <a:xfrm>
            <a:off x="1497013" y="2854325"/>
            <a:ext cx="2100262" cy="5159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546" name="矩形 26"/>
          <p:cNvSpPr/>
          <p:nvPr/>
        </p:nvSpPr>
        <p:spPr>
          <a:xfrm>
            <a:off x="3770313" y="3408363"/>
            <a:ext cx="1958975" cy="5159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547" name="矩形 27"/>
          <p:cNvSpPr/>
          <p:nvPr/>
        </p:nvSpPr>
        <p:spPr>
          <a:xfrm>
            <a:off x="5916613" y="3910013"/>
            <a:ext cx="1944687" cy="5159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548" name="矩形 28"/>
          <p:cNvSpPr/>
          <p:nvPr/>
        </p:nvSpPr>
        <p:spPr>
          <a:xfrm>
            <a:off x="8027988" y="4465638"/>
            <a:ext cx="1965325" cy="5159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3556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52475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2B7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57513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3EB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62550" y="2378075"/>
            <a:ext cx="1811338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74C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66000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2B7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571038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80000"/>
            </a:schemeClr>
          </a:solidFill>
          <a:ln>
            <a:solidFill>
              <a:srgbClr val="3EB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33450" y="2178050"/>
            <a:ext cx="1420813" cy="401638"/>
          </a:xfrm>
          <a:prstGeom prst="roundRect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141663" y="2178050"/>
            <a:ext cx="1422400" cy="401638"/>
          </a:xfrm>
          <a:prstGeom prst="round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354638" y="2178050"/>
            <a:ext cx="1420813" cy="401638"/>
          </a:xfrm>
          <a:prstGeom prst="roundRect">
            <a:avLst/>
          </a:prstGeom>
          <a:solidFill>
            <a:srgbClr val="74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508875" y="2178050"/>
            <a:ext cx="1420813" cy="401638"/>
          </a:xfrm>
          <a:prstGeom prst="roundRect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752013" y="2178050"/>
            <a:ext cx="1420813" cy="401638"/>
          </a:xfrm>
          <a:prstGeom prst="round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23567" name="矩形 18"/>
          <p:cNvSpPr/>
          <p:nvPr/>
        </p:nvSpPr>
        <p:spPr>
          <a:xfrm>
            <a:off x="933450" y="3079750"/>
            <a:ext cx="148431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68" name="矩形 19"/>
          <p:cNvSpPr/>
          <p:nvPr/>
        </p:nvSpPr>
        <p:spPr>
          <a:xfrm>
            <a:off x="3121025" y="3079750"/>
            <a:ext cx="148431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69" name="矩形 20"/>
          <p:cNvSpPr/>
          <p:nvPr/>
        </p:nvSpPr>
        <p:spPr>
          <a:xfrm>
            <a:off x="5322888" y="3079750"/>
            <a:ext cx="1484312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0" name="矩形 21"/>
          <p:cNvSpPr/>
          <p:nvPr/>
        </p:nvSpPr>
        <p:spPr>
          <a:xfrm>
            <a:off x="7531100" y="3079750"/>
            <a:ext cx="148431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1" name="矩形 22"/>
          <p:cNvSpPr/>
          <p:nvPr/>
        </p:nvSpPr>
        <p:spPr>
          <a:xfrm>
            <a:off x="9734550" y="3079750"/>
            <a:ext cx="1485900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rgbClr val="445469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2" name="文本框 23"/>
          <p:cNvSpPr txBox="1"/>
          <p:nvPr/>
        </p:nvSpPr>
        <p:spPr>
          <a:xfrm>
            <a:off x="957263" y="2219325"/>
            <a:ext cx="14224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3" name="文本框 24"/>
          <p:cNvSpPr txBox="1"/>
          <p:nvPr/>
        </p:nvSpPr>
        <p:spPr>
          <a:xfrm>
            <a:off x="3155950" y="2219325"/>
            <a:ext cx="1420813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4" name="文本框 25"/>
          <p:cNvSpPr txBox="1"/>
          <p:nvPr/>
        </p:nvSpPr>
        <p:spPr>
          <a:xfrm>
            <a:off x="5403850" y="2219325"/>
            <a:ext cx="1420813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5" name="文本框 26"/>
          <p:cNvSpPr txBox="1"/>
          <p:nvPr/>
        </p:nvSpPr>
        <p:spPr>
          <a:xfrm>
            <a:off x="7586663" y="2219325"/>
            <a:ext cx="14224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576" name="文本框 27"/>
          <p:cNvSpPr txBox="1"/>
          <p:nvPr/>
        </p:nvSpPr>
        <p:spPr>
          <a:xfrm>
            <a:off x="9798050" y="2219325"/>
            <a:ext cx="14224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4"/>
          <p:cNvSpPr txBox="1"/>
          <p:nvPr/>
        </p:nvSpPr>
        <p:spPr>
          <a:xfrm>
            <a:off x="3971925" y="1822450"/>
            <a:ext cx="185610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endParaRPr lang="en-US" altLang="zh-CN" sz="199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578" name="文本框 34"/>
          <p:cNvSpPr txBox="1"/>
          <p:nvPr/>
        </p:nvSpPr>
        <p:spPr>
          <a:xfrm>
            <a:off x="6005354" y="3840163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3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4581" name="文本框 38"/>
          <p:cNvSpPr txBox="1"/>
          <p:nvPr/>
        </p:nvSpPr>
        <p:spPr>
          <a:xfrm>
            <a:off x="6013450" y="3316605"/>
            <a:ext cx="232219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FOUR</a:t>
            </a:r>
            <a:endParaRPr lang="en-US" altLang="zh-CN" sz="2800" dirty="0">
              <a:solidFill>
                <a:srgbClr val="30302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2365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5363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64050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7975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50313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65375" y="2447925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1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60888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2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54813" y="2447925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3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47150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4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6155" name="文本框 21"/>
          <p:cNvSpPr txBox="1"/>
          <p:nvPr/>
        </p:nvSpPr>
        <p:spPr>
          <a:xfrm>
            <a:off x="2216150" y="3760788"/>
            <a:ext cx="1360488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ONE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56" name="文本框 22"/>
          <p:cNvSpPr txBox="1"/>
          <p:nvPr/>
        </p:nvSpPr>
        <p:spPr>
          <a:xfrm>
            <a:off x="4440238" y="3760788"/>
            <a:ext cx="1398587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TWO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57" name="文本框 23"/>
          <p:cNvSpPr txBox="1"/>
          <p:nvPr/>
        </p:nvSpPr>
        <p:spPr>
          <a:xfrm>
            <a:off x="6492875" y="3759200"/>
            <a:ext cx="16414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THREE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58" name="文本框 24"/>
          <p:cNvSpPr txBox="1"/>
          <p:nvPr/>
        </p:nvSpPr>
        <p:spPr>
          <a:xfrm>
            <a:off x="8755063" y="3759200"/>
            <a:ext cx="15144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FOUR</a:t>
            </a:r>
            <a:endParaRPr lang="en-US" altLang="zh-CN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59" name="文本框 25"/>
          <p:cNvSpPr txBox="1"/>
          <p:nvPr/>
        </p:nvSpPr>
        <p:spPr>
          <a:xfrm>
            <a:off x="1947545" y="420814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6160" name="矩形 26"/>
          <p:cNvSpPr/>
          <p:nvPr/>
        </p:nvSpPr>
        <p:spPr>
          <a:xfrm>
            <a:off x="4197191" y="420687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6161" name="矩形 27"/>
          <p:cNvSpPr/>
          <p:nvPr/>
        </p:nvSpPr>
        <p:spPr>
          <a:xfrm>
            <a:off x="6379052" y="420687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6162" name="矩形 28"/>
          <p:cNvSpPr/>
          <p:nvPr/>
        </p:nvSpPr>
        <p:spPr>
          <a:xfrm>
            <a:off x="8672354" y="4206875"/>
            <a:ext cx="187071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2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1"/>
          <a:srcRect b="21210"/>
          <a:stretch>
            <a:fillRect/>
          </a:stretch>
        </p:blipFill>
        <p:spPr>
          <a:xfrm>
            <a:off x="2814638" y="1706563"/>
            <a:ext cx="6515100" cy="2838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2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5605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0" y="1706563"/>
            <a:ext cx="2840038" cy="2838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" name="Freeform 138"/>
          <p:cNvSpPr>
            <a:spLocks noEditPoints="1"/>
          </p:cNvSpPr>
          <p:nvPr/>
        </p:nvSpPr>
        <p:spPr bwMode="auto">
          <a:xfrm>
            <a:off x="1014413" y="2127250"/>
            <a:ext cx="811213" cy="63023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9738" y="1706563"/>
            <a:ext cx="2862263" cy="2838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10425113" y="2124075"/>
            <a:ext cx="647700" cy="647700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4" name="Rounded Rectangle 16@|1FFC:4308095|FBC:16777215|LFC:16777215|LBC:16777215"/>
          <p:cNvSpPr/>
          <p:nvPr/>
        </p:nvSpPr>
        <p:spPr>
          <a:xfrm>
            <a:off x="3494088" y="4019550"/>
            <a:ext cx="1012825" cy="1014413"/>
          </a:xfrm>
          <a:prstGeom prst="roundRect">
            <a:avLst/>
          </a:prstGeom>
          <a:solidFill>
            <a:srgbClr val="74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5" name="Freeform 60@|5FFC:16777215|FBC:16777215|LFC:16777215|LBC:16777215"/>
          <p:cNvSpPr>
            <a:spLocks noChangeAspect="1" noEditPoints="1"/>
          </p:cNvSpPr>
          <p:nvPr/>
        </p:nvSpPr>
        <p:spPr bwMode="auto">
          <a:xfrm>
            <a:off x="3721100" y="4303713"/>
            <a:ext cx="558800" cy="446088"/>
          </a:xfrm>
          <a:custGeom>
            <a:avLst/>
            <a:gdLst/>
            <a:ahLst/>
            <a:cxnLst>
              <a:cxn ang="0">
                <a:pos x="50" y="19"/>
              </a:cxn>
              <a:cxn ang="0">
                <a:pos x="25" y="37"/>
              </a:cxn>
              <a:cxn ang="0">
                <a:pos x="19" y="36"/>
              </a:cxn>
              <a:cxn ang="0">
                <a:pos x="9" y="41"/>
              </a:cxn>
              <a:cxn ang="0">
                <a:pos x="6" y="42"/>
              </a:cxn>
              <a:cxn ang="0">
                <a:pos x="6" y="42"/>
              </a:cxn>
              <a:cxn ang="0">
                <a:pos x="4" y="41"/>
              </a:cxn>
              <a:cxn ang="0">
                <a:pos x="5" y="39"/>
              </a:cxn>
              <a:cxn ang="0">
                <a:pos x="9" y="33"/>
              </a:cxn>
              <a:cxn ang="0">
                <a:pos x="0" y="19"/>
              </a:cxn>
              <a:cxn ang="0">
                <a:pos x="25" y="0"/>
              </a:cxn>
              <a:cxn ang="0">
                <a:pos x="50" y="19"/>
              </a:cxn>
              <a:cxn ang="0">
                <a:pos x="4" y="19"/>
              </a:cxn>
              <a:cxn ang="0">
                <a:pos x="12" y="29"/>
              </a:cxn>
              <a:cxn ang="0">
                <a:pos x="15" y="31"/>
              </a:cxn>
              <a:cxn ang="0">
                <a:pos x="14" y="34"/>
              </a:cxn>
              <a:cxn ang="0">
                <a:pos x="16" y="33"/>
              </a:cxn>
              <a:cxn ang="0">
                <a:pos x="18" y="32"/>
              </a:cxn>
              <a:cxn ang="0">
                <a:pos x="19" y="32"/>
              </a:cxn>
              <a:cxn ang="0">
                <a:pos x="25" y="32"/>
              </a:cxn>
              <a:cxn ang="0">
                <a:pos x="45" y="19"/>
              </a:cxn>
              <a:cxn ang="0">
                <a:pos x="25" y="5"/>
              </a:cxn>
              <a:cxn ang="0">
                <a:pos x="4" y="19"/>
              </a:cxn>
              <a:cxn ang="0">
                <a:pos x="58" y="48"/>
              </a:cxn>
              <a:cxn ang="0">
                <a:pos x="59" y="50"/>
              </a:cxn>
              <a:cxn ang="0">
                <a:pos x="58" y="51"/>
              </a:cxn>
              <a:cxn ang="0">
                <a:pos x="55" y="50"/>
              </a:cxn>
              <a:cxn ang="0">
                <a:pos x="45" y="46"/>
              </a:cxn>
              <a:cxn ang="0">
                <a:pos x="39" y="46"/>
              </a:cxn>
              <a:cxn ang="0">
                <a:pos x="22" y="41"/>
              </a:cxn>
              <a:cxn ang="0">
                <a:pos x="25" y="42"/>
              </a:cxn>
              <a:cxn ang="0">
                <a:pos x="45" y="35"/>
              </a:cxn>
              <a:cxn ang="0">
                <a:pos x="55" y="19"/>
              </a:cxn>
              <a:cxn ang="0">
                <a:pos x="54" y="13"/>
              </a:cxn>
              <a:cxn ang="0">
                <a:pos x="64" y="28"/>
              </a:cxn>
              <a:cxn ang="0">
                <a:pos x="54" y="42"/>
              </a:cxn>
              <a:cxn ang="0">
                <a:pos x="58" y="48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6" name="Rounded Rectangle 19@|1FFC:1554685|FBC:16777215|LFC:16777215|LBC:16777215"/>
          <p:cNvSpPr/>
          <p:nvPr/>
        </p:nvSpPr>
        <p:spPr>
          <a:xfrm>
            <a:off x="4879975" y="4019550"/>
            <a:ext cx="1012825" cy="1014413"/>
          </a:xfrm>
          <a:prstGeom prst="roundRect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7" name="Freeform 157@|5FFC:16777215|FBC:16777215|LFC:16777215|LBC:16777215"/>
          <p:cNvSpPr>
            <a:spLocks noEditPoints="1"/>
          </p:cNvSpPr>
          <p:nvPr/>
        </p:nvSpPr>
        <p:spPr bwMode="auto">
          <a:xfrm>
            <a:off x="5157788" y="4273550"/>
            <a:ext cx="457200" cy="50482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8" name="Rounded Rectangle 22@|1FFC:14657585|FBC:16777215|LFC:16777215|LBC:16777215"/>
          <p:cNvSpPr/>
          <p:nvPr/>
        </p:nvSpPr>
        <p:spPr>
          <a:xfrm>
            <a:off x="6265863" y="4019550"/>
            <a:ext cx="1012825" cy="10144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9" name="Freeform 69@|5FFC:16777215|FBC:16777215|LFC:16777215|LBC:16777215"/>
          <p:cNvSpPr>
            <a:spLocks noEditPoints="1"/>
          </p:cNvSpPr>
          <p:nvPr/>
        </p:nvSpPr>
        <p:spPr bwMode="auto">
          <a:xfrm>
            <a:off x="6519863" y="4273550"/>
            <a:ext cx="503238" cy="506413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0" name="Rounded Rectangle 25@|1FFC:2381804|FBC:16777215|LFC:16777215|LBC:16777215"/>
          <p:cNvSpPr/>
          <p:nvPr/>
        </p:nvSpPr>
        <p:spPr>
          <a:xfrm flipH="1">
            <a:off x="7650163" y="4019550"/>
            <a:ext cx="1014413" cy="1014413"/>
          </a:xfrm>
          <a:prstGeom prst="round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1" name="Freeform 144@|5FFC:16777215|FBC:16777215|LFC:16777215|LBC:16777215"/>
          <p:cNvSpPr>
            <a:spLocks noChangeAspect="1" noEditPoints="1"/>
          </p:cNvSpPr>
          <p:nvPr/>
        </p:nvSpPr>
        <p:spPr bwMode="auto">
          <a:xfrm>
            <a:off x="7893050" y="4297363"/>
            <a:ext cx="528638" cy="458788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5618" name="TextBox 13"/>
          <p:cNvSpPr txBox="1"/>
          <p:nvPr/>
        </p:nvSpPr>
        <p:spPr>
          <a:xfrm>
            <a:off x="250825" y="30622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19" name="TextBox 13"/>
          <p:cNvSpPr txBox="1"/>
          <p:nvPr/>
        </p:nvSpPr>
        <p:spPr>
          <a:xfrm>
            <a:off x="409575" y="3378200"/>
            <a:ext cx="2019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20" name="TextBox 13"/>
          <p:cNvSpPr txBox="1"/>
          <p:nvPr/>
        </p:nvSpPr>
        <p:spPr>
          <a:xfrm>
            <a:off x="9578975" y="30622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21" name="TextBox 13"/>
          <p:cNvSpPr txBox="1"/>
          <p:nvPr/>
        </p:nvSpPr>
        <p:spPr>
          <a:xfrm>
            <a:off x="9739313" y="3378200"/>
            <a:ext cx="2019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5622" name="矩形 25"/>
          <p:cNvSpPr/>
          <p:nvPr/>
        </p:nvSpPr>
        <p:spPr>
          <a:xfrm>
            <a:off x="1582738" y="5373688"/>
            <a:ext cx="9364662" cy="515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6628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26629" name="Straight Connector 69@|9FFC:0|FBC:0|LFC:9868950|LBC:16777215"/>
          <p:cNvCxnSpPr/>
          <p:nvPr/>
        </p:nvCxnSpPr>
        <p:spPr>
          <a:xfrm flipV="1">
            <a:off x="2230438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0" name="Straight Connector 70@|9FFC:0|FBC:0|LFC:9868950|LBC:16777215"/>
          <p:cNvCxnSpPr/>
          <p:nvPr/>
        </p:nvCxnSpPr>
        <p:spPr>
          <a:xfrm flipV="1">
            <a:off x="4751388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1" name="Straight Connector 71@|9FFC:0|FBC:0|LFC:9868950|LBC:16777215"/>
          <p:cNvCxnSpPr/>
          <p:nvPr/>
        </p:nvCxnSpPr>
        <p:spPr>
          <a:xfrm flipV="1">
            <a:off x="7273925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2" name="Straight Connector 72@|9FFC:0|FBC:0|LFC:9868950|LBC:16777215"/>
          <p:cNvCxnSpPr/>
          <p:nvPr/>
        </p:nvCxnSpPr>
        <p:spPr>
          <a:xfrm flipV="1">
            <a:off x="9780588" y="3344863"/>
            <a:ext cx="0" cy="4714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3" name="Straight Connector 73@|9FFC:0|FBC:0|LFC:9868950|LBC:16777215"/>
          <p:cNvCxnSpPr/>
          <p:nvPr/>
        </p:nvCxnSpPr>
        <p:spPr>
          <a:xfrm>
            <a:off x="2230438" y="3344863"/>
            <a:ext cx="7550150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634" name="Straight Connector 74@|9FFC:0|FBC:0|LFC:9868950|LBC:16777215"/>
          <p:cNvCxnSpPr/>
          <p:nvPr/>
        </p:nvCxnSpPr>
        <p:spPr>
          <a:xfrm flipV="1">
            <a:off x="6013450" y="2873375"/>
            <a:ext cx="0" cy="471488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5514975" y="1928813"/>
            <a:ext cx="996950" cy="992188"/>
          </a:xfrm>
          <a:prstGeom prst="ellipse">
            <a:avLst/>
          </a:prstGeom>
          <a:solidFill>
            <a:srgbClr val="3EB198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735138" y="3640138"/>
            <a:ext cx="995363" cy="993775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4259263" y="3640138"/>
            <a:ext cx="995363" cy="993775"/>
          </a:xfrm>
          <a:prstGeom prst="ellipse">
            <a:avLst/>
          </a:prstGeom>
          <a:solidFill>
            <a:srgbClr val="74CEB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783388" y="3640138"/>
            <a:ext cx="995363" cy="993775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9307513" y="3640138"/>
            <a:ext cx="995363" cy="993775"/>
          </a:xfrm>
          <a:prstGeom prst="ellipse">
            <a:avLst/>
          </a:prstGeom>
          <a:solidFill>
            <a:srgbClr val="74CEBB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0" name="Freeform 32"/>
          <p:cNvSpPr/>
          <p:nvPr/>
        </p:nvSpPr>
        <p:spPr bwMode="auto">
          <a:xfrm>
            <a:off x="2068513" y="3952875"/>
            <a:ext cx="323850" cy="40322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1" name="Freeform 208"/>
          <p:cNvSpPr>
            <a:spLocks noEditPoints="1"/>
          </p:cNvSpPr>
          <p:nvPr/>
        </p:nvSpPr>
        <p:spPr bwMode="auto">
          <a:xfrm>
            <a:off x="9628188" y="3910013"/>
            <a:ext cx="350838" cy="40322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2" name="Freeform 250"/>
          <p:cNvSpPr>
            <a:spLocks noEditPoints="1"/>
          </p:cNvSpPr>
          <p:nvPr/>
        </p:nvSpPr>
        <p:spPr bwMode="auto">
          <a:xfrm>
            <a:off x="4532313" y="3938588"/>
            <a:ext cx="439738" cy="417513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3" name="Freeform 251"/>
          <p:cNvSpPr>
            <a:spLocks noEditPoints="1"/>
          </p:cNvSpPr>
          <p:nvPr/>
        </p:nvSpPr>
        <p:spPr bwMode="auto">
          <a:xfrm>
            <a:off x="7062788" y="3949700"/>
            <a:ext cx="422275" cy="395288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4" name="Freeform 367"/>
          <p:cNvSpPr>
            <a:spLocks noEditPoints="1"/>
          </p:cNvSpPr>
          <p:nvPr/>
        </p:nvSpPr>
        <p:spPr bwMode="auto">
          <a:xfrm>
            <a:off x="5824538" y="2198688"/>
            <a:ext cx="377825" cy="40322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6645" name="TextBox 13@|17FFC:16777215|FBC:16777215|LFC:16777215|LBC:16777215"/>
          <p:cNvSpPr txBox="1"/>
          <p:nvPr/>
        </p:nvSpPr>
        <p:spPr>
          <a:xfrm>
            <a:off x="1362075" y="4822825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6" name="TextBox 13@|17FFC:16777215|FBC:16777215|LFC:16777215|LBC:16777215"/>
          <p:cNvSpPr txBox="1"/>
          <p:nvPr/>
        </p:nvSpPr>
        <p:spPr>
          <a:xfrm>
            <a:off x="1365250" y="5108575"/>
            <a:ext cx="2335213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7" name="TextBox 13@|17FFC:16777215|FBC:16777215|LFC:16777215|LBC:16777215"/>
          <p:cNvSpPr txBox="1"/>
          <p:nvPr/>
        </p:nvSpPr>
        <p:spPr>
          <a:xfrm>
            <a:off x="4144963" y="4822825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8" name="TextBox 13@|17FFC:16777215|FBC:16777215|LFC:16777215|LBC:16777215"/>
          <p:cNvSpPr txBox="1"/>
          <p:nvPr/>
        </p:nvSpPr>
        <p:spPr>
          <a:xfrm>
            <a:off x="4148138" y="5108575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49" name="TextBox 13@|17FFC:16777215|FBC:16777215|LFC:16777215|LBC:16777215"/>
          <p:cNvSpPr txBox="1"/>
          <p:nvPr/>
        </p:nvSpPr>
        <p:spPr>
          <a:xfrm>
            <a:off x="6694488" y="48339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50" name="TextBox 13@|17FFC:16777215|FBC:16777215|LFC:16777215|LBC:16777215"/>
          <p:cNvSpPr txBox="1"/>
          <p:nvPr/>
        </p:nvSpPr>
        <p:spPr>
          <a:xfrm>
            <a:off x="6699250" y="5119688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51" name="TextBox 13@|17FFC:16777215|FBC:16777215|LFC:16777215|LBC:16777215"/>
          <p:cNvSpPr txBox="1"/>
          <p:nvPr/>
        </p:nvSpPr>
        <p:spPr>
          <a:xfrm>
            <a:off x="9245600" y="48339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652" name="TextBox 13@|17FFC:16777215|FBC:16777215|LFC:16777215|LBC:16777215"/>
          <p:cNvSpPr txBox="1"/>
          <p:nvPr/>
        </p:nvSpPr>
        <p:spPr>
          <a:xfrm>
            <a:off x="9248775" y="5119688"/>
            <a:ext cx="2335213" cy="1841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765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27653" name="Elbow Connector 12"/>
          <p:cNvCxnSpPr/>
          <p:nvPr/>
        </p:nvCxnSpPr>
        <p:spPr>
          <a:xfrm>
            <a:off x="7019925" y="2347913"/>
            <a:ext cx="1981200" cy="863600"/>
          </a:xfrm>
          <a:prstGeom prst="bentConnector3">
            <a:avLst>
              <a:gd name="adj1" fmla="val 50000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4" name="Elbow Connector 13"/>
          <p:cNvCxnSpPr/>
          <p:nvPr/>
        </p:nvCxnSpPr>
        <p:spPr>
          <a:xfrm flipV="1">
            <a:off x="7019925" y="4222750"/>
            <a:ext cx="1981200" cy="863600"/>
          </a:xfrm>
          <a:prstGeom prst="bentConnector3">
            <a:avLst>
              <a:gd name="adj1" fmla="val 50000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5" name="Straight Connector 14"/>
          <p:cNvCxnSpPr/>
          <p:nvPr/>
        </p:nvCxnSpPr>
        <p:spPr>
          <a:xfrm>
            <a:off x="7019925" y="3725863"/>
            <a:ext cx="1981200" cy="158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6" name="Elbow Connector 15"/>
          <p:cNvCxnSpPr/>
          <p:nvPr/>
        </p:nvCxnSpPr>
        <p:spPr>
          <a:xfrm flipV="1">
            <a:off x="2886075" y="2347913"/>
            <a:ext cx="1395413" cy="1073150"/>
          </a:xfrm>
          <a:prstGeom prst="bentConnector3">
            <a:avLst>
              <a:gd name="adj1" fmla="val -931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7" name="Elbow Connector 16"/>
          <p:cNvCxnSpPr/>
          <p:nvPr/>
        </p:nvCxnSpPr>
        <p:spPr>
          <a:xfrm>
            <a:off x="2886075" y="4013200"/>
            <a:ext cx="1395413" cy="1073150"/>
          </a:xfrm>
          <a:prstGeom prst="bentConnector3">
            <a:avLst>
              <a:gd name="adj1" fmla="val -931"/>
            </a:avLst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27658" name="Straight Connector 17"/>
          <p:cNvCxnSpPr/>
          <p:nvPr/>
        </p:nvCxnSpPr>
        <p:spPr>
          <a:xfrm>
            <a:off x="2886075" y="3727450"/>
            <a:ext cx="1208088" cy="3175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miter/>
            <a:headEnd type="oval" w="med" len="med"/>
            <a:tailEnd type="triangle" w="med" len="med"/>
          </a:ln>
        </p:spPr>
      </p:cxnSp>
      <p:sp>
        <p:nvSpPr>
          <p:cNvPr id="15" name="Freeform 5"/>
          <p:cNvSpPr/>
          <p:nvPr/>
        </p:nvSpPr>
        <p:spPr bwMode="auto">
          <a:xfrm>
            <a:off x="9840913" y="3976688"/>
            <a:ext cx="350838" cy="268288"/>
          </a:xfrm>
          <a:custGeom>
            <a:avLst/>
            <a:gdLst>
              <a:gd name="T0" fmla="*/ 58 w 117"/>
              <a:gd name="T1" fmla="*/ 3 h 90"/>
              <a:gd name="T2" fmla="*/ 43 w 117"/>
              <a:gd name="T3" fmla="*/ 0 h 90"/>
              <a:gd name="T4" fmla="*/ 0 w 117"/>
              <a:gd name="T5" fmla="*/ 90 h 90"/>
              <a:gd name="T6" fmla="*/ 58 w 117"/>
              <a:gd name="T7" fmla="*/ 90 h 90"/>
              <a:gd name="T8" fmla="*/ 117 w 117"/>
              <a:gd name="T9" fmla="*/ 90 h 90"/>
              <a:gd name="T10" fmla="*/ 74 w 117"/>
              <a:gd name="T11" fmla="*/ 0 h 90"/>
              <a:gd name="T12" fmla="*/ 58 w 117"/>
              <a:gd name="T13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90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9915525" y="3913188"/>
            <a:ext cx="200025" cy="71438"/>
          </a:xfrm>
          <a:custGeom>
            <a:avLst/>
            <a:gdLst>
              <a:gd name="T0" fmla="*/ 0 w 67"/>
              <a:gd name="T1" fmla="*/ 0 h 24"/>
              <a:gd name="T2" fmla="*/ 18 w 67"/>
              <a:gd name="T3" fmla="*/ 21 h 24"/>
              <a:gd name="T4" fmla="*/ 33 w 67"/>
              <a:gd name="T5" fmla="*/ 24 h 24"/>
              <a:gd name="T6" fmla="*/ 49 w 67"/>
              <a:gd name="T7" fmla="*/ 21 h 24"/>
              <a:gd name="T8" fmla="*/ 67 w 67"/>
              <a:gd name="T9" fmla="*/ 0 h 24"/>
              <a:gd name="T10" fmla="*/ 45 w 67"/>
              <a:gd name="T11" fmla="*/ 0 h 24"/>
              <a:gd name="T12" fmla="*/ 33 w 67"/>
              <a:gd name="T13" fmla="*/ 0 h 24"/>
              <a:gd name="T14" fmla="*/ 22 w 67"/>
              <a:gd name="T15" fmla="*/ 0 h 24"/>
              <a:gd name="T16" fmla="*/ 0 w 67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4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avLst/>
            <a:gdLst>
              <a:gd name="T0" fmla="*/ 23 w 279"/>
              <a:gd name="T1" fmla="*/ 44 h 44"/>
              <a:gd name="T2" fmla="*/ 174 w 279"/>
              <a:gd name="T3" fmla="*/ 0 h 44"/>
              <a:gd name="T4" fmla="*/ 167 w 279"/>
              <a:gd name="T5" fmla="*/ 0 h 44"/>
              <a:gd name="T6" fmla="*/ 161 w 279"/>
              <a:gd name="T7" fmla="*/ 0 h 44"/>
              <a:gd name="T8" fmla="*/ 156 w 279"/>
              <a:gd name="T9" fmla="*/ 0 h 44"/>
              <a:gd name="T10" fmla="*/ 152 w 279"/>
              <a:gd name="T11" fmla="*/ 0 h 44"/>
              <a:gd name="T12" fmla="*/ 148 w 279"/>
              <a:gd name="T13" fmla="*/ 0 h 44"/>
              <a:gd name="T14" fmla="*/ 145 w 279"/>
              <a:gd name="T15" fmla="*/ 0 h 44"/>
              <a:gd name="T16" fmla="*/ 143 w 279"/>
              <a:gd name="T17" fmla="*/ 0 h 44"/>
              <a:gd name="T18" fmla="*/ 142 w 279"/>
              <a:gd name="T19" fmla="*/ 0 h 44"/>
              <a:gd name="T20" fmla="*/ 141 w 279"/>
              <a:gd name="T21" fmla="*/ 0 h 44"/>
              <a:gd name="T22" fmla="*/ 140 w 279"/>
              <a:gd name="T23" fmla="*/ 0 h 44"/>
              <a:gd name="T24" fmla="*/ 140 w 279"/>
              <a:gd name="T25" fmla="*/ 0 h 44"/>
              <a:gd name="T26" fmla="*/ 139 w 279"/>
              <a:gd name="T27" fmla="*/ 0 h 44"/>
              <a:gd name="T28" fmla="*/ 139 w 279"/>
              <a:gd name="T29" fmla="*/ 0 h 44"/>
              <a:gd name="T30" fmla="*/ 132 w 279"/>
              <a:gd name="T31" fmla="*/ 0 h 44"/>
              <a:gd name="T32" fmla="*/ 122 w 279"/>
              <a:gd name="T33" fmla="*/ 0 h 44"/>
              <a:gd name="T34" fmla="*/ 114 w 279"/>
              <a:gd name="T35" fmla="*/ 0 h 44"/>
              <a:gd name="T36" fmla="*/ 107 w 279"/>
              <a:gd name="T37" fmla="*/ 0 h 44"/>
              <a:gd name="T38" fmla="*/ 101 w 279"/>
              <a:gd name="T39" fmla="*/ 0 h 44"/>
              <a:gd name="T40" fmla="*/ 96 w 279"/>
              <a:gd name="T41" fmla="*/ 0 h 44"/>
              <a:gd name="T42" fmla="*/ 92 w 279"/>
              <a:gd name="T43" fmla="*/ 0 h 44"/>
              <a:gd name="T44" fmla="*/ 89 w 279"/>
              <a:gd name="T45" fmla="*/ 0 h 44"/>
              <a:gd name="T46" fmla="*/ 87 w 279"/>
              <a:gd name="T47" fmla="*/ 0 h 44"/>
              <a:gd name="T48" fmla="*/ 85 w 279"/>
              <a:gd name="T49" fmla="*/ 0 h 44"/>
              <a:gd name="T50" fmla="*/ 83 w 279"/>
              <a:gd name="T51" fmla="*/ 0 h 44"/>
              <a:gd name="T52" fmla="*/ 82 w 279"/>
              <a:gd name="T53" fmla="*/ 0 h 44"/>
              <a:gd name="T54" fmla="*/ 82 w 279"/>
              <a:gd name="T55" fmla="*/ 0 h 44"/>
              <a:gd name="T56" fmla="*/ 81 w 279"/>
              <a:gd name="T57" fmla="*/ 0 h 44"/>
              <a:gd name="T58" fmla="*/ 81 w 279"/>
              <a:gd name="T59" fmla="*/ 0 h 44"/>
              <a:gd name="T60" fmla="*/ 81 w 279"/>
              <a:gd name="T61" fmla="*/ 0 h 44"/>
              <a:gd name="T62" fmla="*/ 73 w 279"/>
              <a:gd name="T63" fmla="*/ 0 h 44"/>
              <a:gd name="T64" fmla="*/ 67 w 279"/>
              <a:gd name="T65" fmla="*/ 44 h 44"/>
              <a:gd name="T66" fmla="*/ 80 w 279"/>
              <a:gd name="T67" fmla="*/ 44 h 44"/>
              <a:gd name="T68" fmla="*/ 93 w 279"/>
              <a:gd name="T69" fmla="*/ 44 h 44"/>
              <a:gd name="T70" fmla="*/ 104 w 279"/>
              <a:gd name="T71" fmla="*/ 44 h 44"/>
              <a:gd name="T72" fmla="*/ 113 w 279"/>
              <a:gd name="T73" fmla="*/ 44 h 44"/>
              <a:gd name="T74" fmla="*/ 120 w 279"/>
              <a:gd name="T75" fmla="*/ 44 h 44"/>
              <a:gd name="T76" fmla="*/ 126 w 279"/>
              <a:gd name="T77" fmla="*/ 44 h 44"/>
              <a:gd name="T78" fmla="*/ 131 w 279"/>
              <a:gd name="T79" fmla="*/ 44 h 44"/>
              <a:gd name="T80" fmla="*/ 134 w 279"/>
              <a:gd name="T81" fmla="*/ 44 h 44"/>
              <a:gd name="T82" fmla="*/ 136 w 279"/>
              <a:gd name="T83" fmla="*/ 44 h 44"/>
              <a:gd name="T84" fmla="*/ 138 w 279"/>
              <a:gd name="T85" fmla="*/ 44 h 44"/>
              <a:gd name="T86" fmla="*/ 139 w 279"/>
              <a:gd name="T87" fmla="*/ 44 h 44"/>
              <a:gd name="T88" fmla="*/ 139 w 279"/>
              <a:gd name="T89" fmla="*/ 44 h 44"/>
              <a:gd name="T90" fmla="*/ 139 w 279"/>
              <a:gd name="T91" fmla="*/ 44 h 44"/>
              <a:gd name="T92" fmla="*/ 150 w 279"/>
              <a:gd name="T93" fmla="*/ 44 h 44"/>
              <a:gd name="T94" fmla="*/ 169 w 279"/>
              <a:gd name="T95" fmla="*/ 44 h 44"/>
              <a:gd name="T96" fmla="*/ 279 w 279"/>
              <a:gd name="T97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44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9332913" y="2957513"/>
            <a:ext cx="349250" cy="709613"/>
          </a:xfrm>
          <a:custGeom>
            <a:avLst/>
            <a:gdLst>
              <a:gd name="T0" fmla="*/ 93 w 117"/>
              <a:gd name="T1" fmla="*/ 0 h 237"/>
              <a:gd name="T2" fmla="*/ 93 w 117"/>
              <a:gd name="T3" fmla="*/ 0 h 237"/>
              <a:gd name="T4" fmla="*/ 3 w 117"/>
              <a:gd name="T5" fmla="*/ 0 h 237"/>
              <a:gd name="T6" fmla="*/ 117 w 117"/>
              <a:gd name="T7" fmla="*/ 237 h 237"/>
              <a:gd name="T8" fmla="*/ 109 w 117"/>
              <a:gd name="T9" fmla="*/ 207 h 237"/>
              <a:gd name="T10" fmla="*/ 83 w 117"/>
              <a:gd name="T11" fmla="*/ 190 h 237"/>
              <a:gd name="T12" fmla="*/ 31 w 117"/>
              <a:gd name="T13" fmla="*/ 26 h 237"/>
              <a:gd name="T14" fmla="*/ 93 w 117"/>
              <a:gd name="T15" fmla="*/ 26 h 237"/>
              <a:gd name="T16" fmla="*/ 93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9" name="Freeform 11"/>
          <p:cNvSpPr/>
          <p:nvPr/>
        </p:nvSpPr>
        <p:spPr bwMode="auto">
          <a:xfrm>
            <a:off x="10355263" y="2957513"/>
            <a:ext cx="350838" cy="709613"/>
          </a:xfrm>
          <a:custGeom>
            <a:avLst/>
            <a:gdLst>
              <a:gd name="T0" fmla="*/ 24 w 117"/>
              <a:gd name="T1" fmla="*/ 0 h 237"/>
              <a:gd name="T2" fmla="*/ 24 w 117"/>
              <a:gd name="T3" fmla="*/ 0 h 237"/>
              <a:gd name="T4" fmla="*/ 114 w 117"/>
              <a:gd name="T5" fmla="*/ 0 h 237"/>
              <a:gd name="T6" fmla="*/ 0 w 117"/>
              <a:gd name="T7" fmla="*/ 237 h 237"/>
              <a:gd name="T8" fmla="*/ 8 w 117"/>
              <a:gd name="T9" fmla="*/ 207 h 237"/>
              <a:gd name="T10" fmla="*/ 34 w 117"/>
              <a:gd name="T11" fmla="*/ 190 h 237"/>
              <a:gd name="T12" fmla="*/ 86 w 117"/>
              <a:gd name="T13" fmla="*/ 26 h 237"/>
              <a:gd name="T14" fmla="*/ 24 w 117"/>
              <a:gd name="T15" fmla="*/ 26 h 237"/>
              <a:gd name="T16" fmla="*/ 24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avLst/>
            <a:gdLst>
              <a:gd name="T0" fmla="*/ 0 w 131"/>
              <a:gd name="T1" fmla="*/ 159 h 159"/>
              <a:gd name="T2" fmla="*/ 0 w 131"/>
              <a:gd name="T3" fmla="*/ 0 h 159"/>
              <a:gd name="T4" fmla="*/ 131 w 131"/>
              <a:gd name="T5" fmla="*/ 0 h 159"/>
              <a:gd name="T6" fmla="*/ 122 w 131"/>
              <a:gd name="T7" fmla="*/ 47 h 159"/>
              <a:gd name="T8" fmla="*/ 114 w 131"/>
              <a:gd name="T9" fmla="*/ 77 h 159"/>
              <a:gd name="T10" fmla="*/ 114 w 131"/>
              <a:gd name="T11" fmla="*/ 77 h 159"/>
              <a:gd name="T12" fmla="*/ 77 w 131"/>
              <a:gd name="T13" fmla="*/ 119 h 159"/>
              <a:gd name="T14" fmla="*/ 83 w 131"/>
              <a:gd name="T15" fmla="*/ 130 h 159"/>
              <a:gd name="T16" fmla="*/ 70 w 131"/>
              <a:gd name="T17" fmla="*/ 143 h 159"/>
              <a:gd name="T18" fmla="*/ 62 w 131"/>
              <a:gd name="T19" fmla="*/ 143 h 159"/>
              <a:gd name="T20" fmla="*/ 62 w 131"/>
              <a:gd name="T21" fmla="*/ 146 h 159"/>
              <a:gd name="T22" fmla="*/ 49 w 131"/>
              <a:gd name="T23" fmla="*/ 159 h 159"/>
              <a:gd name="T24" fmla="*/ 34 w 131"/>
              <a:gd name="T25" fmla="*/ 159 h 159"/>
              <a:gd name="T26" fmla="*/ 12 w 131"/>
              <a:gd name="T27" fmla="*/ 159 h 159"/>
              <a:gd name="T28" fmla="*/ 0 w 131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159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avLst/>
            <a:gdLst>
              <a:gd name="T0" fmla="*/ 0 w 139"/>
              <a:gd name="T1" fmla="*/ 160 h 160"/>
              <a:gd name="T2" fmla="*/ 0 w 139"/>
              <a:gd name="T3" fmla="*/ 0 h 160"/>
              <a:gd name="T4" fmla="*/ 0 w 139"/>
              <a:gd name="T5" fmla="*/ 0 h 160"/>
              <a:gd name="T6" fmla="*/ 115 w 139"/>
              <a:gd name="T7" fmla="*/ 0 h 160"/>
              <a:gd name="T8" fmla="*/ 137 w 139"/>
              <a:gd name="T9" fmla="*/ 0 h 160"/>
              <a:gd name="T10" fmla="*/ 138 w 139"/>
              <a:gd name="T11" fmla="*/ 0 h 160"/>
              <a:gd name="T12" fmla="*/ 139 w 139"/>
              <a:gd name="T13" fmla="*/ 26 h 160"/>
              <a:gd name="T14" fmla="*/ 131 w 139"/>
              <a:gd name="T15" fmla="*/ 160 h 160"/>
              <a:gd name="T16" fmla="*/ 0 w 139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60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avLst/>
            <a:gdLst>
              <a:gd name="T0" fmla="*/ 138 w 138"/>
              <a:gd name="T1" fmla="*/ 160 h 160"/>
              <a:gd name="T2" fmla="*/ 138 w 138"/>
              <a:gd name="T3" fmla="*/ 0 h 160"/>
              <a:gd name="T4" fmla="*/ 138 w 138"/>
              <a:gd name="T5" fmla="*/ 0 h 160"/>
              <a:gd name="T6" fmla="*/ 24 w 138"/>
              <a:gd name="T7" fmla="*/ 0 h 160"/>
              <a:gd name="T8" fmla="*/ 2 w 138"/>
              <a:gd name="T9" fmla="*/ 0 h 160"/>
              <a:gd name="T10" fmla="*/ 0 w 138"/>
              <a:gd name="T11" fmla="*/ 0 h 160"/>
              <a:gd name="T12" fmla="*/ 0 w 138"/>
              <a:gd name="T13" fmla="*/ 26 h 160"/>
              <a:gd name="T14" fmla="*/ 8 w 138"/>
              <a:gd name="T15" fmla="*/ 160 h 160"/>
              <a:gd name="T16" fmla="*/ 138 w 138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60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3" name="Freeform 10"/>
          <p:cNvSpPr/>
          <p:nvPr/>
        </p:nvSpPr>
        <p:spPr bwMode="auto">
          <a:xfrm>
            <a:off x="9628188" y="3436938"/>
            <a:ext cx="388938" cy="476250"/>
          </a:xfrm>
          <a:custGeom>
            <a:avLst/>
            <a:gdLst>
              <a:gd name="T0" fmla="*/ 130 w 130"/>
              <a:gd name="T1" fmla="*/ 159 h 159"/>
              <a:gd name="T2" fmla="*/ 130 w 130"/>
              <a:gd name="T3" fmla="*/ 0 h 159"/>
              <a:gd name="T4" fmla="*/ 0 w 130"/>
              <a:gd name="T5" fmla="*/ 0 h 159"/>
              <a:gd name="T6" fmla="*/ 9 w 130"/>
              <a:gd name="T7" fmla="*/ 47 h 159"/>
              <a:gd name="T8" fmla="*/ 17 w 130"/>
              <a:gd name="T9" fmla="*/ 77 h 159"/>
              <a:gd name="T10" fmla="*/ 17 w 130"/>
              <a:gd name="T11" fmla="*/ 77 h 159"/>
              <a:gd name="T12" fmla="*/ 54 w 130"/>
              <a:gd name="T13" fmla="*/ 119 h 159"/>
              <a:gd name="T14" fmla="*/ 48 w 130"/>
              <a:gd name="T15" fmla="*/ 130 h 159"/>
              <a:gd name="T16" fmla="*/ 61 w 130"/>
              <a:gd name="T17" fmla="*/ 143 h 159"/>
              <a:gd name="T18" fmla="*/ 69 w 130"/>
              <a:gd name="T19" fmla="*/ 143 h 159"/>
              <a:gd name="T20" fmla="*/ 69 w 130"/>
              <a:gd name="T21" fmla="*/ 146 h 159"/>
              <a:gd name="T22" fmla="*/ 82 w 130"/>
              <a:gd name="T23" fmla="*/ 159 h 159"/>
              <a:gd name="T24" fmla="*/ 97 w 130"/>
              <a:gd name="T25" fmla="*/ 159 h 159"/>
              <a:gd name="T26" fmla="*/ 118 w 130"/>
              <a:gd name="T27" fmla="*/ 159 h 159"/>
              <a:gd name="T28" fmla="*/ 130 w 130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9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4" name="Shape 1033"/>
          <p:cNvSpPr/>
          <p:nvPr/>
        </p:nvSpPr>
        <p:spPr>
          <a:xfrm>
            <a:off x="1597025" y="2476500"/>
            <a:ext cx="736600" cy="260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2B7D6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5" name="Shape 1034"/>
          <p:cNvSpPr/>
          <p:nvPr/>
        </p:nvSpPr>
        <p:spPr>
          <a:xfrm>
            <a:off x="1793875" y="2811463"/>
            <a:ext cx="190500" cy="146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6" name="Shape 1035"/>
          <p:cNvSpPr/>
          <p:nvPr/>
        </p:nvSpPr>
        <p:spPr>
          <a:xfrm>
            <a:off x="1992313" y="3208338"/>
            <a:ext cx="79375" cy="10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7" name="Shape 1036"/>
          <p:cNvSpPr/>
          <p:nvPr/>
        </p:nvSpPr>
        <p:spPr>
          <a:xfrm>
            <a:off x="2041525" y="3467100"/>
            <a:ext cx="34925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8" name="Rounded Rectangle 8"/>
          <p:cNvSpPr/>
          <p:nvPr/>
        </p:nvSpPr>
        <p:spPr>
          <a:xfrm>
            <a:off x="4281488" y="3140075"/>
            <a:ext cx="2619375" cy="1082675"/>
          </a:xfrm>
          <a:prstGeom prst="roundRect">
            <a:avLst>
              <a:gd name="adj" fmla="val 10132"/>
            </a:avLst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9" name="Rounded Rectangle 5"/>
          <p:cNvSpPr/>
          <p:nvPr/>
        </p:nvSpPr>
        <p:spPr>
          <a:xfrm>
            <a:off x="4281488" y="1806575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2B7D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0" name="Rounded Rectangle 11"/>
          <p:cNvSpPr/>
          <p:nvPr/>
        </p:nvSpPr>
        <p:spPr>
          <a:xfrm>
            <a:off x="4281488" y="4475163"/>
            <a:ext cx="2619375" cy="1082675"/>
          </a:xfrm>
          <a:prstGeom prst="roundRect">
            <a:avLst>
              <a:gd name="adj" fmla="val 10132"/>
            </a:avLst>
          </a:prstGeom>
          <a:solidFill>
            <a:srgbClr val="74CE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7675" name="TextBox 13"/>
          <p:cNvSpPr txBox="1"/>
          <p:nvPr/>
        </p:nvSpPr>
        <p:spPr>
          <a:xfrm>
            <a:off x="4422775" y="2030413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676" name="TextBox 13"/>
          <p:cNvSpPr txBox="1"/>
          <p:nvPr/>
        </p:nvSpPr>
        <p:spPr>
          <a:xfrm>
            <a:off x="4425950" y="2316163"/>
            <a:ext cx="23352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677" name="TextBox 13"/>
          <p:cNvSpPr txBox="1"/>
          <p:nvPr/>
        </p:nvSpPr>
        <p:spPr>
          <a:xfrm>
            <a:off x="4422775" y="3359150"/>
            <a:ext cx="2338388" cy="2460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678" name="TextBox 13"/>
          <p:cNvSpPr txBox="1"/>
          <p:nvPr/>
        </p:nvSpPr>
        <p:spPr>
          <a:xfrm>
            <a:off x="4425950" y="3644900"/>
            <a:ext cx="23352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679" name="TextBox 13"/>
          <p:cNvSpPr txBox="1"/>
          <p:nvPr/>
        </p:nvSpPr>
        <p:spPr>
          <a:xfrm>
            <a:off x="4422775" y="4687888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680" name="TextBox 13"/>
          <p:cNvSpPr txBox="1"/>
          <p:nvPr/>
        </p:nvSpPr>
        <p:spPr>
          <a:xfrm>
            <a:off x="4425950" y="4975225"/>
            <a:ext cx="23352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681" name="TextBox 13"/>
          <p:cNvSpPr txBox="1"/>
          <p:nvPr/>
        </p:nvSpPr>
        <p:spPr>
          <a:xfrm>
            <a:off x="9196388" y="4525963"/>
            <a:ext cx="1677987" cy="3698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dist"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8676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5410200"/>
            <a:ext cx="12192000" cy="1447800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49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srgbClr val="297F9D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52675" y="1671638"/>
            <a:ext cx="1401763" cy="3797300"/>
          </a:xfrm>
          <a:custGeom>
            <a:avLst/>
            <a:gdLst>
              <a:gd name="T0" fmla="*/ 146 w 280"/>
              <a:gd name="T1" fmla="*/ 122 h 761"/>
              <a:gd name="T2" fmla="*/ 161 w 280"/>
              <a:gd name="T3" fmla="*/ 134 h 761"/>
              <a:gd name="T4" fmla="*/ 125 w 280"/>
              <a:gd name="T5" fmla="*/ 184 h 761"/>
              <a:gd name="T6" fmla="*/ 112 w 280"/>
              <a:gd name="T7" fmla="*/ 83 h 761"/>
              <a:gd name="T8" fmla="*/ 0 w 280"/>
              <a:gd name="T9" fmla="*/ 113 h 761"/>
              <a:gd name="T10" fmla="*/ 14 w 280"/>
              <a:gd name="T11" fmla="*/ 237 h 761"/>
              <a:gd name="T12" fmla="*/ 91 w 280"/>
              <a:gd name="T13" fmla="*/ 264 h 761"/>
              <a:gd name="T14" fmla="*/ 100 w 280"/>
              <a:gd name="T15" fmla="*/ 275 h 761"/>
              <a:gd name="T16" fmla="*/ 113 w 280"/>
              <a:gd name="T17" fmla="*/ 280 h 761"/>
              <a:gd name="T18" fmla="*/ 88 w 280"/>
              <a:gd name="T19" fmla="*/ 384 h 761"/>
              <a:gd name="T20" fmla="*/ 104 w 280"/>
              <a:gd name="T21" fmla="*/ 386 h 761"/>
              <a:gd name="T22" fmla="*/ 126 w 280"/>
              <a:gd name="T23" fmla="*/ 550 h 761"/>
              <a:gd name="T24" fmla="*/ 129 w 280"/>
              <a:gd name="T25" fmla="*/ 593 h 761"/>
              <a:gd name="T26" fmla="*/ 130 w 280"/>
              <a:gd name="T27" fmla="*/ 675 h 761"/>
              <a:gd name="T28" fmla="*/ 128 w 280"/>
              <a:gd name="T29" fmla="*/ 724 h 761"/>
              <a:gd name="T30" fmla="*/ 108 w 280"/>
              <a:gd name="T31" fmla="*/ 737 h 761"/>
              <a:gd name="T32" fmla="*/ 90 w 280"/>
              <a:gd name="T33" fmla="*/ 752 h 761"/>
              <a:gd name="T34" fmla="*/ 137 w 280"/>
              <a:gd name="T35" fmla="*/ 753 h 761"/>
              <a:gd name="T36" fmla="*/ 183 w 280"/>
              <a:gd name="T37" fmla="*/ 757 h 761"/>
              <a:gd name="T38" fmla="*/ 213 w 280"/>
              <a:gd name="T39" fmla="*/ 756 h 761"/>
              <a:gd name="T40" fmla="*/ 232 w 280"/>
              <a:gd name="T41" fmla="*/ 736 h 761"/>
              <a:gd name="T42" fmla="*/ 218 w 280"/>
              <a:gd name="T43" fmla="*/ 556 h 761"/>
              <a:gd name="T44" fmla="*/ 211 w 280"/>
              <a:gd name="T45" fmla="*/ 526 h 761"/>
              <a:gd name="T46" fmla="*/ 215 w 280"/>
              <a:gd name="T47" fmla="*/ 474 h 761"/>
              <a:gd name="T48" fmla="*/ 234 w 280"/>
              <a:gd name="T49" fmla="*/ 400 h 761"/>
              <a:gd name="T50" fmla="*/ 242 w 280"/>
              <a:gd name="T51" fmla="*/ 400 h 761"/>
              <a:gd name="T52" fmla="*/ 236 w 280"/>
              <a:gd name="T53" fmla="*/ 335 h 761"/>
              <a:gd name="T54" fmla="*/ 231 w 280"/>
              <a:gd name="T55" fmla="*/ 296 h 761"/>
              <a:gd name="T56" fmla="*/ 236 w 280"/>
              <a:gd name="T57" fmla="*/ 252 h 761"/>
              <a:gd name="T58" fmla="*/ 264 w 280"/>
              <a:gd name="T59" fmla="*/ 145 h 761"/>
              <a:gd name="T60" fmla="*/ 242 w 280"/>
              <a:gd name="T61" fmla="*/ 129 h 761"/>
              <a:gd name="T62" fmla="*/ 232 w 280"/>
              <a:gd name="T63" fmla="*/ 111 h 761"/>
              <a:gd name="T64" fmla="*/ 226 w 280"/>
              <a:gd name="T65" fmla="*/ 109 h 761"/>
              <a:gd name="T66" fmla="*/ 224 w 280"/>
              <a:gd name="T67" fmla="*/ 102 h 761"/>
              <a:gd name="T68" fmla="*/ 233 w 280"/>
              <a:gd name="T69" fmla="*/ 88 h 761"/>
              <a:gd name="T70" fmla="*/ 228 w 280"/>
              <a:gd name="T71" fmla="*/ 73 h 761"/>
              <a:gd name="T72" fmla="*/ 237 w 280"/>
              <a:gd name="T73" fmla="*/ 65 h 761"/>
              <a:gd name="T74" fmla="*/ 230 w 280"/>
              <a:gd name="T75" fmla="*/ 59 h 761"/>
              <a:gd name="T76" fmla="*/ 169 w 280"/>
              <a:gd name="T77" fmla="*/ 6 h 761"/>
              <a:gd name="T78" fmla="*/ 117 w 280"/>
              <a:gd name="T79" fmla="*/ 54 h 761"/>
              <a:gd name="T80" fmla="*/ 127 w 280"/>
              <a:gd name="T81" fmla="*/ 89 h 761"/>
              <a:gd name="T82" fmla="*/ 139 w 280"/>
              <a:gd name="T83" fmla="*/ 124 h 761"/>
              <a:gd name="T84" fmla="*/ 167 w 280"/>
              <a:gd name="T85" fmla="*/ 709 h 761"/>
              <a:gd name="T86" fmla="*/ 176 w 280"/>
              <a:gd name="T87" fmla="*/ 662 h 761"/>
              <a:gd name="T88" fmla="*/ 173 w 280"/>
              <a:gd name="T89" fmla="*/ 590 h 761"/>
              <a:gd name="T90" fmla="*/ 187 w 280"/>
              <a:gd name="T91" fmla="*/ 629 h 761"/>
              <a:gd name="T92" fmla="*/ 192 w 280"/>
              <a:gd name="T93" fmla="*/ 690 h 761"/>
              <a:gd name="T94" fmla="*/ 180 w 280"/>
              <a:gd name="T95" fmla="*/ 722 h 761"/>
              <a:gd name="T96" fmla="*/ 168 w 280"/>
              <a:gd name="T97" fmla="*/ 734 h 761"/>
              <a:gd name="T98" fmla="*/ 167 w 280"/>
              <a:gd name="T99" fmla="*/ 709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761">
                <a:moveTo>
                  <a:pt x="146" y="122"/>
                </a:moveTo>
                <a:cubicBezTo>
                  <a:pt x="146" y="122"/>
                  <a:pt x="156" y="132"/>
                  <a:pt x="161" y="134"/>
                </a:cubicBezTo>
                <a:cubicBezTo>
                  <a:pt x="161" y="134"/>
                  <a:pt x="128" y="172"/>
                  <a:pt x="125" y="184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1" y="264"/>
                  <a:pt x="91" y="271"/>
                  <a:pt x="100" y="275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3" y="280"/>
                  <a:pt x="86" y="366"/>
                  <a:pt x="88" y="384"/>
                </a:cubicBezTo>
                <a:cubicBezTo>
                  <a:pt x="104" y="386"/>
                  <a:pt x="104" y="386"/>
                  <a:pt x="104" y="386"/>
                </a:cubicBezTo>
                <a:cubicBezTo>
                  <a:pt x="104" y="386"/>
                  <a:pt x="97" y="462"/>
                  <a:pt x="126" y="550"/>
                </a:cubicBezTo>
                <a:cubicBezTo>
                  <a:pt x="126" y="550"/>
                  <a:pt x="128" y="583"/>
                  <a:pt x="129" y="593"/>
                </a:cubicBezTo>
                <a:cubicBezTo>
                  <a:pt x="129" y="604"/>
                  <a:pt x="131" y="662"/>
                  <a:pt x="130" y="675"/>
                </a:cubicBezTo>
                <a:cubicBezTo>
                  <a:pt x="129" y="687"/>
                  <a:pt x="132" y="719"/>
                  <a:pt x="128" y="724"/>
                </a:cubicBezTo>
                <a:cubicBezTo>
                  <a:pt x="123" y="728"/>
                  <a:pt x="114" y="735"/>
                  <a:pt x="108" y="737"/>
                </a:cubicBezTo>
                <a:cubicBezTo>
                  <a:pt x="102" y="739"/>
                  <a:pt x="86" y="747"/>
                  <a:pt x="90" y="752"/>
                </a:cubicBezTo>
                <a:cubicBezTo>
                  <a:pt x="90" y="752"/>
                  <a:pt x="93" y="759"/>
                  <a:pt x="137" y="753"/>
                </a:cubicBezTo>
                <a:cubicBezTo>
                  <a:pt x="137" y="753"/>
                  <a:pt x="137" y="761"/>
                  <a:pt x="183" y="757"/>
                </a:cubicBezTo>
                <a:cubicBezTo>
                  <a:pt x="183" y="757"/>
                  <a:pt x="207" y="756"/>
                  <a:pt x="213" y="756"/>
                </a:cubicBezTo>
                <a:cubicBezTo>
                  <a:pt x="219" y="756"/>
                  <a:pt x="243" y="751"/>
                  <a:pt x="232" y="736"/>
                </a:cubicBezTo>
                <a:cubicBezTo>
                  <a:pt x="232" y="736"/>
                  <a:pt x="243" y="588"/>
                  <a:pt x="218" y="556"/>
                </a:cubicBezTo>
                <a:cubicBezTo>
                  <a:pt x="218" y="556"/>
                  <a:pt x="211" y="535"/>
                  <a:pt x="211" y="526"/>
                </a:cubicBezTo>
                <a:cubicBezTo>
                  <a:pt x="211" y="517"/>
                  <a:pt x="212" y="487"/>
                  <a:pt x="215" y="474"/>
                </a:cubicBezTo>
                <a:cubicBezTo>
                  <a:pt x="217" y="461"/>
                  <a:pt x="236" y="407"/>
                  <a:pt x="234" y="400"/>
                </a:cubicBezTo>
                <a:cubicBezTo>
                  <a:pt x="242" y="400"/>
                  <a:pt x="242" y="400"/>
                  <a:pt x="242" y="400"/>
                </a:cubicBezTo>
                <a:cubicBezTo>
                  <a:pt x="242" y="400"/>
                  <a:pt x="247" y="352"/>
                  <a:pt x="236" y="335"/>
                </a:cubicBezTo>
                <a:cubicBezTo>
                  <a:pt x="225" y="318"/>
                  <a:pt x="231" y="308"/>
                  <a:pt x="231" y="296"/>
                </a:cubicBezTo>
                <a:cubicBezTo>
                  <a:pt x="231" y="283"/>
                  <a:pt x="236" y="252"/>
                  <a:pt x="236" y="252"/>
                </a:cubicBezTo>
                <a:cubicBezTo>
                  <a:pt x="236" y="252"/>
                  <a:pt x="280" y="172"/>
                  <a:pt x="264" y="145"/>
                </a:cubicBezTo>
                <a:cubicBezTo>
                  <a:pt x="264" y="145"/>
                  <a:pt x="261" y="134"/>
                  <a:pt x="242" y="129"/>
                </a:cubicBezTo>
                <a:cubicBezTo>
                  <a:pt x="242" y="129"/>
                  <a:pt x="232" y="115"/>
                  <a:pt x="232" y="111"/>
                </a:cubicBezTo>
                <a:cubicBezTo>
                  <a:pt x="231" y="106"/>
                  <a:pt x="226" y="109"/>
                  <a:pt x="226" y="109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33" y="105"/>
                  <a:pt x="233" y="88"/>
                </a:cubicBezTo>
                <a:cubicBezTo>
                  <a:pt x="233" y="71"/>
                  <a:pt x="232" y="78"/>
                  <a:pt x="228" y="73"/>
                </a:cubicBezTo>
                <a:cubicBezTo>
                  <a:pt x="224" y="67"/>
                  <a:pt x="233" y="70"/>
                  <a:pt x="237" y="65"/>
                </a:cubicBezTo>
                <a:cubicBezTo>
                  <a:pt x="240" y="61"/>
                  <a:pt x="233" y="65"/>
                  <a:pt x="230" y="59"/>
                </a:cubicBezTo>
                <a:cubicBezTo>
                  <a:pt x="226" y="54"/>
                  <a:pt x="201" y="0"/>
                  <a:pt x="169" y="6"/>
                </a:cubicBezTo>
                <a:cubicBezTo>
                  <a:pt x="136" y="12"/>
                  <a:pt x="119" y="43"/>
                  <a:pt x="117" y="54"/>
                </a:cubicBezTo>
                <a:cubicBezTo>
                  <a:pt x="115" y="65"/>
                  <a:pt x="126" y="85"/>
                  <a:pt x="127" y="89"/>
                </a:cubicBezTo>
                <a:cubicBezTo>
                  <a:pt x="128" y="92"/>
                  <a:pt x="145" y="113"/>
                  <a:pt x="139" y="124"/>
                </a:cubicBezTo>
                <a:moveTo>
                  <a:pt x="167" y="709"/>
                </a:moveTo>
                <a:cubicBezTo>
                  <a:pt x="169" y="697"/>
                  <a:pt x="175" y="671"/>
                  <a:pt x="176" y="662"/>
                </a:cubicBezTo>
                <a:cubicBezTo>
                  <a:pt x="177" y="654"/>
                  <a:pt x="176" y="596"/>
                  <a:pt x="173" y="590"/>
                </a:cubicBezTo>
                <a:cubicBezTo>
                  <a:pt x="173" y="590"/>
                  <a:pt x="186" y="617"/>
                  <a:pt x="187" y="629"/>
                </a:cubicBezTo>
                <a:cubicBezTo>
                  <a:pt x="188" y="640"/>
                  <a:pt x="197" y="680"/>
                  <a:pt x="192" y="690"/>
                </a:cubicBezTo>
                <a:cubicBezTo>
                  <a:pt x="188" y="700"/>
                  <a:pt x="184" y="717"/>
                  <a:pt x="180" y="722"/>
                </a:cubicBezTo>
                <a:cubicBezTo>
                  <a:pt x="177" y="727"/>
                  <a:pt x="168" y="734"/>
                  <a:pt x="168" y="734"/>
                </a:cubicBezTo>
                <a:cubicBezTo>
                  <a:pt x="168" y="734"/>
                  <a:pt x="164" y="720"/>
                  <a:pt x="167" y="709"/>
                </a:cubicBezTo>
                <a:close/>
              </a:path>
            </a:pathLst>
          </a:custGeom>
          <a:solidFill>
            <a:srgbClr val="B8E6DC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3754438" y="1482725"/>
            <a:ext cx="1263650" cy="3986213"/>
          </a:xfrm>
          <a:custGeom>
            <a:avLst/>
            <a:gdLst>
              <a:gd name="T0" fmla="*/ 193 w 253"/>
              <a:gd name="T1" fmla="*/ 151 h 798"/>
              <a:gd name="T2" fmla="*/ 182 w 253"/>
              <a:gd name="T3" fmla="*/ 103 h 798"/>
              <a:gd name="T4" fmla="*/ 165 w 253"/>
              <a:gd name="T5" fmla="*/ 92 h 798"/>
              <a:gd name="T6" fmla="*/ 162 w 253"/>
              <a:gd name="T7" fmla="*/ 50 h 798"/>
              <a:gd name="T8" fmla="*/ 95 w 253"/>
              <a:gd name="T9" fmla="*/ 103 h 798"/>
              <a:gd name="T10" fmla="*/ 80 w 253"/>
              <a:gd name="T11" fmla="*/ 141 h 798"/>
              <a:gd name="T12" fmla="*/ 27 w 253"/>
              <a:gd name="T13" fmla="*/ 149 h 798"/>
              <a:gd name="T14" fmla="*/ 3 w 253"/>
              <a:gd name="T15" fmla="*/ 255 h 798"/>
              <a:gd name="T16" fmla="*/ 20 w 253"/>
              <a:gd name="T17" fmla="*/ 388 h 798"/>
              <a:gd name="T18" fmla="*/ 29 w 253"/>
              <a:gd name="T19" fmla="*/ 390 h 798"/>
              <a:gd name="T20" fmla="*/ 48 w 253"/>
              <a:gd name="T21" fmla="*/ 409 h 798"/>
              <a:gd name="T22" fmla="*/ 47 w 253"/>
              <a:gd name="T23" fmla="*/ 488 h 798"/>
              <a:gd name="T24" fmla="*/ 28 w 253"/>
              <a:gd name="T25" fmla="*/ 615 h 798"/>
              <a:gd name="T26" fmla="*/ 16 w 253"/>
              <a:gd name="T27" fmla="*/ 733 h 798"/>
              <a:gd name="T28" fmla="*/ 24 w 253"/>
              <a:gd name="T29" fmla="*/ 798 h 798"/>
              <a:gd name="T30" fmla="*/ 65 w 253"/>
              <a:gd name="T31" fmla="*/ 772 h 798"/>
              <a:gd name="T32" fmla="*/ 70 w 253"/>
              <a:gd name="T33" fmla="*/ 712 h 798"/>
              <a:gd name="T34" fmla="*/ 85 w 253"/>
              <a:gd name="T35" fmla="*/ 613 h 798"/>
              <a:gd name="T36" fmla="*/ 122 w 253"/>
              <a:gd name="T37" fmla="*/ 478 h 798"/>
              <a:gd name="T38" fmla="*/ 130 w 253"/>
              <a:gd name="T39" fmla="*/ 489 h 798"/>
              <a:gd name="T40" fmla="*/ 138 w 253"/>
              <a:gd name="T41" fmla="*/ 607 h 798"/>
              <a:gd name="T42" fmla="*/ 128 w 253"/>
              <a:gd name="T43" fmla="*/ 679 h 798"/>
              <a:gd name="T44" fmla="*/ 114 w 253"/>
              <a:gd name="T45" fmla="*/ 722 h 798"/>
              <a:gd name="T46" fmla="*/ 121 w 253"/>
              <a:gd name="T47" fmla="*/ 795 h 798"/>
              <a:gd name="T48" fmla="*/ 210 w 253"/>
              <a:gd name="T49" fmla="*/ 784 h 798"/>
              <a:gd name="T50" fmla="*/ 173 w 253"/>
              <a:gd name="T51" fmla="*/ 768 h 798"/>
              <a:gd name="T52" fmla="*/ 184 w 253"/>
              <a:gd name="T53" fmla="*/ 617 h 798"/>
              <a:gd name="T54" fmla="*/ 189 w 253"/>
              <a:gd name="T55" fmla="*/ 502 h 798"/>
              <a:gd name="T56" fmla="*/ 210 w 253"/>
              <a:gd name="T57" fmla="*/ 428 h 798"/>
              <a:gd name="T58" fmla="*/ 187 w 253"/>
              <a:gd name="T59" fmla="*/ 297 h 798"/>
              <a:gd name="T60" fmla="*/ 241 w 253"/>
              <a:gd name="T61" fmla="*/ 239 h 798"/>
              <a:gd name="T62" fmla="*/ 46 w 253"/>
              <a:gd name="T63" fmla="*/ 328 h 798"/>
              <a:gd name="T64" fmla="*/ 39 w 253"/>
              <a:gd name="T65" fmla="*/ 294 h 798"/>
              <a:gd name="T66" fmla="*/ 49 w 253"/>
              <a:gd name="T67" fmla="*/ 252 h 798"/>
              <a:gd name="T68" fmla="*/ 128 w 253"/>
              <a:gd name="T69" fmla="*/ 389 h 798"/>
              <a:gd name="T70" fmla="*/ 115 w 253"/>
              <a:gd name="T71" fmla="*/ 156 h 798"/>
              <a:gd name="T72" fmla="*/ 133 w 253"/>
              <a:gd name="T73" fmla="*/ 155 h 798"/>
              <a:gd name="T74" fmla="*/ 142 w 253"/>
              <a:gd name="T75" fmla="*/ 376 h 798"/>
              <a:gd name="T76" fmla="*/ 173 w 253"/>
              <a:gd name="T77" fmla="*/ 156 h 798"/>
              <a:gd name="T78" fmla="*/ 144 w 253"/>
              <a:gd name="T79" fmla="*/ 135 h 798"/>
              <a:gd name="T80" fmla="*/ 168 w 253"/>
              <a:gd name="T81" fmla="*/ 142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3" h="798">
                <a:moveTo>
                  <a:pt x="233" y="205"/>
                </a:moveTo>
                <a:cubicBezTo>
                  <a:pt x="233" y="205"/>
                  <a:pt x="205" y="148"/>
                  <a:pt x="193" y="151"/>
                </a:cubicBezTo>
                <a:cubicBezTo>
                  <a:pt x="193" y="151"/>
                  <a:pt x="186" y="135"/>
                  <a:pt x="187" y="131"/>
                </a:cubicBezTo>
                <a:cubicBezTo>
                  <a:pt x="188" y="127"/>
                  <a:pt x="197" y="107"/>
                  <a:pt x="182" y="103"/>
                </a:cubicBezTo>
                <a:cubicBezTo>
                  <a:pt x="164" y="98"/>
                  <a:pt x="164" y="98"/>
                  <a:pt x="164" y="98"/>
                </a:cubicBezTo>
                <a:cubicBezTo>
                  <a:pt x="164" y="98"/>
                  <a:pt x="165" y="96"/>
                  <a:pt x="165" y="92"/>
                </a:cubicBezTo>
                <a:cubicBezTo>
                  <a:pt x="171" y="92"/>
                  <a:pt x="168" y="84"/>
                  <a:pt x="166" y="79"/>
                </a:cubicBezTo>
                <a:cubicBezTo>
                  <a:pt x="166" y="70"/>
                  <a:pt x="165" y="60"/>
                  <a:pt x="162" y="50"/>
                </a:cubicBezTo>
                <a:cubicBezTo>
                  <a:pt x="162" y="50"/>
                  <a:pt x="138" y="0"/>
                  <a:pt x="91" y="45"/>
                </a:cubicBezTo>
                <a:cubicBezTo>
                  <a:pt x="91" y="45"/>
                  <a:pt x="76" y="71"/>
                  <a:pt x="95" y="103"/>
                </a:cubicBezTo>
                <a:cubicBezTo>
                  <a:pt x="95" y="103"/>
                  <a:pt x="102" y="122"/>
                  <a:pt x="98" y="126"/>
                </a:cubicBezTo>
                <a:cubicBezTo>
                  <a:pt x="93" y="129"/>
                  <a:pt x="87" y="137"/>
                  <a:pt x="80" y="141"/>
                </a:cubicBezTo>
                <a:cubicBezTo>
                  <a:pt x="72" y="144"/>
                  <a:pt x="50" y="149"/>
                  <a:pt x="42" y="148"/>
                </a:cubicBezTo>
                <a:cubicBezTo>
                  <a:pt x="35" y="147"/>
                  <a:pt x="27" y="149"/>
                  <a:pt x="27" y="149"/>
                </a:cubicBezTo>
                <a:cubicBezTo>
                  <a:pt x="27" y="149"/>
                  <a:pt x="12" y="189"/>
                  <a:pt x="8" y="211"/>
                </a:cubicBezTo>
                <a:cubicBezTo>
                  <a:pt x="3" y="233"/>
                  <a:pt x="3" y="243"/>
                  <a:pt x="3" y="255"/>
                </a:cubicBezTo>
                <a:cubicBezTo>
                  <a:pt x="2" y="267"/>
                  <a:pt x="0" y="298"/>
                  <a:pt x="1" y="306"/>
                </a:cubicBezTo>
                <a:cubicBezTo>
                  <a:pt x="2" y="315"/>
                  <a:pt x="13" y="380"/>
                  <a:pt x="20" y="388"/>
                </a:cubicBezTo>
                <a:cubicBezTo>
                  <a:pt x="27" y="385"/>
                  <a:pt x="27" y="385"/>
                  <a:pt x="27" y="385"/>
                </a:cubicBezTo>
                <a:cubicBezTo>
                  <a:pt x="29" y="390"/>
                  <a:pt x="29" y="390"/>
                  <a:pt x="29" y="390"/>
                </a:cubicBezTo>
                <a:cubicBezTo>
                  <a:pt x="35" y="387"/>
                  <a:pt x="35" y="387"/>
                  <a:pt x="35" y="387"/>
                </a:cubicBezTo>
                <a:cubicBezTo>
                  <a:pt x="35" y="387"/>
                  <a:pt x="42" y="404"/>
                  <a:pt x="48" y="409"/>
                </a:cubicBezTo>
                <a:cubicBezTo>
                  <a:pt x="51" y="453"/>
                  <a:pt x="51" y="453"/>
                  <a:pt x="51" y="453"/>
                </a:cubicBezTo>
                <a:cubicBezTo>
                  <a:pt x="51" y="453"/>
                  <a:pt x="53" y="469"/>
                  <a:pt x="47" y="488"/>
                </a:cubicBezTo>
                <a:cubicBezTo>
                  <a:pt x="41" y="506"/>
                  <a:pt x="47" y="529"/>
                  <a:pt x="46" y="545"/>
                </a:cubicBezTo>
                <a:cubicBezTo>
                  <a:pt x="45" y="561"/>
                  <a:pt x="31" y="606"/>
                  <a:pt x="28" y="615"/>
                </a:cubicBezTo>
                <a:cubicBezTo>
                  <a:pt x="24" y="625"/>
                  <a:pt x="17" y="678"/>
                  <a:pt x="18" y="693"/>
                </a:cubicBezTo>
                <a:cubicBezTo>
                  <a:pt x="19" y="709"/>
                  <a:pt x="15" y="725"/>
                  <a:pt x="16" y="733"/>
                </a:cubicBezTo>
                <a:cubicBezTo>
                  <a:pt x="17" y="742"/>
                  <a:pt x="24" y="753"/>
                  <a:pt x="25" y="760"/>
                </a:cubicBezTo>
                <a:cubicBezTo>
                  <a:pt x="26" y="767"/>
                  <a:pt x="9" y="798"/>
                  <a:pt x="24" y="798"/>
                </a:cubicBezTo>
                <a:cubicBezTo>
                  <a:pt x="39" y="798"/>
                  <a:pt x="64" y="797"/>
                  <a:pt x="64" y="797"/>
                </a:cubicBezTo>
                <a:cubicBezTo>
                  <a:pt x="64" y="797"/>
                  <a:pt x="68" y="777"/>
                  <a:pt x="65" y="772"/>
                </a:cubicBezTo>
                <a:cubicBezTo>
                  <a:pt x="65" y="772"/>
                  <a:pt x="89" y="745"/>
                  <a:pt x="73" y="732"/>
                </a:cubicBezTo>
                <a:cubicBezTo>
                  <a:pt x="58" y="720"/>
                  <a:pt x="67" y="723"/>
                  <a:pt x="70" y="712"/>
                </a:cubicBezTo>
                <a:cubicBezTo>
                  <a:pt x="73" y="700"/>
                  <a:pt x="82" y="679"/>
                  <a:pt x="82" y="668"/>
                </a:cubicBezTo>
                <a:cubicBezTo>
                  <a:pt x="82" y="658"/>
                  <a:pt x="83" y="626"/>
                  <a:pt x="85" y="613"/>
                </a:cubicBezTo>
                <a:cubicBezTo>
                  <a:pt x="86" y="600"/>
                  <a:pt x="95" y="565"/>
                  <a:pt x="104" y="540"/>
                </a:cubicBezTo>
                <a:cubicBezTo>
                  <a:pt x="112" y="515"/>
                  <a:pt x="122" y="486"/>
                  <a:pt x="122" y="478"/>
                </a:cubicBezTo>
                <a:cubicBezTo>
                  <a:pt x="122" y="470"/>
                  <a:pt x="125" y="463"/>
                  <a:pt x="125" y="463"/>
                </a:cubicBezTo>
                <a:cubicBezTo>
                  <a:pt x="125" y="463"/>
                  <a:pt x="130" y="484"/>
                  <a:pt x="130" y="489"/>
                </a:cubicBezTo>
                <a:cubicBezTo>
                  <a:pt x="130" y="493"/>
                  <a:pt x="136" y="529"/>
                  <a:pt x="133" y="541"/>
                </a:cubicBezTo>
                <a:cubicBezTo>
                  <a:pt x="131" y="552"/>
                  <a:pt x="139" y="600"/>
                  <a:pt x="138" y="607"/>
                </a:cubicBezTo>
                <a:cubicBezTo>
                  <a:pt x="136" y="614"/>
                  <a:pt x="132" y="615"/>
                  <a:pt x="131" y="625"/>
                </a:cubicBezTo>
                <a:cubicBezTo>
                  <a:pt x="129" y="634"/>
                  <a:pt x="129" y="668"/>
                  <a:pt x="128" y="679"/>
                </a:cubicBezTo>
                <a:cubicBezTo>
                  <a:pt x="127" y="691"/>
                  <a:pt x="120" y="692"/>
                  <a:pt x="120" y="702"/>
                </a:cubicBezTo>
                <a:cubicBezTo>
                  <a:pt x="120" y="712"/>
                  <a:pt x="118" y="713"/>
                  <a:pt x="114" y="722"/>
                </a:cubicBezTo>
                <a:cubicBezTo>
                  <a:pt x="111" y="731"/>
                  <a:pt x="117" y="765"/>
                  <a:pt x="114" y="769"/>
                </a:cubicBezTo>
                <a:cubicBezTo>
                  <a:pt x="112" y="773"/>
                  <a:pt x="110" y="796"/>
                  <a:pt x="121" y="795"/>
                </a:cubicBezTo>
                <a:cubicBezTo>
                  <a:pt x="132" y="794"/>
                  <a:pt x="157" y="792"/>
                  <a:pt x="162" y="795"/>
                </a:cubicBezTo>
                <a:cubicBezTo>
                  <a:pt x="167" y="798"/>
                  <a:pt x="219" y="795"/>
                  <a:pt x="210" y="784"/>
                </a:cubicBezTo>
                <a:cubicBezTo>
                  <a:pt x="202" y="772"/>
                  <a:pt x="199" y="776"/>
                  <a:pt x="191" y="776"/>
                </a:cubicBezTo>
                <a:cubicBezTo>
                  <a:pt x="183" y="776"/>
                  <a:pt x="176" y="774"/>
                  <a:pt x="173" y="768"/>
                </a:cubicBezTo>
                <a:cubicBezTo>
                  <a:pt x="170" y="762"/>
                  <a:pt x="172" y="758"/>
                  <a:pt x="172" y="751"/>
                </a:cubicBezTo>
                <a:cubicBezTo>
                  <a:pt x="172" y="743"/>
                  <a:pt x="189" y="652"/>
                  <a:pt x="184" y="617"/>
                </a:cubicBezTo>
                <a:cubicBezTo>
                  <a:pt x="179" y="582"/>
                  <a:pt x="179" y="602"/>
                  <a:pt x="182" y="581"/>
                </a:cubicBezTo>
                <a:cubicBezTo>
                  <a:pt x="186" y="561"/>
                  <a:pt x="188" y="525"/>
                  <a:pt x="189" y="502"/>
                </a:cubicBezTo>
                <a:cubicBezTo>
                  <a:pt x="191" y="480"/>
                  <a:pt x="201" y="434"/>
                  <a:pt x="197" y="428"/>
                </a:cubicBezTo>
                <a:cubicBezTo>
                  <a:pt x="210" y="428"/>
                  <a:pt x="210" y="428"/>
                  <a:pt x="210" y="428"/>
                </a:cubicBezTo>
                <a:cubicBezTo>
                  <a:pt x="210" y="428"/>
                  <a:pt x="207" y="364"/>
                  <a:pt x="198" y="343"/>
                </a:cubicBezTo>
                <a:cubicBezTo>
                  <a:pt x="189" y="322"/>
                  <a:pt x="189" y="306"/>
                  <a:pt x="187" y="297"/>
                </a:cubicBezTo>
                <a:cubicBezTo>
                  <a:pt x="184" y="287"/>
                  <a:pt x="186" y="241"/>
                  <a:pt x="186" y="241"/>
                </a:cubicBezTo>
                <a:cubicBezTo>
                  <a:pt x="186" y="241"/>
                  <a:pt x="230" y="261"/>
                  <a:pt x="241" y="239"/>
                </a:cubicBezTo>
                <a:cubicBezTo>
                  <a:pt x="241" y="239"/>
                  <a:pt x="253" y="229"/>
                  <a:pt x="233" y="205"/>
                </a:cubicBezTo>
                <a:close/>
                <a:moveTo>
                  <a:pt x="46" y="328"/>
                </a:moveTo>
                <a:cubicBezTo>
                  <a:pt x="46" y="328"/>
                  <a:pt x="42" y="322"/>
                  <a:pt x="41" y="316"/>
                </a:cubicBezTo>
                <a:cubicBezTo>
                  <a:pt x="41" y="310"/>
                  <a:pt x="39" y="294"/>
                  <a:pt x="39" y="294"/>
                </a:cubicBezTo>
                <a:cubicBezTo>
                  <a:pt x="39" y="294"/>
                  <a:pt x="38" y="290"/>
                  <a:pt x="40" y="286"/>
                </a:cubicBezTo>
                <a:cubicBezTo>
                  <a:pt x="41" y="283"/>
                  <a:pt x="49" y="252"/>
                  <a:pt x="49" y="252"/>
                </a:cubicBezTo>
                <a:cubicBezTo>
                  <a:pt x="49" y="252"/>
                  <a:pt x="63" y="294"/>
                  <a:pt x="46" y="328"/>
                </a:cubicBezTo>
                <a:close/>
                <a:moveTo>
                  <a:pt x="128" y="389"/>
                </a:moveTo>
                <a:cubicBezTo>
                  <a:pt x="115" y="378"/>
                  <a:pt x="115" y="378"/>
                  <a:pt x="115" y="378"/>
                </a:cubicBezTo>
                <a:cubicBezTo>
                  <a:pt x="127" y="236"/>
                  <a:pt x="115" y="156"/>
                  <a:pt x="115" y="156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42" y="376"/>
                  <a:pt x="142" y="376"/>
                  <a:pt x="142" y="376"/>
                </a:cubicBezTo>
                <a:lnTo>
                  <a:pt x="128" y="389"/>
                </a:lnTo>
                <a:close/>
                <a:moveTo>
                  <a:pt x="173" y="156"/>
                </a:moveTo>
                <a:cubicBezTo>
                  <a:pt x="169" y="159"/>
                  <a:pt x="148" y="150"/>
                  <a:pt x="148" y="150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52" y="129"/>
                  <a:pt x="154" y="125"/>
                </a:cubicBezTo>
                <a:cubicBezTo>
                  <a:pt x="154" y="125"/>
                  <a:pt x="162" y="141"/>
                  <a:pt x="168" y="142"/>
                </a:cubicBezTo>
                <a:cubicBezTo>
                  <a:pt x="174" y="143"/>
                  <a:pt x="177" y="154"/>
                  <a:pt x="173" y="156"/>
                </a:cubicBezTo>
                <a:close/>
              </a:path>
            </a:pathLst>
          </a:custGeom>
          <a:solidFill>
            <a:srgbClr val="3EB198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360988" y="1824038"/>
            <a:ext cx="274638" cy="239713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5360988" y="2347913"/>
            <a:ext cx="274638" cy="236538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5364163" y="3354388"/>
            <a:ext cx="276225" cy="236538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5" name="Freeform 531"/>
          <p:cNvSpPr/>
          <p:nvPr/>
        </p:nvSpPr>
        <p:spPr bwMode="auto">
          <a:xfrm>
            <a:off x="5381625" y="2870200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6" name="Freeform 531"/>
          <p:cNvSpPr/>
          <p:nvPr/>
        </p:nvSpPr>
        <p:spPr bwMode="auto">
          <a:xfrm>
            <a:off x="5381625" y="3876675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7" name="Freeform 531"/>
          <p:cNvSpPr/>
          <p:nvPr/>
        </p:nvSpPr>
        <p:spPr bwMode="auto">
          <a:xfrm>
            <a:off x="5381625" y="4360863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8" name="Oval 118"/>
          <p:cNvSpPr/>
          <p:nvPr/>
        </p:nvSpPr>
        <p:spPr>
          <a:xfrm>
            <a:off x="10564813" y="5010150"/>
            <a:ext cx="644525" cy="6429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49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19" name="Freeform 620"/>
          <p:cNvSpPr>
            <a:spLocks noEditPoints="1"/>
          </p:cNvSpPr>
          <p:nvPr/>
        </p:nvSpPr>
        <p:spPr bwMode="auto">
          <a:xfrm>
            <a:off x="10723563" y="5183188"/>
            <a:ext cx="327025" cy="285750"/>
          </a:xfrm>
          <a:custGeom>
            <a:avLst/>
            <a:gdLst>
              <a:gd name="T0" fmla="*/ 0 w 282"/>
              <a:gd name="T1" fmla="*/ 0 h 247"/>
              <a:gd name="T2" fmla="*/ 282 w 282"/>
              <a:gd name="T3" fmla="*/ 0 h 247"/>
              <a:gd name="T4" fmla="*/ 282 w 282"/>
              <a:gd name="T5" fmla="*/ 35 h 247"/>
              <a:gd name="T6" fmla="*/ 0 w 282"/>
              <a:gd name="T7" fmla="*/ 35 h 247"/>
              <a:gd name="T8" fmla="*/ 0 w 282"/>
              <a:gd name="T9" fmla="*/ 0 h 247"/>
              <a:gd name="T10" fmla="*/ 53 w 282"/>
              <a:gd name="T11" fmla="*/ 53 h 247"/>
              <a:gd name="T12" fmla="*/ 229 w 282"/>
              <a:gd name="T13" fmla="*/ 53 h 247"/>
              <a:gd name="T14" fmla="*/ 229 w 282"/>
              <a:gd name="T15" fmla="*/ 88 h 247"/>
              <a:gd name="T16" fmla="*/ 53 w 282"/>
              <a:gd name="T17" fmla="*/ 88 h 247"/>
              <a:gd name="T18" fmla="*/ 53 w 282"/>
              <a:gd name="T19" fmla="*/ 53 h 247"/>
              <a:gd name="T20" fmla="*/ 53 w 282"/>
              <a:gd name="T21" fmla="*/ 159 h 247"/>
              <a:gd name="T22" fmla="*/ 229 w 282"/>
              <a:gd name="T23" fmla="*/ 159 h 247"/>
              <a:gd name="T24" fmla="*/ 229 w 282"/>
              <a:gd name="T25" fmla="*/ 194 h 247"/>
              <a:gd name="T26" fmla="*/ 53 w 282"/>
              <a:gd name="T27" fmla="*/ 194 h 247"/>
              <a:gd name="T28" fmla="*/ 53 w 282"/>
              <a:gd name="T29" fmla="*/ 159 h 247"/>
              <a:gd name="T30" fmla="*/ 0 w 282"/>
              <a:gd name="T31" fmla="*/ 106 h 247"/>
              <a:gd name="T32" fmla="*/ 282 w 282"/>
              <a:gd name="T33" fmla="*/ 106 h 247"/>
              <a:gd name="T34" fmla="*/ 282 w 282"/>
              <a:gd name="T35" fmla="*/ 141 h 247"/>
              <a:gd name="T36" fmla="*/ 0 w 282"/>
              <a:gd name="T37" fmla="*/ 141 h 247"/>
              <a:gd name="T38" fmla="*/ 0 w 282"/>
              <a:gd name="T39" fmla="*/ 106 h 247"/>
              <a:gd name="T40" fmla="*/ 0 w 282"/>
              <a:gd name="T41" fmla="*/ 212 h 247"/>
              <a:gd name="T42" fmla="*/ 282 w 282"/>
              <a:gd name="T43" fmla="*/ 212 h 247"/>
              <a:gd name="T44" fmla="*/ 282 w 282"/>
              <a:gd name="T45" fmla="*/ 247 h 247"/>
              <a:gd name="T46" fmla="*/ 0 w 282"/>
              <a:gd name="T47" fmla="*/ 247 h 247"/>
              <a:gd name="T48" fmla="*/ 0 w 282"/>
              <a:gd name="T49" fmla="*/ 21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2" h="247">
                <a:moveTo>
                  <a:pt x="0" y="0"/>
                </a:moveTo>
                <a:lnTo>
                  <a:pt x="282" y="0"/>
                </a:lnTo>
                <a:lnTo>
                  <a:pt x="282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53" y="53"/>
                </a:moveTo>
                <a:lnTo>
                  <a:pt x="229" y="53"/>
                </a:lnTo>
                <a:lnTo>
                  <a:pt x="229" y="88"/>
                </a:lnTo>
                <a:lnTo>
                  <a:pt x="53" y="88"/>
                </a:lnTo>
                <a:lnTo>
                  <a:pt x="53" y="53"/>
                </a:lnTo>
                <a:close/>
                <a:moveTo>
                  <a:pt x="53" y="159"/>
                </a:moveTo>
                <a:lnTo>
                  <a:pt x="229" y="159"/>
                </a:lnTo>
                <a:lnTo>
                  <a:pt x="229" y="194"/>
                </a:lnTo>
                <a:lnTo>
                  <a:pt x="53" y="194"/>
                </a:lnTo>
                <a:lnTo>
                  <a:pt x="53" y="159"/>
                </a:lnTo>
                <a:close/>
                <a:moveTo>
                  <a:pt x="0" y="106"/>
                </a:moveTo>
                <a:lnTo>
                  <a:pt x="282" y="106"/>
                </a:lnTo>
                <a:lnTo>
                  <a:pt x="282" y="141"/>
                </a:lnTo>
                <a:lnTo>
                  <a:pt x="0" y="141"/>
                </a:lnTo>
                <a:lnTo>
                  <a:pt x="0" y="106"/>
                </a:lnTo>
                <a:close/>
                <a:moveTo>
                  <a:pt x="0" y="212"/>
                </a:moveTo>
                <a:lnTo>
                  <a:pt x="282" y="212"/>
                </a:lnTo>
                <a:lnTo>
                  <a:pt x="282" y="247"/>
                </a:lnTo>
                <a:lnTo>
                  <a:pt x="0" y="247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85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Arial" panose="020B0604020202090204" pitchFamily="34" charset="0"/>
            </a:endParaRPr>
          </a:p>
        </p:txBody>
      </p:sp>
      <p:sp>
        <p:nvSpPr>
          <p:cNvPr id="28688" name="TextBox 35"/>
          <p:cNvSpPr txBox="1"/>
          <p:nvPr/>
        </p:nvSpPr>
        <p:spPr>
          <a:xfrm>
            <a:off x="911225" y="6005513"/>
            <a:ext cx="1007427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89" name="Text Placeholder 2"/>
          <p:cNvSpPr txBox="1"/>
          <p:nvPr/>
        </p:nvSpPr>
        <p:spPr>
          <a:xfrm>
            <a:off x="5870575" y="1835150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0" name="Text Placeholder 2"/>
          <p:cNvSpPr txBox="1"/>
          <p:nvPr/>
        </p:nvSpPr>
        <p:spPr>
          <a:xfrm>
            <a:off x="5870575" y="2339975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1" name="Text Placeholder 2"/>
          <p:cNvSpPr txBox="1"/>
          <p:nvPr/>
        </p:nvSpPr>
        <p:spPr>
          <a:xfrm>
            <a:off x="5870575" y="2846388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2" name="Text Placeholder 2"/>
          <p:cNvSpPr txBox="1"/>
          <p:nvPr/>
        </p:nvSpPr>
        <p:spPr>
          <a:xfrm>
            <a:off x="5870575" y="3352800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3" name="Text Placeholder 2"/>
          <p:cNvSpPr txBox="1"/>
          <p:nvPr/>
        </p:nvSpPr>
        <p:spPr>
          <a:xfrm>
            <a:off x="5870575" y="3857625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8694" name="Text Placeholder 2"/>
          <p:cNvSpPr txBox="1"/>
          <p:nvPr/>
        </p:nvSpPr>
        <p:spPr>
          <a:xfrm>
            <a:off x="5870575" y="4364038"/>
            <a:ext cx="4765675" cy="257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786063"/>
            <a:ext cx="2960688" cy="652463"/>
          </a:xfrm>
          <a:prstGeom prst="rect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331200" y="3411538"/>
            <a:ext cx="3860800" cy="1233488"/>
          </a:xfrm>
          <a:custGeom>
            <a:avLst/>
            <a:gdLst>
              <a:gd name="connsiteX0" fmla="*/ 1422400 w 3759200"/>
              <a:gd name="connsiteY0" fmla="*/ 0 h 1799772"/>
              <a:gd name="connsiteX1" fmla="*/ 3759200 w 3759200"/>
              <a:gd name="connsiteY1" fmla="*/ 0 h 1799772"/>
              <a:gd name="connsiteX2" fmla="*/ 3759200 w 3759200"/>
              <a:gd name="connsiteY2" fmla="*/ 899886 h 1799772"/>
              <a:gd name="connsiteX3" fmla="*/ 2336800 w 3759200"/>
              <a:gd name="connsiteY3" fmla="*/ 899886 h 1799772"/>
              <a:gd name="connsiteX4" fmla="*/ 2336800 w 3759200"/>
              <a:gd name="connsiteY4" fmla="*/ 1799772 h 1799772"/>
              <a:gd name="connsiteX5" fmla="*/ 0 w 3759200"/>
              <a:gd name="connsiteY5" fmla="*/ 1799772 h 1799772"/>
              <a:gd name="connsiteX6" fmla="*/ 0 w 3759200"/>
              <a:gd name="connsiteY6" fmla="*/ 899886 h 1799772"/>
              <a:gd name="connsiteX7" fmla="*/ 1422400 w 3759200"/>
              <a:gd name="connsiteY7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200" h="1799772">
                <a:moveTo>
                  <a:pt x="1422400" y="0"/>
                </a:moveTo>
                <a:lnTo>
                  <a:pt x="3759200" y="0"/>
                </a:lnTo>
                <a:lnTo>
                  <a:pt x="3759200" y="899886"/>
                </a:lnTo>
                <a:lnTo>
                  <a:pt x="2336800" y="899886"/>
                </a:lnTo>
                <a:lnTo>
                  <a:pt x="2336800" y="1799772"/>
                </a:lnTo>
                <a:lnTo>
                  <a:pt x="0" y="1799772"/>
                </a:lnTo>
                <a:lnTo>
                  <a:pt x="0" y="899886"/>
                </a:lnTo>
                <a:lnTo>
                  <a:pt x="1422400" y="899886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9699" name="文本框 11"/>
          <p:cNvSpPr txBox="1"/>
          <p:nvPr/>
        </p:nvSpPr>
        <p:spPr>
          <a:xfrm>
            <a:off x="3438843" y="2610168"/>
            <a:ext cx="4414837" cy="13223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THANKS</a:t>
            </a:r>
            <a:endParaRPr lang="en-US" altLang="zh-CN" sz="8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786063"/>
            <a:ext cx="2960688" cy="349250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31200" y="4340225"/>
            <a:ext cx="2438400" cy="304800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50400" y="3403600"/>
            <a:ext cx="2641600" cy="268288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"/>
          <p:cNvSpPr txBox="1"/>
          <p:nvPr/>
        </p:nvSpPr>
        <p:spPr>
          <a:xfrm>
            <a:off x="3971925" y="1822450"/>
            <a:ext cx="184594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endParaRPr lang="en-US" altLang="zh-CN" sz="199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70" name="文本框 34"/>
          <p:cNvSpPr txBox="1"/>
          <p:nvPr/>
        </p:nvSpPr>
        <p:spPr>
          <a:xfrm>
            <a:off x="5884863" y="3840163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3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7173" name="文本框 38"/>
          <p:cNvSpPr txBox="1"/>
          <p:nvPr/>
        </p:nvSpPr>
        <p:spPr>
          <a:xfrm>
            <a:off x="6013450" y="3316605"/>
            <a:ext cx="209613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ONE</a:t>
            </a:r>
            <a:endParaRPr lang="en-US" altLang="zh-CN" sz="2800" dirty="0">
              <a:solidFill>
                <a:srgbClr val="30302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2"/>
          <p:cNvPicPr>
            <a:picLocks noChangeAspect="1"/>
          </p:cNvPicPr>
          <p:nvPr/>
        </p:nvPicPr>
        <p:blipFill>
          <a:blip r:embed="rId1"/>
          <a:srcRect b="6429"/>
          <a:stretch>
            <a:fillRect/>
          </a:stretch>
        </p:blipFill>
        <p:spPr>
          <a:xfrm>
            <a:off x="5191125" y="1905000"/>
            <a:ext cx="6407150" cy="42433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8197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Oval 19"/>
          <p:cNvSpPr/>
          <p:nvPr/>
        </p:nvSpPr>
        <p:spPr>
          <a:xfrm>
            <a:off x="865188" y="5484813"/>
            <a:ext cx="711200" cy="715963"/>
          </a:xfrm>
          <a:prstGeom prst="ellips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11" name="Group 23"/>
          <p:cNvGrpSpPr/>
          <p:nvPr/>
        </p:nvGrpSpPr>
        <p:grpSpPr>
          <a:xfrm>
            <a:off x="1049255" y="5673030"/>
            <a:ext cx="397633" cy="339439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2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8" name="Oval 16"/>
          <p:cNvSpPr/>
          <p:nvPr/>
        </p:nvSpPr>
        <p:spPr>
          <a:xfrm>
            <a:off x="865188" y="4427538"/>
            <a:ext cx="711200" cy="7159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19" name="Group 34"/>
          <p:cNvGrpSpPr/>
          <p:nvPr/>
        </p:nvGrpSpPr>
        <p:grpSpPr>
          <a:xfrm>
            <a:off x="1042346" y="4589323"/>
            <a:ext cx="369512" cy="371875"/>
            <a:chOff x="3886200" y="3605213"/>
            <a:chExt cx="1243013" cy="1250950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4732338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5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3886200" y="3751263"/>
              <a:ext cx="1243013" cy="1104900"/>
            </a:xfrm>
            <a:custGeom>
              <a:avLst/>
              <a:gdLst>
                <a:gd name="T0" fmla="*/ 329 w 329"/>
                <a:gd name="T1" fmla="*/ 1 h 294"/>
                <a:gd name="T2" fmla="*/ 282 w 329"/>
                <a:gd name="T3" fmla="*/ 1 h 294"/>
                <a:gd name="T4" fmla="*/ 282 w 329"/>
                <a:gd name="T5" fmla="*/ 13 h 294"/>
                <a:gd name="T6" fmla="*/ 247 w 329"/>
                <a:gd name="T7" fmla="*/ 48 h 294"/>
                <a:gd name="T8" fmla="*/ 212 w 329"/>
                <a:gd name="T9" fmla="*/ 13 h 294"/>
                <a:gd name="T10" fmla="*/ 212 w 329"/>
                <a:gd name="T11" fmla="*/ 1 h 294"/>
                <a:gd name="T12" fmla="*/ 118 w 329"/>
                <a:gd name="T13" fmla="*/ 1 h 294"/>
                <a:gd name="T14" fmla="*/ 118 w 329"/>
                <a:gd name="T15" fmla="*/ 13 h 294"/>
                <a:gd name="T16" fmla="*/ 83 w 329"/>
                <a:gd name="T17" fmla="*/ 48 h 294"/>
                <a:gd name="T18" fmla="*/ 47 w 329"/>
                <a:gd name="T19" fmla="*/ 13 h 294"/>
                <a:gd name="T20" fmla="*/ 47 w 329"/>
                <a:gd name="T21" fmla="*/ 1 h 294"/>
                <a:gd name="T22" fmla="*/ 0 w 329"/>
                <a:gd name="T23" fmla="*/ 0 h 294"/>
                <a:gd name="T24" fmla="*/ 0 w 329"/>
                <a:gd name="T25" fmla="*/ 294 h 294"/>
                <a:gd name="T26" fmla="*/ 24 w 329"/>
                <a:gd name="T27" fmla="*/ 294 h 294"/>
                <a:gd name="T28" fmla="*/ 306 w 329"/>
                <a:gd name="T29" fmla="*/ 294 h 294"/>
                <a:gd name="T30" fmla="*/ 329 w 329"/>
                <a:gd name="T31" fmla="*/ 294 h 294"/>
                <a:gd name="T32" fmla="*/ 329 w 329"/>
                <a:gd name="T33" fmla="*/ 1 h 294"/>
                <a:gd name="T34" fmla="*/ 306 w 329"/>
                <a:gd name="T35" fmla="*/ 271 h 294"/>
                <a:gd name="T36" fmla="*/ 24 w 329"/>
                <a:gd name="T37" fmla="*/ 271 h 294"/>
                <a:gd name="T38" fmla="*/ 24 w 329"/>
                <a:gd name="T39" fmla="*/ 83 h 294"/>
                <a:gd name="T40" fmla="*/ 306 w 329"/>
                <a:gd name="T41" fmla="*/ 83 h 294"/>
                <a:gd name="T42" fmla="*/ 306 w 329"/>
                <a:gd name="T43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294">
                  <a:moveTo>
                    <a:pt x="329" y="1"/>
                  </a:moveTo>
                  <a:cubicBezTo>
                    <a:pt x="282" y="1"/>
                    <a:pt x="282" y="1"/>
                    <a:pt x="282" y="1"/>
                  </a:cubicBezTo>
                  <a:cubicBezTo>
                    <a:pt x="282" y="13"/>
                    <a:pt x="282" y="13"/>
                    <a:pt x="282" y="13"/>
                  </a:cubicBezTo>
                  <a:cubicBezTo>
                    <a:pt x="282" y="32"/>
                    <a:pt x="266" y="48"/>
                    <a:pt x="247" y="48"/>
                  </a:cubicBezTo>
                  <a:cubicBezTo>
                    <a:pt x="228" y="48"/>
                    <a:pt x="212" y="32"/>
                    <a:pt x="212" y="13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32"/>
                    <a:pt x="102" y="48"/>
                    <a:pt x="83" y="48"/>
                  </a:cubicBezTo>
                  <a:cubicBezTo>
                    <a:pt x="63" y="48"/>
                    <a:pt x="47" y="32"/>
                    <a:pt x="47" y="1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4" y="294"/>
                    <a:pt x="24" y="294"/>
                    <a:pt x="24" y="294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29" y="294"/>
                    <a:pt x="329" y="294"/>
                    <a:pt x="329" y="294"/>
                  </a:cubicBezTo>
                  <a:lnTo>
                    <a:pt x="329" y="1"/>
                  </a:lnTo>
                  <a:close/>
                  <a:moveTo>
                    <a:pt x="306" y="271"/>
                  </a:moveTo>
                  <a:cubicBezTo>
                    <a:pt x="24" y="271"/>
                    <a:pt x="24" y="271"/>
                    <a:pt x="24" y="27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06" y="83"/>
                    <a:pt x="306" y="83"/>
                    <a:pt x="306" y="83"/>
                  </a:cubicBezTo>
                  <a:lnTo>
                    <a:pt x="30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2" name="Freeform 40"/>
            <p:cNvSpPr/>
            <p:nvPr/>
          </p:nvSpPr>
          <p:spPr bwMode="auto">
            <a:xfrm>
              <a:off x="4108450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6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4332288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4" name="Rectangle 42"/>
            <p:cNvSpPr>
              <a:spLocks noChangeArrowheads="1"/>
            </p:cNvSpPr>
            <p:nvPr/>
          </p:nvSpPr>
          <p:spPr bwMode="auto">
            <a:xfrm>
              <a:off x="4559300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4767263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4332288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559300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4767263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4332288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108450" y="4364038"/>
              <a:ext cx="141288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4108450" y="4570413"/>
              <a:ext cx="14128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4559300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3" name="Rectangle 51"/>
            <p:cNvSpPr>
              <a:spLocks noChangeArrowheads="1"/>
            </p:cNvSpPr>
            <p:nvPr/>
          </p:nvSpPr>
          <p:spPr bwMode="auto">
            <a:xfrm>
              <a:off x="4767263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34" name="Oval 10"/>
          <p:cNvSpPr/>
          <p:nvPr/>
        </p:nvSpPr>
        <p:spPr>
          <a:xfrm>
            <a:off x="865188" y="3370263"/>
            <a:ext cx="711200" cy="715963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35" name="Group 82"/>
          <p:cNvGrpSpPr/>
          <p:nvPr/>
        </p:nvGrpSpPr>
        <p:grpSpPr>
          <a:xfrm>
            <a:off x="1060072" y="3534490"/>
            <a:ext cx="366178" cy="377109"/>
            <a:chOff x="3681413" y="3632200"/>
            <a:chExt cx="638175" cy="657225"/>
          </a:xfrm>
          <a:solidFill>
            <a:schemeClr val="bg1"/>
          </a:solidFill>
        </p:grpSpPr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40" name="Freeform 18"/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44" name="Freeform 22"/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8204" name="TextBox 13"/>
          <p:cNvSpPr txBox="1"/>
          <p:nvPr/>
        </p:nvSpPr>
        <p:spPr>
          <a:xfrm>
            <a:off x="1746250" y="3411538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205" name="TextBox 13"/>
          <p:cNvSpPr txBox="1"/>
          <p:nvPr/>
        </p:nvSpPr>
        <p:spPr>
          <a:xfrm>
            <a:off x="1751013" y="3697288"/>
            <a:ext cx="280193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206" name="TextBox 13"/>
          <p:cNvSpPr txBox="1"/>
          <p:nvPr/>
        </p:nvSpPr>
        <p:spPr>
          <a:xfrm>
            <a:off x="1746250" y="4443413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207" name="TextBox 13"/>
          <p:cNvSpPr txBox="1"/>
          <p:nvPr/>
        </p:nvSpPr>
        <p:spPr>
          <a:xfrm>
            <a:off x="1751013" y="4729163"/>
            <a:ext cx="280193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208" name="TextBox 13"/>
          <p:cNvSpPr txBox="1"/>
          <p:nvPr/>
        </p:nvSpPr>
        <p:spPr>
          <a:xfrm>
            <a:off x="1746250" y="5519738"/>
            <a:ext cx="14001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209" name="TextBox 13"/>
          <p:cNvSpPr txBox="1"/>
          <p:nvPr/>
        </p:nvSpPr>
        <p:spPr>
          <a:xfrm>
            <a:off x="1751013" y="5805488"/>
            <a:ext cx="280193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0" y="1882775"/>
            <a:ext cx="12192000" cy="3943350"/>
          </a:xfrm>
          <a:prstGeom prst="rect">
            <a:avLst/>
          </a:prstGeom>
          <a:solidFill>
            <a:srgbClr val="3EB1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ar-S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pic>
        <p:nvPicPr>
          <p:cNvPr id="9218" name="图片 1"/>
          <p:cNvPicPr>
            <a:picLocks noChangeAspect="1"/>
          </p:cNvPicPr>
          <p:nvPr/>
        </p:nvPicPr>
        <p:blipFill>
          <a:blip r:embed="rId1"/>
          <a:srcRect b="6689"/>
          <a:stretch>
            <a:fillRect/>
          </a:stretch>
        </p:blipFill>
        <p:spPr>
          <a:xfrm>
            <a:off x="6107113" y="2274888"/>
            <a:ext cx="5548312" cy="3132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19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9222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9223" name="矩形 10"/>
          <p:cNvSpPr/>
          <p:nvPr/>
        </p:nvSpPr>
        <p:spPr>
          <a:xfrm>
            <a:off x="812800" y="3587750"/>
            <a:ext cx="4645025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224" name="矩形 11"/>
          <p:cNvSpPr/>
          <p:nvPr/>
        </p:nvSpPr>
        <p:spPr>
          <a:xfrm>
            <a:off x="812800" y="4625975"/>
            <a:ext cx="4645025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79196" y="2879679"/>
            <a:ext cx="522288" cy="420229"/>
            <a:chOff x="3836988" y="3163888"/>
            <a:chExt cx="276225" cy="222249"/>
          </a:xfrm>
          <a:solidFill>
            <a:schemeClr val="bg1"/>
          </a:solidFill>
        </p:grpSpPr>
        <p:sp>
          <p:nvSpPr>
            <p:cNvPr id="14" name="Oval 298"/>
            <p:cNvSpPr>
              <a:spLocks noChangeArrowheads="1"/>
            </p:cNvSpPr>
            <p:nvPr/>
          </p:nvSpPr>
          <p:spPr bwMode="auto">
            <a:xfrm>
              <a:off x="3944938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5" name="Oval 299"/>
            <p:cNvSpPr>
              <a:spLocks noChangeArrowheads="1"/>
            </p:cNvSpPr>
            <p:nvPr/>
          </p:nvSpPr>
          <p:spPr bwMode="auto">
            <a:xfrm>
              <a:off x="4038601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6" name="Freeform 300"/>
            <p:cNvSpPr/>
            <p:nvPr/>
          </p:nvSpPr>
          <p:spPr bwMode="auto">
            <a:xfrm>
              <a:off x="3836988" y="3163888"/>
              <a:ext cx="254000" cy="166687"/>
            </a:xfrm>
            <a:custGeom>
              <a:avLst/>
              <a:gdLst>
                <a:gd name="T0" fmla="*/ 256 w 266"/>
                <a:gd name="T1" fmla="*/ 153 h 174"/>
                <a:gd name="T2" fmla="*/ 113 w 266"/>
                <a:gd name="T3" fmla="*/ 153 h 174"/>
                <a:gd name="T4" fmla="*/ 64 w 266"/>
                <a:gd name="T5" fmla="*/ 7 h 174"/>
                <a:gd name="T6" fmla="*/ 54 w 266"/>
                <a:gd name="T7" fmla="*/ 0 h 174"/>
                <a:gd name="T8" fmla="*/ 11 w 266"/>
                <a:gd name="T9" fmla="*/ 0 h 174"/>
                <a:gd name="T10" fmla="*/ 0 w 266"/>
                <a:gd name="T11" fmla="*/ 10 h 174"/>
                <a:gd name="T12" fmla="*/ 11 w 266"/>
                <a:gd name="T13" fmla="*/ 21 h 174"/>
                <a:gd name="T14" fmla="*/ 47 w 266"/>
                <a:gd name="T15" fmla="*/ 21 h 174"/>
                <a:gd name="T16" fmla="*/ 96 w 266"/>
                <a:gd name="T17" fmla="*/ 167 h 174"/>
                <a:gd name="T18" fmla="*/ 106 w 266"/>
                <a:gd name="T19" fmla="*/ 174 h 174"/>
                <a:gd name="T20" fmla="*/ 256 w 266"/>
                <a:gd name="T21" fmla="*/ 174 h 174"/>
                <a:gd name="T22" fmla="*/ 266 w 266"/>
                <a:gd name="T23" fmla="*/ 164 h 174"/>
                <a:gd name="T24" fmla="*/ 256 w 266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7" name="Freeform 301"/>
            <p:cNvSpPr>
              <a:spLocks noEditPoints="1"/>
            </p:cNvSpPr>
            <p:nvPr/>
          </p:nvSpPr>
          <p:spPr bwMode="auto">
            <a:xfrm>
              <a:off x="3925888" y="3187700"/>
              <a:ext cx="187325" cy="106362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1 w 195"/>
                <a:gd name="T5" fmla="*/ 9 h 111"/>
                <a:gd name="T6" fmla="*/ 32 w 195"/>
                <a:gd name="T7" fmla="*/ 101 h 111"/>
                <a:gd name="T8" fmla="*/ 46 w 195"/>
                <a:gd name="T9" fmla="*/ 111 h 111"/>
                <a:gd name="T10" fmla="*/ 175 w 195"/>
                <a:gd name="T11" fmla="*/ 111 h 111"/>
                <a:gd name="T12" fmla="*/ 187 w 195"/>
                <a:gd name="T13" fmla="*/ 100 h 111"/>
                <a:gd name="T14" fmla="*/ 195 w 195"/>
                <a:gd name="T15" fmla="*/ 27 h 111"/>
                <a:gd name="T16" fmla="*/ 185 w 195"/>
                <a:gd name="T17" fmla="*/ 16 h 111"/>
                <a:gd name="T18" fmla="*/ 96 w 195"/>
                <a:gd name="T19" fmla="*/ 76 h 111"/>
                <a:gd name="T20" fmla="*/ 59 w 195"/>
                <a:gd name="T21" fmla="*/ 76 h 111"/>
                <a:gd name="T22" fmla="*/ 54 w 195"/>
                <a:gd name="T23" fmla="*/ 73 h 111"/>
                <a:gd name="T24" fmla="*/ 43 w 195"/>
                <a:gd name="T25" fmla="*/ 41 h 111"/>
                <a:gd name="T26" fmla="*/ 46 w 195"/>
                <a:gd name="T27" fmla="*/ 38 h 111"/>
                <a:gd name="T28" fmla="*/ 86 w 195"/>
                <a:gd name="T29" fmla="*/ 41 h 111"/>
                <a:gd name="T30" fmla="*/ 90 w 195"/>
                <a:gd name="T31" fmla="*/ 45 h 111"/>
                <a:gd name="T32" fmla="*/ 99 w 195"/>
                <a:gd name="T33" fmla="*/ 73 h 111"/>
                <a:gd name="T34" fmla="*/ 96 w 195"/>
                <a:gd name="T35" fmla="*/ 76 h 111"/>
                <a:gd name="T36" fmla="*/ 162 w 195"/>
                <a:gd name="T37" fmla="*/ 73 h 111"/>
                <a:gd name="T38" fmla="*/ 158 w 195"/>
                <a:gd name="T39" fmla="*/ 76 h 111"/>
                <a:gd name="T40" fmla="*/ 135 w 195"/>
                <a:gd name="T41" fmla="*/ 76 h 111"/>
                <a:gd name="T42" fmla="*/ 131 w 195"/>
                <a:gd name="T43" fmla="*/ 73 h 111"/>
                <a:gd name="T44" fmla="*/ 122 w 195"/>
                <a:gd name="T45" fmla="*/ 48 h 111"/>
                <a:gd name="T46" fmla="*/ 125 w 195"/>
                <a:gd name="T47" fmla="*/ 45 h 111"/>
                <a:gd name="T48" fmla="*/ 161 w 195"/>
                <a:gd name="T49" fmla="*/ 48 h 111"/>
                <a:gd name="T50" fmla="*/ 164 w 195"/>
                <a:gd name="T51" fmla="*/ 51 h 111"/>
                <a:gd name="T52" fmla="*/ 162 w 195"/>
                <a:gd name="T53" fmla="*/ 7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36376" y="2879678"/>
            <a:ext cx="519285" cy="420230"/>
            <a:chOff x="4940301" y="3163888"/>
            <a:chExt cx="274637" cy="222250"/>
          </a:xfrm>
          <a:solidFill>
            <a:schemeClr val="bg1"/>
          </a:solidFill>
        </p:grpSpPr>
        <p:sp>
          <p:nvSpPr>
            <p:cNvPr id="19" name="Oval 302"/>
            <p:cNvSpPr>
              <a:spLocks noChangeArrowheads="1"/>
            </p:cNvSpPr>
            <p:nvPr/>
          </p:nvSpPr>
          <p:spPr bwMode="auto">
            <a:xfrm>
              <a:off x="5048251" y="3348038"/>
              <a:ext cx="38100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0" name="Oval 303"/>
            <p:cNvSpPr>
              <a:spLocks noChangeArrowheads="1"/>
            </p:cNvSpPr>
            <p:nvPr/>
          </p:nvSpPr>
          <p:spPr bwMode="auto">
            <a:xfrm>
              <a:off x="5141913" y="3348038"/>
              <a:ext cx="39688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1" name="Freeform 304"/>
            <p:cNvSpPr/>
            <p:nvPr/>
          </p:nvSpPr>
          <p:spPr bwMode="auto">
            <a:xfrm>
              <a:off x="4940301" y="3163888"/>
              <a:ext cx="255588" cy="166687"/>
            </a:xfrm>
            <a:custGeom>
              <a:avLst/>
              <a:gdLst>
                <a:gd name="T0" fmla="*/ 256 w 267"/>
                <a:gd name="T1" fmla="*/ 153 h 174"/>
                <a:gd name="T2" fmla="*/ 113 w 267"/>
                <a:gd name="T3" fmla="*/ 153 h 174"/>
                <a:gd name="T4" fmla="*/ 64 w 267"/>
                <a:gd name="T5" fmla="*/ 7 h 174"/>
                <a:gd name="T6" fmla="*/ 54 w 267"/>
                <a:gd name="T7" fmla="*/ 0 h 174"/>
                <a:gd name="T8" fmla="*/ 10 w 267"/>
                <a:gd name="T9" fmla="*/ 0 h 174"/>
                <a:gd name="T10" fmla="*/ 0 w 267"/>
                <a:gd name="T11" fmla="*/ 10 h 174"/>
                <a:gd name="T12" fmla="*/ 10 w 267"/>
                <a:gd name="T13" fmla="*/ 21 h 174"/>
                <a:gd name="T14" fmla="*/ 46 w 267"/>
                <a:gd name="T15" fmla="*/ 21 h 174"/>
                <a:gd name="T16" fmla="*/ 96 w 267"/>
                <a:gd name="T17" fmla="*/ 167 h 174"/>
                <a:gd name="T18" fmla="*/ 105 w 267"/>
                <a:gd name="T19" fmla="*/ 174 h 174"/>
                <a:gd name="T20" fmla="*/ 256 w 267"/>
                <a:gd name="T21" fmla="*/ 174 h 174"/>
                <a:gd name="T22" fmla="*/ 267 w 267"/>
                <a:gd name="T23" fmla="*/ 164 h 174"/>
                <a:gd name="T24" fmla="*/ 256 w 267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8" y="0"/>
                    <a:pt x="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5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7" y="170"/>
                    <a:pt x="267" y="164"/>
                  </a:cubicBezTo>
                  <a:cubicBezTo>
                    <a:pt x="267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2" name="Freeform 305"/>
            <p:cNvSpPr/>
            <p:nvPr/>
          </p:nvSpPr>
          <p:spPr bwMode="auto">
            <a:xfrm>
              <a:off x="5027613" y="3186113"/>
              <a:ext cx="187325" cy="107950"/>
            </a:xfrm>
            <a:custGeom>
              <a:avLst/>
              <a:gdLst>
                <a:gd name="T0" fmla="*/ 187 w 196"/>
                <a:gd name="T1" fmla="*/ 16 h 112"/>
                <a:gd name="T2" fmla="*/ 9 w 196"/>
                <a:gd name="T3" fmla="*/ 1 h 112"/>
                <a:gd name="T4" fmla="*/ 2 w 196"/>
                <a:gd name="T5" fmla="*/ 10 h 112"/>
                <a:gd name="T6" fmla="*/ 33 w 196"/>
                <a:gd name="T7" fmla="*/ 102 h 112"/>
                <a:gd name="T8" fmla="*/ 47 w 196"/>
                <a:gd name="T9" fmla="*/ 112 h 112"/>
                <a:gd name="T10" fmla="*/ 176 w 196"/>
                <a:gd name="T11" fmla="*/ 112 h 112"/>
                <a:gd name="T12" fmla="*/ 188 w 196"/>
                <a:gd name="T13" fmla="*/ 101 h 112"/>
                <a:gd name="T14" fmla="*/ 196 w 196"/>
                <a:gd name="T15" fmla="*/ 28 h 112"/>
                <a:gd name="T16" fmla="*/ 187 w 196"/>
                <a:gd name="T1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12">
                  <a:moveTo>
                    <a:pt x="187" y="1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7"/>
                    <a:pt x="41" y="112"/>
                    <a:pt x="47" y="112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82" y="112"/>
                    <a:pt x="187" y="107"/>
                    <a:pt x="188" y="101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6" y="22"/>
                    <a:pt x="192" y="17"/>
                    <a:pt x="1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57785" y="2869646"/>
            <a:ext cx="522288" cy="420230"/>
            <a:chOff x="4387851" y="3163888"/>
            <a:chExt cx="276225" cy="222249"/>
          </a:xfrm>
          <a:solidFill>
            <a:schemeClr val="bg1"/>
          </a:solidFill>
        </p:grpSpPr>
        <p:sp>
          <p:nvSpPr>
            <p:cNvPr id="24" name="Oval 306"/>
            <p:cNvSpPr>
              <a:spLocks noChangeArrowheads="1"/>
            </p:cNvSpPr>
            <p:nvPr/>
          </p:nvSpPr>
          <p:spPr bwMode="auto">
            <a:xfrm>
              <a:off x="4495801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5" name="Oval 307"/>
            <p:cNvSpPr>
              <a:spLocks noChangeArrowheads="1"/>
            </p:cNvSpPr>
            <p:nvPr/>
          </p:nvSpPr>
          <p:spPr bwMode="auto">
            <a:xfrm>
              <a:off x="4589463" y="3346450"/>
              <a:ext cx="39688" cy="396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6" name="Freeform 308"/>
            <p:cNvSpPr/>
            <p:nvPr/>
          </p:nvSpPr>
          <p:spPr bwMode="auto">
            <a:xfrm>
              <a:off x="4387851" y="3163888"/>
              <a:ext cx="255588" cy="166687"/>
            </a:xfrm>
            <a:custGeom>
              <a:avLst/>
              <a:gdLst>
                <a:gd name="T0" fmla="*/ 256 w 266"/>
                <a:gd name="T1" fmla="*/ 153 h 174"/>
                <a:gd name="T2" fmla="*/ 113 w 266"/>
                <a:gd name="T3" fmla="*/ 153 h 174"/>
                <a:gd name="T4" fmla="*/ 64 w 266"/>
                <a:gd name="T5" fmla="*/ 7 h 174"/>
                <a:gd name="T6" fmla="*/ 54 w 266"/>
                <a:gd name="T7" fmla="*/ 0 h 174"/>
                <a:gd name="T8" fmla="*/ 11 w 266"/>
                <a:gd name="T9" fmla="*/ 0 h 174"/>
                <a:gd name="T10" fmla="*/ 0 w 266"/>
                <a:gd name="T11" fmla="*/ 10 h 174"/>
                <a:gd name="T12" fmla="*/ 11 w 266"/>
                <a:gd name="T13" fmla="*/ 21 h 174"/>
                <a:gd name="T14" fmla="*/ 47 w 266"/>
                <a:gd name="T15" fmla="*/ 21 h 174"/>
                <a:gd name="T16" fmla="*/ 96 w 266"/>
                <a:gd name="T17" fmla="*/ 167 h 174"/>
                <a:gd name="T18" fmla="*/ 106 w 266"/>
                <a:gd name="T19" fmla="*/ 174 h 174"/>
                <a:gd name="T20" fmla="*/ 256 w 266"/>
                <a:gd name="T21" fmla="*/ 174 h 174"/>
                <a:gd name="T22" fmla="*/ 266 w 266"/>
                <a:gd name="T23" fmla="*/ 164 h 174"/>
                <a:gd name="T24" fmla="*/ 256 w 266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7" name="Freeform 309"/>
            <p:cNvSpPr>
              <a:spLocks noEditPoints="1"/>
            </p:cNvSpPr>
            <p:nvPr/>
          </p:nvSpPr>
          <p:spPr bwMode="auto">
            <a:xfrm>
              <a:off x="4476751" y="3187700"/>
              <a:ext cx="187325" cy="106362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8 w 195"/>
                <a:gd name="T5" fmla="*/ 0 h 111"/>
                <a:gd name="T6" fmla="*/ 1 w 195"/>
                <a:gd name="T7" fmla="*/ 9 h 111"/>
                <a:gd name="T8" fmla="*/ 32 w 195"/>
                <a:gd name="T9" fmla="*/ 101 h 111"/>
                <a:gd name="T10" fmla="*/ 46 w 195"/>
                <a:gd name="T11" fmla="*/ 111 h 111"/>
                <a:gd name="T12" fmla="*/ 175 w 195"/>
                <a:gd name="T13" fmla="*/ 111 h 111"/>
                <a:gd name="T14" fmla="*/ 187 w 195"/>
                <a:gd name="T15" fmla="*/ 100 h 111"/>
                <a:gd name="T16" fmla="*/ 195 w 195"/>
                <a:gd name="T17" fmla="*/ 27 h 111"/>
                <a:gd name="T18" fmla="*/ 185 w 195"/>
                <a:gd name="T19" fmla="*/ 16 h 111"/>
                <a:gd name="T20" fmla="*/ 167 w 195"/>
                <a:gd name="T21" fmla="*/ 90 h 111"/>
                <a:gd name="T22" fmla="*/ 51 w 195"/>
                <a:gd name="T23" fmla="*/ 90 h 111"/>
                <a:gd name="T24" fmla="*/ 28 w 195"/>
                <a:gd name="T25" fmla="*/ 23 h 111"/>
                <a:gd name="T26" fmla="*/ 173 w 195"/>
                <a:gd name="T27" fmla="*/ 35 h 111"/>
                <a:gd name="T28" fmla="*/ 167 w 195"/>
                <a:gd name="T29" fmla="*/ 9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167" y="90"/>
                  </a:moveTo>
                  <a:cubicBezTo>
                    <a:pt x="51" y="90"/>
                    <a:pt x="51" y="90"/>
                    <a:pt x="51" y="9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67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8" name="Freeform 310"/>
            <p:cNvSpPr/>
            <p:nvPr/>
          </p:nvSpPr>
          <p:spPr bwMode="auto">
            <a:xfrm>
              <a:off x="4533901" y="3228975"/>
              <a:ext cx="41275" cy="28575"/>
            </a:xfrm>
            <a:custGeom>
              <a:avLst/>
              <a:gdLst>
                <a:gd name="T0" fmla="*/ 9 w 43"/>
                <a:gd name="T1" fmla="*/ 26 h 29"/>
                <a:gd name="T2" fmla="*/ 13 w 43"/>
                <a:gd name="T3" fmla="*/ 29 h 29"/>
                <a:gd name="T4" fmla="*/ 40 w 43"/>
                <a:gd name="T5" fmla="*/ 29 h 29"/>
                <a:gd name="T6" fmla="*/ 42 w 43"/>
                <a:gd name="T7" fmla="*/ 26 h 29"/>
                <a:gd name="T8" fmla="*/ 36 w 43"/>
                <a:gd name="T9" fmla="*/ 6 h 29"/>
                <a:gd name="T10" fmla="*/ 32 w 43"/>
                <a:gd name="T11" fmla="*/ 2 h 29"/>
                <a:gd name="T12" fmla="*/ 3 w 43"/>
                <a:gd name="T13" fmla="*/ 0 h 29"/>
                <a:gd name="T14" fmla="*/ 1 w 43"/>
                <a:gd name="T15" fmla="*/ 3 h 29"/>
                <a:gd name="T16" fmla="*/ 9 w 43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9">
                  <a:moveTo>
                    <a:pt x="9" y="26"/>
                  </a:moveTo>
                  <a:cubicBezTo>
                    <a:pt x="9" y="27"/>
                    <a:pt x="11" y="29"/>
                    <a:pt x="13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29"/>
                    <a:pt x="43" y="27"/>
                    <a:pt x="42" y="2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4" y="3"/>
                    <a:pt x="3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4587876" y="3233738"/>
              <a:ext cx="31750" cy="23812"/>
            </a:xfrm>
            <a:custGeom>
              <a:avLst/>
              <a:gdLst>
                <a:gd name="T0" fmla="*/ 7 w 33"/>
                <a:gd name="T1" fmla="*/ 21 h 24"/>
                <a:gd name="T2" fmla="*/ 12 w 33"/>
                <a:gd name="T3" fmla="*/ 24 h 24"/>
                <a:gd name="T4" fmla="*/ 27 w 33"/>
                <a:gd name="T5" fmla="*/ 24 h 24"/>
                <a:gd name="T6" fmla="*/ 31 w 33"/>
                <a:gd name="T7" fmla="*/ 20 h 24"/>
                <a:gd name="T8" fmla="*/ 32 w 33"/>
                <a:gd name="T9" fmla="*/ 6 h 24"/>
                <a:gd name="T10" fmla="*/ 29 w 33"/>
                <a:gd name="T11" fmla="*/ 2 h 24"/>
                <a:gd name="T12" fmla="*/ 3 w 33"/>
                <a:gd name="T13" fmla="*/ 0 h 24"/>
                <a:gd name="T14" fmla="*/ 1 w 33"/>
                <a:gd name="T15" fmla="*/ 3 h 24"/>
                <a:gd name="T16" fmla="*/ 7 w 33"/>
                <a:gd name="T1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4">
                  <a:moveTo>
                    <a:pt x="7" y="21"/>
                  </a:moveTo>
                  <a:cubicBezTo>
                    <a:pt x="8" y="22"/>
                    <a:pt x="10" y="24"/>
                    <a:pt x="1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9" y="24"/>
                    <a:pt x="31" y="22"/>
                    <a:pt x="31" y="2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1" y="3"/>
                  </a:cubicBezTo>
                  <a:lnTo>
                    <a:pt x="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0244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890270" y="2491105"/>
            <a:ext cx="4229100" cy="177165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ea"/>
              </a:rPr>
              <a:t>Business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rgbClr val="3EB198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ea"/>
              </a:rPr>
              <a:t>Presentations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rgbClr val="3EB198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+mn-ea"/>
              </a:rPr>
              <a:t>All ready</a:t>
            </a:r>
            <a:endParaRPr kumimoji="0" lang="en-US" altLang="zh-CN" sz="426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  <p:sp>
        <p:nvSpPr>
          <p:cNvPr id="10246" name="Freeform 7"/>
          <p:cNvSpPr>
            <a:spLocks noEditPoints="1"/>
          </p:cNvSpPr>
          <p:nvPr/>
        </p:nvSpPr>
        <p:spPr>
          <a:xfrm>
            <a:off x="8151813" y="4743450"/>
            <a:ext cx="1192212" cy="1192213"/>
          </a:xfrm>
          <a:custGeom>
            <a:avLst/>
            <a:gdLst/>
            <a:ahLst/>
            <a:cxnLst>
              <a:cxn ang="0">
                <a:pos x="528109" y="26482"/>
              </a:cxn>
              <a:cxn ang="0">
                <a:pos x="403225" y="55082"/>
              </a:cxn>
              <a:cxn ang="0">
                <a:pos x="288925" y="112283"/>
              </a:cxn>
              <a:cxn ang="0">
                <a:pos x="190500" y="190669"/>
              </a:cxn>
              <a:cxn ang="0">
                <a:pos x="112183" y="289182"/>
              </a:cxn>
              <a:cxn ang="0">
                <a:pos x="55033" y="403584"/>
              </a:cxn>
              <a:cxn ang="0">
                <a:pos x="26458" y="528578"/>
              </a:cxn>
              <a:cxn ang="0">
                <a:pos x="26458" y="662047"/>
              </a:cxn>
              <a:cxn ang="0">
                <a:pos x="55033" y="788100"/>
              </a:cxn>
              <a:cxn ang="0">
                <a:pos x="112183" y="902502"/>
              </a:cxn>
              <a:cxn ang="0">
                <a:pos x="190500" y="1001015"/>
              </a:cxn>
              <a:cxn ang="0">
                <a:pos x="288925" y="1079401"/>
              </a:cxn>
              <a:cxn ang="0">
                <a:pos x="403225" y="1134483"/>
              </a:cxn>
              <a:cxn ang="0">
                <a:pos x="528109" y="1165202"/>
              </a:cxn>
              <a:cxn ang="0">
                <a:pos x="661459" y="1165202"/>
              </a:cxn>
              <a:cxn ang="0">
                <a:pos x="788459" y="1134483"/>
              </a:cxn>
              <a:cxn ang="0">
                <a:pos x="902759" y="1079401"/>
              </a:cxn>
              <a:cxn ang="0">
                <a:pos x="1001184" y="1001015"/>
              </a:cxn>
              <a:cxn ang="0">
                <a:pos x="1079501" y="902502"/>
              </a:cxn>
              <a:cxn ang="0">
                <a:pos x="1134534" y="788100"/>
              </a:cxn>
              <a:cxn ang="0">
                <a:pos x="1165226" y="662047"/>
              </a:cxn>
              <a:cxn ang="0">
                <a:pos x="1165226" y="528578"/>
              </a:cxn>
              <a:cxn ang="0">
                <a:pos x="1134534" y="403584"/>
              </a:cxn>
              <a:cxn ang="0">
                <a:pos x="1079501" y="289182"/>
              </a:cxn>
              <a:cxn ang="0">
                <a:pos x="1001184" y="190669"/>
              </a:cxn>
              <a:cxn ang="0">
                <a:pos x="902759" y="112283"/>
              </a:cxn>
              <a:cxn ang="0">
                <a:pos x="788459" y="55082"/>
              </a:cxn>
              <a:cxn ang="0">
                <a:pos x="661459" y="26482"/>
              </a:cxn>
              <a:cxn ang="0">
                <a:pos x="594784" y="0"/>
              </a:cxn>
              <a:cxn ang="0">
                <a:pos x="732367" y="14830"/>
              </a:cxn>
              <a:cxn ang="0">
                <a:pos x="858309" y="59319"/>
              </a:cxn>
              <a:cxn ang="0">
                <a:pos x="967317" y="130291"/>
              </a:cxn>
              <a:cxn ang="0">
                <a:pos x="1060451" y="222448"/>
              </a:cxn>
              <a:cxn ang="0">
                <a:pos x="1130301" y="333672"/>
              </a:cxn>
              <a:cxn ang="0">
                <a:pos x="1176867" y="458666"/>
              </a:cxn>
              <a:cxn ang="0">
                <a:pos x="1191684" y="595312"/>
              </a:cxn>
              <a:cxn ang="0">
                <a:pos x="1176867" y="733018"/>
              </a:cxn>
              <a:cxn ang="0">
                <a:pos x="1130301" y="858012"/>
              </a:cxn>
              <a:cxn ang="0">
                <a:pos x="1060451" y="968177"/>
              </a:cxn>
              <a:cxn ang="0">
                <a:pos x="967317" y="1061393"/>
              </a:cxn>
              <a:cxn ang="0">
                <a:pos x="858309" y="1130246"/>
              </a:cxn>
              <a:cxn ang="0">
                <a:pos x="732367" y="1175795"/>
              </a:cxn>
              <a:cxn ang="0">
                <a:pos x="594784" y="1191684"/>
              </a:cxn>
              <a:cxn ang="0">
                <a:pos x="458259" y="1175795"/>
              </a:cxn>
              <a:cxn ang="0">
                <a:pos x="333375" y="1130246"/>
              </a:cxn>
              <a:cxn ang="0">
                <a:pos x="223308" y="1061393"/>
              </a:cxn>
              <a:cxn ang="0">
                <a:pos x="130175" y="968177"/>
              </a:cxn>
              <a:cxn ang="0">
                <a:pos x="59267" y="858012"/>
              </a:cxn>
              <a:cxn ang="0">
                <a:pos x="14817" y="733018"/>
              </a:cxn>
              <a:cxn ang="0">
                <a:pos x="0" y="595312"/>
              </a:cxn>
              <a:cxn ang="0">
                <a:pos x="14817" y="458666"/>
              </a:cxn>
              <a:cxn ang="0">
                <a:pos x="59267" y="333672"/>
              </a:cxn>
              <a:cxn ang="0">
                <a:pos x="130175" y="222448"/>
              </a:cxn>
              <a:cxn ang="0">
                <a:pos x="223308" y="130291"/>
              </a:cxn>
              <a:cxn ang="0">
                <a:pos x="333375" y="59319"/>
              </a:cxn>
              <a:cxn ang="0">
                <a:pos x="458259" y="14830"/>
              </a:cxn>
              <a:cxn ang="0">
                <a:pos x="594784" y="0"/>
              </a:cxn>
            </a:cxnLst>
            <a:rect l="0" t="0" r="0" b="0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47" name="Freeform 8"/>
          <p:cNvSpPr/>
          <p:nvPr/>
        </p:nvSpPr>
        <p:spPr>
          <a:xfrm>
            <a:off x="8315325" y="4906963"/>
            <a:ext cx="865188" cy="865187"/>
          </a:xfrm>
          <a:custGeom>
            <a:avLst/>
            <a:gdLst/>
            <a:ahLst/>
            <a:cxnLst>
              <a:cxn ang="0">
                <a:pos x="432330" y="0"/>
              </a:cxn>
              <a:cxn ang="0">
                <a:pos x="492581" y="3183"/>
              </a:cxn>
              <a:cxn ang="0">
                <a:pos x="547548" y="14853"/>
              </a:cxn>
              <a:cxn ang="0">
                <a:pos x="602514" y="33950"/>
              </a:cxn>
              <a:cxn ang="0">
                <a:pos x="651138" y="59412"/>
              </a:cxn>
              <a:cxn ang="0">
                <a:pos x="697647" y="90179"/>
              </a:cxn>
              <a:cxn ang="0">
                <a:pos x="737815" y="126250"/>
              </a:cxn>
              <a:cxn ang="0">
                <a:pos x="775868" y="167627"/>
              </a:cxn>
              <a:cxn ang="0">
                <a:pos x="806523" y="214307"/>
              </a:cxn>
              <a:cxn ang="0">
                <a:pos x="830835" y="264171"/>
              </a:cxn>
              <a:cxn ang="0">
                <a:pos x="848804" y="318278"/>
              </a:cxn>
              <a:cxn ang="0">
                <a:pos x="861489" y="374507"/>
              </a:cxn>
              <a:cxn ang="0">
                <a:pos x="865717" y="432859"/>
              </a:cxn>
              <a:cxn ang="0">
                <a:pos x="861489" y="492270"/>
              </a:cxn>
              <a:cxn ang="0">
                <a:pos x="848804" y="548500"/>
              </a:cxn>
              <a:cxn ang="0">
                <a:pos x="830835" y="601546"/>
              </a:cxn>
              <a:cxn ang="0">
                <a:pos x="806523" y="651410"/>
              </a:cxn>
              <a:cxn ang="0">
                <a:pos x="775868" y="697029"/>
              </a:cxn>
              <a:cxn ang="0">
                <a:pos x="737815" y="739467"/>
              </a:cxn>
              <a:cxn ang="0">
                <a:pos x="697647" y="776599"/>
              </a:cxn>
              <a:cxn ang="0">
                <a:pos x="651138" y="807366"/>
              </a:cxn>
              <a:cxn ang="0">
                <a:pos x="602514" y="832828"/>
              </a:cxn>
              <a:cxn ang="0">
                <a:pos x="547548" y="850864"/>
              </a:cxn>
              <a:cxn ang="0">
                <a:pos x="492581" y="862534"/>
              </a:cxn>
              <a:cxn ang="0">
                <a:pos x="432330" y="865717"/>
              </a:cxn>
              <a:cxn ang="0">
                <a:pos x="374193" y="862534"/>
              </a:cxn>
              <a:cxn ang="0">
                <a:pos x="318169" y="850864"/>
              </a:cxn>
              <a:cxn ang="0">
                <a:pos x="264260" y="832828"/>
              </a:cxn>
              <a:cxn ang="0">
                <a:pos x="214579" y="807366"/>
              </a:cxn>
              <a:cxn ang="0">
                <a:pos x="168070" y="776599"/>
              </a:cxn>
              <a:cxn ang="0">
                <a:pos x="126845" y="739467"/>
              </a:cxn>
              <a:cxn ang="0">
                <a:pos x="90906" y="697029"/>
              </a:cxn>
              <a:cxn ang="0">
                <a:pos x="60251" y="651410"/>
              </a:cxn>
              <a:cxn ang="0">
                <a:pos x="34882" y="601546"/>
              </a:cxn>
              <a:cxn ang="0">
                <a:pos x="15856" y="548500"/>
              </a:cxn>
              <a:cxn ang="0">
                <a:pos x="4228" y="492270"/>
              </a:cxn>
              <a:cxn ang="0">
                <a:pos x="0" y="432859"/>
              </a:cxn>
              <a:cxn ang="0">
                <a:pos x="4228" y="374507"/>
              </a:cxn>
              <a:cxn ang="0">
                <a:pos x="15856" y="318278"/>
              </a:cxn>
              <a:cxn ang="0">
                <a:pos x="34882" y="264171"/>
              </a:cxn>
              <a:cxn ang="0">
                <a:pos x="60251" y="214307"/>
              </a:cxn>
              <a:cxn ang="0">
                <a:pos x="90906" y="167627"/>
              </a:cxn>
              <a:cxn ang="0">
                <a:pos x="126845" y="126250"/>
              </a:cxn>
              <a:cxn ang="0">
                <a:pos x="168070" y="90179"/>
              </a:cxn>
              <a:cxn ang="0">
                <a:pos x="214579" y="59412"/>
              </a:cxn>
              <a:cxn ang="0">
                <a:pos x="264260" y="33950"/>
              </a:cxn>
              <a:cxn ang="0">
                <a:pos x="318169" y="14853"/>
              </a:cxn>
              <a:cxn ang="0">
                <a:pos x="374193" y="3183"/>
              </a:cxn>
              <a:cxn ang="0">
                <a:pos x="432330" y="0"/>
              </a:cxn>
            </a:cxnLst>
            <a:rect l="0" t="0" r="0" b="0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48" name="Freeform 9"/>
          <p:cNvSpPr>
            <a:spLocks noEditPoints="1"/>
          </p:cNvSpPr>
          <p:nvPr/>
        </p:nvSpPr>
        <p:spPr>
          <a:xfrm>
            <a:off x="9648825" y="3930650"/>
            <a:ext cx="1190625" cy="1190625"/>
          </a:xfrm>
          <a:custGeom>
            <a:avLst/>
            <a:gdLst/>
            <a:ahLst/>
            <a:cxnLst>
              <a:cxn ang="0">
                <a:pos x="529755" y="26482"/>
              </a:cxn>
              <a:cxn ang="0">
                <a:pos x="403925" y="55082"/>
              </a:cxn>
              <a:cxn ang="0">
                <a:pos x="289726" y="112283"/>
              </a:cxn>
              <a:cxn ang="0">
                <a:pos x="190331" y="190669"/>
              </a:cxn>
              <a:cxn ang="0">
                <a:pos x="113141" y="289182"/>
              </a:cxn>
              <a:cxn ang="0">
                <a:pos x="57099" y="403584"/>
              </a:cxn>
              <a:cxn ang="0">
                <a:pos x="26435" y="528578"/>
              </a:cxn>
              <a:cxn ang="0">
                <a:pos x="26435" y="662047"/>
              </a:cxn>
              <a:cxn ang="0">
                <a:pos x="57099" y="788100"/>
              </a:cxn>
              <a:cxn ang="0">
                <a:pos x="113141" y="902502"/>
              </a:cxn>
              <a:cxn ang="0">
                <a:pos x="190331" y="1001015"/>
              </a:cxn>
              <a:cxn ang="0">
                <a:pos x="289726" y="1079401"/>
              </a:cxn>
              <a:cxn ang="0">
                <a:pos x="403925" y="1134483"/>
              </a:cxn>
              <a:cxn ang="0">
                <a:pos x="529755" y="1165202"/>
              </a:cxn>
              <a:cxn ang="0">
                <a:pos x="662987" y="1165202"/>
              </a:cxn>
              <a:cxn ang="0">
                <a:pos x="788817" y="1134483"/>
              </a:cxn>
              <a:cxn ang="0">
                <a:pos x="901958" y="1079401"/>
              </a:cxn>
              <a:cxn ang="0">
                <a:pos x="1001353" y="1001015"/>
              </a:cxn>
              <a:cxn ang="0">
                <a:pos x="1078543" y="902502"/>
              </a:cxn>
              <a:cxn ang="0">
                <a:pos x="1135642" y="788100"/>
              </a:cxn>
              <a:cxn ang="0">
                <a:pos x="1165249" y="662047"/>
              </a:cxn>
              <a:cxn ang="0">
                <a:pos x="1165249" y="528578"/>
              </a:cxn>
              <a:cxn ang="0">
                <a:pos x="1135642" y="403584"/>
              </a:cxn>
              <a:cxn ang="0">
                <a:pos x="1078543" y="289182"/>
              </a:cxn>
              <a:cxn ang="0">
                <a:pos x="1001353" y="190669"/>
              </a:cxn>
              <a:cxn ang="0">
                <a:pos x="901958" y="112283"/>
              </a:cxn>
              <a:cxn ang="0">
                <a:pos x="788817" y="55082"/>
              </a:cxn>
              <a:cxn ang="0">
                <a:pos x="662987" y="26482"/>
              </a:cxn>
              <a:cxn ang="0">
                <a:pos x="596371" y="0"/>
              </a:cxn>
              <a:cxn ang="0">
                <a:pos x="732775" y="14830"/>
              </a:cxn>
              <a:cxn ang="0">
                <a:pos x="857547" y="59319"/>
              </a:cxn>
              <a:cxn ang="0">
                <a:pos x="968574" y="130291"/>
              </a:cxn>
              <a:cxn ang="0">
                <a:pos x="1060567" y="222448"/>
              </a:cxn>
              <a:cxn ang="0">
                <a:pos x="1131412" y="333672"/>
              </a:cxn>
              <a:cxn ang="0">
                <a:pos x="1175823" y="458666"/>
              </a:cxn>
              <a:cxn ang="0">
                <a:pos x="1191684" y="595312"/>
              </a:cxn>
              <a:cxn ang="0">
                <a:pos x="1175823" y="733018"/>
              </a:cxn>
              <a:cxn ang="0">
                <a:pos x="1131412" y="858012"/>
              </a:cxn>
              <a:cxn ang="0">
                <a:pos x="1060567" y="968177"/>
              </a:cxn>
              <a:cxn ang="0">
                <a:pos x="968574" y="1061393"/>
              </a:cxn>
              <a:cxn ang="0">
                <a:pos x="857547" y="1130246"/>
              </a:cxn>
              <a:cxn ang="0">
                <a:pos x="732775" y="1176854"/>
              </a:cxn>
              <a:cxn ang="0">
                <a:pos x="596371" y="1191684"/>
              </a:cxn>
              <a:cxn ang="0">
                <a:pos x="458909" y="1176854"/>
              </a:cxn>
              <a:cxn ang="0">
                <a:pos x="334137" y="1130246"/>
              </a:cxn>
              <a:cxn ang="0">
                <a:pos x="224168" y="1061393"/>
              </a:cxn>
              <a:cxn ang="0">
                <a:pos x="131117" y="968177"/>
              </a:cxn>
              <a:cxn ang="0">
                <a:pos x="61329" y="858012"/>
              </a:cxn>
              <a:cxn ang="0">
                <a:pos x="15861" y="733018"/>
              </a:cxn>
              <a:cxn ang="0">
                <a:pos x="0" y="595312"/>
              </a:cxn>
              <a:cxn ang="0">
                <a:pos x="15861" y="458666"/>
              </a:cxn>
              <a:cxn ang="0">
                <a:pos x="61329" y="333672"/>
              </a:cxn>
              <a:cxn ang="0">
                <a:pos x="131117" y="222448"/>
              </a:cxn>
              <a:cxn ang="0">
                <a:pos x="224168" y="130291"/>
              </a:cxn>
              <a:cxn ang="0">
                <a:pos x="334137" y="59319"/>
              </a:cxn>
              <a:cxn ang="0">
                <a:pos x="458909" y="14830"/>
              </a:cxn>
              <a:cxn ang="0">
                <a:pos x="596371" y="0"/>
              </a:cxn>
            </a:cxnLst>
            <a:rect l="0" t="0" r="0" b="0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49" name="Freeform 10"/>
          <p:cNvSpPr/>
          <p:nvPr/>
        </p:nvSpPr>
        <p:spPr>
          <a:xfrm>
            <a:off x="9813925" y="4092575"/>
            <a:ext cx="863600" cy="866775"/>
          </a:xfrm>
          <a:custGeom>
            <a:avLst/>
            <a:gdLst/>
            <a:ahLst/>
            <a:cxnLst>
              <a:cxn ang="0">
                <a:pos x="431800" y="0"/>
              </a:cxn>
              <a:cxn ang="0">
                <a:pos x="489866" y="3183"/>
              </a:cxn>
              <a:cxn ang="0">
                <a:pos x="545821" y="14853"/>
              </a:cxn>
              <a:cxn ang="0">
                <a:pos x="599664" y="33950"/>
              </a:cxn>
              <a:cxn ang="0">
                <a:pos x="650339" y="59412"/>
              </a:cxn>
              <a:cxn ang="0">
                <a:pos x="695736" y="90179"/>
              </a:cxn>
              <a:cxn ang="0">
                <a:pos x="736911" y="126250"/>
              </a:cxn>
              <a:cxn ang="0">
                <a:pos x="773862" y="167627"/>
              </a:cxn>
              <a:cxn ang="0">
                <a:pos x="803422" y="214307"/>
              </a:cxn>
              <a:cxn ang="0">
                <a:pos x="828760" y="264171"/>
              </a:cxn>
              <a:cxn ang="0">
                <a:pos x="848820" y="318278"/>
              </a:cxn>
              <a:cxn ang="0">
                <a:pos x="859377" y="374507"/>
              </a:cxn>
              <a:cxn ang="0">
                <a:pos x="863600" y="432859"/>
              </a:cxn>
              <a:cxn ang="0">
                <a:pos x="859377" y="492270"/>
              </a:cxn>
              <a:cxn ang="0">
                <a:pos x="848820" y="548500"/>
              </a:cxn>
              <a:cxn ang="0">
                <a:pos x="828760" y="601546"/>
              </a:cxn>
              <a:cxn ang="0">
                <a:pos x="803422" y="651410"/>
              </a:cxn>
              <a:cxn ang="0">
                <a:pos x="773862" y="697029"/>
              </a:cxn>
              <a:cxn ang="0">
                <a:pos x="736911" y="739467"/>
              </a:cxn>
              <a:cxn ang="0">
                <a:pos x="695736" y="776599"/>
              </a:cxn>
              <a:cxn ang="0">
                <a:pos x="650339" y="807366"/>
              </a:cxn>
              <a:cxn ang="0">
                <a:pos x="599664" y="832828"/>
              </a:cxn>
              <a:cxn ang="0">
                <a:pos x="545821" y="850864"/>
              </a:cxn>
              <a:cxn ang="0">
                <a:pos x="489866" y="862534"/>
              </a:cxn>
              <a:cxn ang="0">
                <a:pos x="431800" y="865717"/>
              </a:cxn>
              <a:cxn ang="0">
                <a:pos x="372678" y="862534"/>
              </a:cxn>
              <a:cxn ang="0">
                <a:pos x="316724" y="850864"/>
              </a:cxn>
              <a:cxn ang="0">
                <a:pos x="263936" y="832828"/>
              </a:cxn>
              <a:cxn ang="0">
                <a:pos x="214316" y="807366"/>
              </a:cxn>
              <a:cxn ang="0">
                <a:pos x="168919" y="776599"/>
              </a:cxn>
              <a:cxn ang="0">
                <a:pos x="126689" y="739467"/>
              </a:cxn>
              <a:cxn ang="0">
                <a:pos x="89738" y="697029"/>
              </a:cxn>
              <a:cxn ang="0">
                <a:pos x="59122" y="651410"/>
              </a:cxn>
              <a:cxn ang="0">
                <a:pos x="33784" y="601546"/>
              </a:cxn>
              <a:cxn ang="0">
                <a:pos x="15836" y="548500"/>
              </a:cxn>
              <a:cxn ang="0">
                <a:pos x="3167" y="492270"/>
              </a:cxn>
              <a:cxn ang="0">
                <a:pos x="0" y="432859"/>
              </a:cxn>
              <a:cxn ang="0">
                <a:pos x="3167" y="374507"/>
              </a:cxn>
              <a:cxn ang="0">
                <a:pos x="15836" y="318278"/>
              </a:cxn>
              <a:cxn ang="0">
                <a:pos x="33784" y="264171"/>
              </a:cxn>
              <a:cxn ang="0">
                <a:pos x="59122" y="214307"/>
              </a:cxn>
              <a:cxn ang="0">
                <a:pos x="89738" y="167627"/>
              </a:cxn>
              <a:cxn ang="0">
                <a:pos x="126689" y="126250"/>
              </a:cxn>
              <a:cxn ang="0">
                <a:pos x="168919" y="90179"/>
              </a:cxn>
              <a:cxn ang="0">
                <a:pos x="214316" y="59412"/>
              </a:cxn>
              <a:cxn ang="0">
                <a:pos x="263936" y="33950"/>
              </a:cxn>
              <a:cxn ang="0">
                <a:pos x="316724" y="14853"/>
              </a:cxn>
              <a:cxn ang="0">
                <a:pos x="372678" y="3183"/>
              </a:cxn>
              <a:cxn ang="0">
                <a:pos x="431800" y="0"/>
              </a:cxn>
            </a:cxnLst>
            <a:rect l="0" t="0" r="0" b="0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0" name="Freeform 11"/>
          <p:cNvSpPr>
            <a:spLocks noEditPoints="1"/>
          </p:cNvSpPr>
          <p:nvPr/>
        </p:nvSpPr>
        <p:spPr>
          <a:xfrm>
            <a:off x="9674225" y="2325688"/>
            <a:ext cx="1192213" cy="1192212"/>
          </a:xfrm>
          <a:custGeom>
            <a:avLst/>
            <a:gdLst/>
            <a:ahLst/>
            <a:cxnLst>
              <a:cxn ang="0">
                <a:pos x="529285" y="27517"/>
              </a:cxn>
              <a:cxn ang="0">
                <a:pos x="402510" y="57150"/>
              </a:cxn>
              <a:cxn ang="0">
                <a:pos x="288413" y="112183"/>
              </a:cxn>
              <a:cxn ang="0">
                <a:pos x="191219" y="191558"/>
              </a:cxn>
              <a:cxn ang="0">
                <a:pos x="113041" y="288925"/>
              </a:cxn>
              <a:cxn ang="0">
                <a:pos x="57049" y="403225"/>
              </a:cxn>
              <a:cxn ang="0">
                <a:pos x="27468" y="529167"/>
              </a:cxn>
              <a:cxn ang="0">
                <a:pos x="27468" y="662517"/>
              </a:cxn>
              <a:cxn ang="0">
                <a:pos x="57049" y="789517"/>
              </a:cxn>
              <a:cxn ang="0">
                <a:pos x="113041" y="902759"/>
              </a:cxn>
              <a:cxn ang="0">
                <a:pos x="191219" y="1000126"/>
              </a:cxn>
              <a:cxn ang="0">
                <a:pos x="288413" y="1079501"/>
              </a:cxn>
              <a:cxn ang="0">
                <a:pos x="402510" y="1135592"/>
              </a:cxn>
              <a:cxn ang="0">
                <a:pos x="529285" y="1164167"/>
              </a:cxn>
              <a:cxn ang="0">
                <a:pos x="662399" y="1164167"/>
              </a:cxn>
              <a:cxn ang="0">
                <a:pos x="789174" y="1135592"/>
              </a:cxn>
              <a:cxn ang="0">
                <a:pos x="902215" y="1079501"/>
              </a:cxn>
              <a:cxn ang="0">
                <a:pos x="999409" y="1000126"/>
              </a:cxn>
              <a:cxn ang="0">
                <a:pos x="1078643" y="902759"/>
              </a:cxn>
              <a:cxn ang="0">
                <a:pos x="1134635" y="789517"/>
              </a:cxn>
              <a:cxn ang="0">
                <a:pos x="1163160" y="662517"/>
              </a:cxn>
              <a:cxn ang="0">
                <a:pos x="1163160" y="529167"/>
              </a:cxn>
              <a:cxn ang="0">
                <a:pos x="1134635" y="403225"/>
              </a:cxn>
              <a:cxn ang="0">
                <a:pos x="1078643" y="288925"/>
              </a:cxn>
              <a:cxn ang="0">
                <a:pos x="999409" y="191558"/>
              </a:cxn>
              <a:cxn ang="0">
                <a:pos x="902215" y="112183"/>
              </a:cxn>
              <a:cxn ang="0">
                <a:pos x="789174" y="57150"/>
              </a:cxn>
              <a:cxn ang="0">
                <a:pos x="662399" y="27517"/>
              </a:cxn>
              <a:cxn ang="0">
                <a:pos x="595842" y="0"/>
              </a:cxn>
              <a:cxn ang="0">
                <a:pos x="732125" y="16933"/>
              </a:cxn>
              <a:cxn ang="0">
                <a:pos x="856787" y="61383"/>
              </a:cxn>
              <a:cxn ang="0">
                <a:pos x="967715" y="132292"/>
              </a:cxn>
              <a:cxn ang="0">
                <a:pos x="1059627" y="223308"/>
              </a:cxn>
              <a:cxn ang="0">
                <a:pos x="1130409" y="334434"/>
              </a:cxn>
              <a:cxn ang="0">
                <a:pos x="1174781" y="460375"/>
              </a:cxn>
              <a:cxn ang="0">
                <a:pos x="1191684" y="595842"/>
              </a:cxn>
              <a:cxn ang="0">
                <a:pos x="1174781" y="732367"/>
              </a:cxn>
              <a:cxn ang="0">
                <a:pos x="1130409" y="857250"/>
              </a:cxn>
              <a:cxn ang="0">
                <a:pos x="1059627" y="968376"/>
              </a:cxn>
              <a:cxn ang="0">
                <a:pos x="967715" y="1060451"/>
              </a:cxn>
              <a:cxn ang="0">
                <a:pos x="856787" y="1131359"/>
              </a:cxn>
              <a:cxn ang="0">
                <a:pos x="732125" y="1175809"/>
              </a:cxn>
              <a:cxn ang="0">
                <a:pos x="595842" y="1191684"/>
              </a:cxn>
              <a:cxn ang="0">
                <a:pos x="459559" y="1175809"/>
              </a:cxn>
              <a:cxn ang="0">
                <a:pos x="334897" y="1131359"/>
              </a:cxn>
              <a:cxn ang="0">
                <a:pos x="223969" y="1060451"/>
              </a:cxn>
              <a:cxn ang="0">
                <a:pos x="132057" y="968376"/>
              </a:cxn>
              <a:cxn ang="0">
                <a:pos x="61275" y="857250"/>
              </a:cxn>
              <a:cxn ang="0">
                <a:pos x="16903" y="732367"/>
              </a:cxn>
              <a:cxn ang="0">
                <a:pos x="0" y="595842"/>
              </a:cxn>
              <a:cxn ang="0">
                <a:pos x="16903" y="460375"/>
              </a:cxn>
              <a:cxn ang="0">
                <a:pos x="61275" y="334434"/>
              </a:cxn>
              <a:cxn ang="0">
                <a:pos x="132057" y="223308"/>
              </a:cxn>
              <a:cxn ang="0">
                <a:pos x="223969" y="132292"/>
              </a:cxn>
              <a:cxn ang="0">
                <a:pos x="334897" y="61383"/>
              </a:cxn>
              <a:cxn ang="0">
                <a:pos x="459559" y="16933"/>
              </a:cxn>
              <a:cxn ang="0">
                <a:pos x="595842" y="0"/>
              </a:cxn>
            </a:cxnLst>
            <a:rect l="0" t="0" r="0" b="0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1" name="Freeform 12"/>
          <p:cNvSpPr/>
          <p:nvPr/>
        </p:nvSpPr>
        <p:spPr>
          <a:xfrm>
            <a:off x="9837738" y="2490788"/>
            <a:ext cx="865187" cy="863600"/>
          </a:xfrm>
          <a:custGeom>
            <a:avLst/>
            <a:gdLst/>
            <a:ahLst/>
            <a:cxnLst>
              <a:cxn ang="0">
                <a:pos x="432859" y="0"/>
              </a:cxn>
              <a:cxn ang="0">
                <a:pos x="491067" y="4228"/>
              </a:cxn>
              <a:cxn ang="0">
                <a:pos x="548217" y="14799"/>
              </a:cxn>
              <a:cxn ang="0">
                <a:pos x="601134" y="33825"/>
              </a:cxn>
              <a:cxn ang="0">
                <a:pos x="650875" y="58137"/>
              </a:cxn>
              <a:cxn ang="0">
                <a:pos x="697442" y="89848"/>
              </a:cxn>
              <a:cxn ang="0">
                <a:pos x="738717" y="125788"/>
              </a:cxn>
              <a:cxn ang="0">
                <a:pos x="774700" y="168069"/>
              </a:cxn>
              <a:cxn ang="0">
                <a:pos x="806450" y="213522"/>
              </a:cxn>
              <a:cxn ang="0">
                <a:pos x="831850" y="263202"/>
              </a:cxn>
              <a:cxn ang="0">
                <a:pos x="849842" y="316054"/>
              </a:cxn>
              <a:cxn ang="0">
                <a:pos x="861484" y="373134"/>
              </a:cxn>
              <a:cxn ang="0">
                <a:pos x="865717" y="431271"/>
              </a:cxn>
              <a:cxn ang="0">
                <a:pos x="861484" y="489409"/>
              </a:cxn>
              <a:cxn ang="0">
                <a:pos x="849842" y="546489"/>
              </a:cxn>
              <a:cxn ang="0">
                <a:pos x="831850" y="599341"/>
              </a:cxn>
              <a:cxn ang="0">
                <a:pos x="806450" y="649021"/>
              </a:cxn>
              <a:cxn ang="0">
                <a:pos x="774700" y="695531"/>
              </a:cxn>
              <a:cxn ang="0">
                <a:pos x="738717" y="736755"/>
              </a:cxn>
              <a:cxn ang="0">
                <a:pos x="697442" y="772695"/>
              </a:cxn>
              <a:cxn ang="0">
                <a:pos x="650875" y="804406"/>
              </a:cxn>
              <a:cxn ang="0">
                <a:pos x="601134" y="829775"/>
              </a:cxn>
              <a:cxn ang="0">
                <a:pos x="548217" y="847744"/>
              </a:cxn>
              <a:cxn ang="0">
                <a:pos x="491067" y="859372"/>
              </a:cxn>
              <a:cxn ang="0">
                <a:pos x="432859" y="863600"/>
              </a:cxn>
              <a:cxn ang="0">
                <a:pos x="374650" y="859372"/>
              </a:cxn>
              <a:cxn ang="0">
                <a:pos x="317500" y="847744"/>
              </a:cxn>
              <a:cxn ang="0">
                <a:pos x="264583" y="829775"/>
              </a:cxn>
              <a:cxn ang="0">
                <a:pos x="214842" y="804406"/>
              </a:cxn>
              <a:cxn ang="0">
                <a:pos x="168275" y="772695"/>
              </a:cxn>
              <a:cxn ang="0">
                <a:pos x="127000" y="736755"/>
              </a:cxn>
              <a:cxn ang="0">
                <a:pos x="91017" y="695531"/>
              </a:cxn>
              <a:cxn ang="0">
                <a:pos x="58208" y="649021"/>
              </a:cxn>
              <a:cxn ang="0">
                <a:pos x="33867" y="599341"/>
              </a:cxn>
              <a:cxn ang="0">
                <a:pos x="15875" y="546489"/>
              </a:cxn>
              <a:cxn ang="0">
                <a:pos x="4233" y="489409"/>
              </a:cxn>
              <a:cxn ang="0">
                <a:pos x="0" y="431271"/>
              </a:cxn>
              <a:cxn ang="0">
                <a:pos x="4233" y="373134"/>
              </a:cxn>
              <a:cxn ang="0">
                <a:pos x="15875" y="316054"/>
              </a:cxn>
              <a:cxn ang="0">
                <a:pos x="33867" y="263202"/>
              </a:cxn>
              <a:cxn ang="0">
                <a:pos x="58208" y="213522"/>
              </a:cxn>
              <a:cxn ang="0">
                <a:pos x="91017" y="168069"/>
              </a:cxn>
              <a:cxn ang="0">
                <a:pos x="127000" y="125788"/>
              </a:cxn>
              <a:cxn ang="0">
                <a:pos x="168275" y="89848"/>
              </a:cxn>
              <a:cxn ang="0">
                <a:pos x="214842" y="58137"/>
              </a:cxn>
              <a:cxn ang="0">
                <a:pos x="264583" y="33825"/>
              </a:cxn>
              <a:cxn ang="0">
                <a:pos x="317500" y="14799"/>
              </a:cxn>
              <a:cxn ang="0">
                <a:pos x="374650" y="4228"/>
              </a:cxn>
              <a:cxn ang="0">
                <a:pos x="432859" y="0"/>
              </a:cxn>
            </a:cxnLst>
            <a:rect l="0" t="0" r="0" b="0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2" name="Freeform 13"/>
          <p:cNvSpPr>
            <a:spLocks noEditPoints="1"/>
          </p:cNvSpPr>
          <p:nvPr/>
        </p:nvSpPr>
        <p:spPr>
          <a:xfrm>
            <a:off x="8156575" y="1465263"/>
            <a:ext cx="1190625" cy="1189037"/>
          </a:xfrm>
          <a:custGeom>
            <a:avLst/>
            <a:gdLst/>
            <a:ahLst/>
            <a:cxnLst>
              <a:cxn ang="0">
                <a:pos x="530225" y="26435"/>
              </a:cxn>
              <a:cxn ang="0">
                <a:pos x="403225" y="57099"/>
              </a:cxn>
              <a:cxn ang="0">
                <a:pos x="289983" y="113141"/>
              </a:cxn>
              <a:cxn ang="0">
                <a:pos x="192617" y="190331"/>
              </a:cxn>
              <a:cxn ang="0">
                <a:pos x="113242" y="288668"/>
              </a:cxn>
              <a:cxn ang="0">
                <a:pos x="57150" y="402866"/>
              </a:cxn>
              <a:cxn ang="0">
                <a:pos x="27517" y="528696"/>
              </a:cxn>
              <a:cxn ang="0">
                <a:pos x="27517" y="661927"/>
              </a:cxn>
              <a:cxn ang="0">
                <a:pos x="57150" y="788814"/>
              </a:cxn>
              <a:cxn ang="0">
                <a:pos x="113242" y="900898"/>
              </a:cxn>
              <a:cxn ang="0">
                <a:pos x="192617" y="999235"/>
              </a:cxn>
              <a:cxn ang="0">
                <a:pos x="289983" y="1078540"/>
              </a:cxn>
              <a:cxn ang="0">
                <a:pos x="403225" y="1134582"/>
              </a:cxn>
              <a:cxn ang="0">
                <a:pos x="530225" y="1163131"/>
              </a:cxn>
              <a:cxn ang="0">
                <a:pos x="663575" y="1163131"/>
              </a:cxn>
              <a:cxn ang="0">
                <a:pos x="790575" y="1134582"/>
              </a:cxn>
              <a:cxn ang="0">
                <a:pos x="903817" y="1078540"/>
              </a:cxn>
              <a:cxn ang="0">
                <a:pos x="1001184" y="999235"/>
              </a:cxn>
              <a:cxn ang="0">
                <a:pos x="1080559" y="900898"/>
              </a:cxn>
              <a:cxn ang="0">
                <a:pos x="1136651" y="788814"/>
              </a:cxn>
              <a:cxn ang="0">
                <a:pos x="1166284" y="661927"/>
              </a:cxn>
              <a:cxn ang="0">
                <a:pos x="1166284" y="528696"/>
              </a:cxn>
              <a:cxn ang="0">
                <a:pos x="1136651" y="402866"/>
              </a:cxn>
              <a:cxn ang="0">
                <a:pos x="1080559" y="288668"/>
              </a:cxn>
              <a:cxn ang="0">
                <a:pos x="1001184" y="190331"/>
              </a:cxn>
              <a:cxn ang="0">
                <a:pos x="903817" y="113141"/>
              </a:cxn>
              <a:cxn ang="0">
                <a:pos x="790575" y="57099"/>
              </a:cxn>
              <a:cxn ang="0">
                <a:pos x="663575" y="26435"/>
              </a:cxn>
              <a:cxn ang="0">
                <a:pos x="596900" y="0"/>
              </a:cxn>
              <a:cxn ang="0">
                <a:pos x="733425" y="15861"/>
              </a:cxn>
              <a:cxn ang="0">
                <a:pos x="858309" y="61329"/>
              </a:cxn>
              <a:cxn ang="0">
                <a:pos x="969434" y="131117"/>
              </a:cxn>
              <a:cxn ang="0">
                <a:pos x="1061509" y="224167"/>
              </a:cxn>
              <a:cxn ang="0">
                <a:pos x="1132417" y="333078"/>
              </a:cxn>
              <a:cxn ang="0">
                <a:pos x="1176867" y="459966"/>
              </a:cxn>
              <a:cxn ang="0">
                <a:pos x="1191684" y="595312"/>
              </a:cxn>
              <a:cxn ang="0">
                <a:pos x="1176867" y="731715"/>
              </a:cxn>
              <a:cxn ang="0">
                <a:pos x="1132417" y="856488"/>
              </a:cxn>
              <a:cxn ang="0">
                <a:pos x="1061509" y="967514"/>
              </a:cxn>
              <a:cxn ang="0">
                <a:pos x="969434" y="1059507"/>
              </a:cxn>
              <a:cxn ang="0">
                <a:pos x="858309" y="1130352"/>
              </a:cxn>
              <a:cxn ang="0">
                <a:pos x="733425" y="1174763"/>
              </a:cxn>
              <a:cxn ang="0">
                <a:pos x="596900" y="1189566"/>
              </a:cxn>
              <a:cxn ang="0">
                <a:pos x="460375" y="1174763"/>
              </a:cxn>
              <a:cxn ang="0">
                <a:pos x="335492" y="1130352"/>
              </a:cxn>
              <a:cxn ang="0">
                <a:pos x="224367" y="1059507"/>
              </a:cxn>
              <a:cxn ang="0">
                <a:pos x="132292" y="967514"/>
              </a:cxn>
              <a:cxn ang="0">
                <a:pos x="61383" y="856488"/>
              </a:cxn>
              <a:cxn ang="0">
                <a:pos x="16933" y="731715"/>
              </a:cxn>
              <a:cxn ang="0">
                <a:pos x="0" y="595312"/>
              </a:cxn>
              <a:cxn ang="0">
                <a:pos x="16933" y="459966"/>
              </a:cxn>
              <a:cxn ang="0">
                <a:pos x="61383" y="333078"/>
              </a:cxn>
              <a:cxn ang="0">
                <a:pos x="132292" y="224167"/>
              </a:cxn>
              <a:cxn ang="0">
                <a:pos x="224367" y="131117"/>
              </a:cxn>
              <a:cxn ang="0">
                <a:pos x="335492" y="61329"/>
              </a:cxn>
              <a:cxn ang="0">
                <a:pos x="460375" y="15861"/>
              </a:cxn>
              <a:cxn ang="0">
                <a:pos x="596900" y="0"/>
              </a:cxn>
            </a:cxnLst>
            <a:rect l="0" t="0" r="0" b="0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3" name="Freeform 14"/>
          <p:cNvSpPr/>
          <p:nvPr/>
        </p:nvSpPr>
        <p:spPr>
          <a:xfrm>
            <a:off x="8318500" y="1627188"/>
            <a:ext cx="866775" cy="863600"/>
          </a:xfrm>
          <a:custGeom>
            <a:avLst/>
            <a:gdLst/>
            <a:ahLst/>
            <a:cxnLst>
              <a:cxn ang="0">
                <a:pos x="432859" y="0"/>
              </a:cxn>
              <a:cxn ang="0">
                <a:pos x="491067" y="3171"/>
              </a:cxn>
              <a:cxn ang="0">
                <a:pos x="548217" y="15856"/>
              </a:cxn>
              <a:cxn ang="0">
                <a:pos x="601134" y="33825"/>
              </a:cxn>
              <a:cxn ang="0">
                <a:pos x="650875" y="58137"/>
              </a:cxn>
              <a:cxn ang="0">
                <a:pos x="697442" y="88791"/>
              </a:cxn>
              <a:cxn ang="0">
                <a:pos x="738717" y="126845"/>
              </a:cxn>
              <a:cxn ang="0">
                <a:pos x="774700" y="168069"/>
              </a:cxn>
              <a:cxn ang="0">
                <a:pos x="805392" y="213522"/>
              </a:cxn>
              <a:cxn ang="0">
                <a:pos x="831850" y="264259"/>
              </a:cxn>
              <a:cxn ang="0">
                <a:pos x="849842" y="317111"/>
              </a:cxn>
              <a:cxn ang="0">
                <a:pos x="861484" y="372077"/>
              </a:cxn>
              <a:cxn ang="0">
                <a:pos x="865717" y="431271"/>
              </a:cxn>
              <a:cxn ang="0">
                <a:pos x="861484" y="490466"/>
              </a:cxn>
              <a:cxn ang="0">
                <a:pos x="849842" y="545432"/>
              </a:cxn>
              <a:cxn ang="0">
                <a:pos x="831850" y="599341"/>
              </a:cxn>
              <a:cxn ang="0">
                <a:pos x="805392" y="650078"/>
              </a:cxn>
              <a:cxn ang="0">
                <a:pos x="774700" y="695531"/>
              </a:cxn>
              <a:cxn ang="0">
                <a:pos x="738717" y="736755"/>
              </a:cxn>
              <a:cxn ang="0">
                <a:pos x="697442" y="772695"/>
              </a:cxn>
              <a:cxn ang="0">
                <a:pos x="650875" y="803349"/>
              </a:cxn>
              <a:cxn ang="0">
                <a:pos x="601134" y="828718"/>
              </a:cxn>
              <a:cxn ang="0">
                <a:pos x="548217" y="847744"/>
              </a:cxn>
              <a:cxn ang="0">
                <a:pos x="491067" y="859372"/>
              </a:cxn>
              <a:cxn ang="0">
                <a:pos x="432859" y="863600"/>
              </a:cxn>
              <a:cxn ang="0">
                <a:pos x="374650" y="859372"/>
              </a:cxn>
              <a:cxn ang="0">
                <a:pos x="317500" y="847744"/>
              </a:cxn>
              <a:cxn ang="0">
                <a:pos x="264583" y="828718"/>
              </a:cxn>
              <a:cxn ang="0">
                <a:pos x="214842" y="803349"/>
              </a:cxn>
              <a:cxn ang="0">
                <a:pos x="168275" y="772695"/>
              </a:cxn>
              <a:cxn ang="0">
                <a:pos x="127000" y="736755"/>
              </a:cxn>
              <a:cxn ang="0">
                <a:pos x="91017" y="695531"/>
              </a:cxn>
              <a:cxn ang="0">
                <a:pos x="58208" y="650078"/>
              </a:cxn>
              <a:cxn ang="0">
                <a:pos x="33867" y="599341"/>
              </a:cxn>
              <a:cxn ang="0">
                <a:pos x="15875" y="545432"/>
              </a:cxn>
              <a:cxn ang="0">
                <a:pos x="4233" y="490466"/>
              </a:cxn>
              <a:cxn ang="0">
                <a:pos x="0" y="431271"/>
              </a:cxn>
              <a:cxn ang="0">
                <a:pos x="4233" y="372077"/>
              </a:cxn>
              <a:cxn ang="0">
                <a:pos x="15875" y="317111"/>
              </a:cxn>
              <a:cxn ang="0">
                <a:pos x="33867" y="264259"/>
              </a:cxn>
              <a:cxn ang="0">
                <a:pos x="58208" y="213522"/>
              </a:cxn>
              <a:cxn ang="0">
                <a:pos x="91017" y="168069"/>
              </a:cxn>
              <a:cxn ang="0">
                <a:pos x="127000" y="126845"/>
              </a:cxn>
              <a:cxn ang="0">
                <a:pos x="168275" y="88791"/>
              </a:cxn>
              <a:cxn ang="0">
                <a:pos x="214842" y="58137"/>
              </a:cxn>
              <a:cxn ang="0">
                <a:pos x="264583" y="33825"/>
              </a:cxn>
              <a:cxn ang="0">
                <a:pos x="317500" y="15856"/>
              </a:cxn>
              <a:cxn ang="0">
                <a:pos x="374650" y="3171"/>
              </a:cxn>
              <a:cxn ang="0">
                <a:pos x="432859" y="0"/>
              </a:cxn>
            </a:cxnLst>
            <a:rect l="0" t="0" r="0" b="0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4" name="Freeform 15"/>
          <p:cNvSpPr>
            <a:spLocks noEditPoints="1"/>
          </p:cNvSpPr>
          <p:nvPr/>
        </p:nvSpPr>
        <p:spPr>
          <a:xfrm>
            <a:off x="6694488" y="2327275"/>
            <a:ext cx="1192212" cy="1189038"/>
          </a:xfrm>
          <a:custGeom>
            <a:avLst/>
            <a:gdLst/>
            <a:ahLst/>
            <a:cxnLst>
              <a:cxn ang="0">
                <a:pos x="528697" y="26435"/>
              </a:cxn>
              <a:cxn ang="0">
                <a:pos x="403925" y="57099"/>
              </a:cxn>
              <a:cxn ang="0">
                <a:pos x="289726" y="112084"/>
              </a:cxn>
              <a:cxn ang="0">
                <a:pos x="190331" y="191388"/>
              </a:cxn>
              <a:cxn ang="0">
                <a:pos x="113141" y="288668"/>
              </a:cxn>
              <a:cxn ang="0">
                <a:pos x="56042" y="402866"/>
              </a:cxn>
              <a:cxn ang="0">
                <a:pos x="26435" y="528696"/>
              </a:cxn>
              <a:cxn ang="0">
                <a:pos x="26435" y="661927"/>
              </a:cxn>
              <a:cxn ang="0">
                <a:pos x="56042" y="788814"/>
              </a:cxn>
              <a:cxn ang="0">
                <a:pos x="113141" y="900898"/>
              </a:cxn>
              <a:cxn ang="0">
                <a:pos x="190331" y="999235"/>
              </a:cxn>
              <a:cxn ang="0">
                <a:pos x="289726" y="1078540"/>
              </a:cxn>
              <a:cxn ang="0">
                <a:pos x="403925" y="1134582"/>
              </a:cxn>
              <a:cxn ang="0">
                <a:pos x="528697" y="1163131"/>
              </a:cxn>
              <a:cxn ang="0">
                <a:pos x="661929" y="1163131"/>
              </a:cxn>
              <a:cxn ang="0">
                <a:pos x="788817" y="1134582"/>
              </a:cxn>
              <a:cxn ang="0">
                <a:pos x="901958" y="1078540"/>
              </a:cxn>
              <a:cxn ang="0">
                <a:pos x="1001353" y="999235"/>
              </a:cxn>
              <a:cxn ang="0">
                <a:pos x="1078543" y="900898"/>
              </a:cxn>
              <a:cxn ang="0">
                <a:pos x="1134585" y="788814"/>
              </a:cxn>
              <a:cxn ang="0">
                <a:pos x="1165249" y="661927"/>
              </a:cxn>
              <a:cxn ang="0">
                <a:pos x="1165249" y="528696"/>
              </a:cxn>
              <a:cxn ang="0">
                <a:pos x="1134585" y="402866"/>
              </a:cxn>
              <a:cxn ang="0">
                <a:pos x="1078543" y="288668"/>
              </a:cxn>
              <a:cxn ang="0">
                <a:pos x="1001353" y="191388"/>
              </a:cxn>
              <a:cxn ang="0">
                <a:pos x="901958" y="112084"/>
              </a:cxn>
              <a:cxn ang="0">
                <a:pos x="788817" y="57099"/>
              </a:cxn>
              <a:cxn ang="0">
                <a:pos x="661929" y="26435"/>
              </a:cxn>
              <a:cxn ang="0">
                <a:pos x="595313" y="0"/>
              </a:cxn>
              <a:cxn ang="0">
                <a:pos x="732775" y="14803"/>
              </a:cxn>
              <a:cxn ang="0">
                <a:pos x="857547" y="61329"/>
              </a:cxn>
              <a:cxn ang="0">
                <a:pos x="967516" y="130059"/>
              </a:cxn>
              <a:cxn ang="0">
                <a:pos x="1060567" y="223110"/>
              </a:cxn>
              <a:cxn ang="0">
                <a:pos x="1130355" y="333078"/>
              </a:cxn>
              <a:cxn ang="0">
                <a:pos x="1175823" y="459966"/>
              </a:cxn>
              <a:cxn ang="0">
                <a:pos x="1191684" y="595312"/>
              </a:cxn>
              <a:cxn ang="0">
                <a:pos x="1175823" y="731715"/>
              </a:cxn>
              <a:cxn ang="0">
                <a:pos x="1130355" y="856488"/>
              </a:cxn>
              <a:cxn ang="0">
                <a:pos x="1060567" y="967514"/>
              </a:cxn>
              <a:cxn ang="0">
                <a:pos x="967516" y="1059507"/>
              </a:cxn>
              <a:cxn ang="0">
                <a:pos x="857547" y="1130352"/>
              </a:cxn>
              <a:cxn ang="0">
                <a:pos x="732775" y="1174763"/>
              </a:cxn>
              <a:cxn ang="0">
                <a:pos x="595313" y="1189566"/>
              </a:cxn>
              <a:cxn ang="0">
                <a:pos x="458909" y="1174763"/>
              </a:cxn>
              <a:cxn ang="0">
                <a:pos x="334137" y="1130352"/>
              </a:cxn>
              <a:cxn ang="0">
                <a:pos x="223110" y="1059507"/>
              </a:cxn>
              <a:cxn ang="0">
                <a:pos x="131117" y="967514"/>
              </a:cxn>
              <a:cxn ang="0">
                <a:pos x="60272" y="856488"/>
              </a:cxn>
              <a:cxn ang="0">
                <a:pos x="15861" y="731715"/>
              </a:cxn>
              <a:cxn ang="0">
                <a:pos x="0" y="595312"/>
              </a:cxn>
              <a:cxn ang="0">
                <a:pos x="15861" y="459966"/>
              </a:cxn>
              <a:cxn ang="0">
                <a:pos x="60272" y="333078"/>
              </a:cxn>
              <a:cxn ang="0">
                <a:pos x="131117" y="223110"/>
              </a:cxn>
              <a:cxn ang="0">
                <a:pos x="223110" y="130059"/>
              </a:cxn>
              <a:cxn ang="0">
                <a:pos x="334137" y="61329"/>
              </a:cxn>
              <a:cxn ang="0">
                <a:pos x="458909" y="14803"/>
              </a:cxn>
              <a:cxn ang="0">
                <a:pos x="595313" y="0"/>
              </a:cxn>
            </a:cxnLst>
            <a:rect l="0" t="0" r="0" b="0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3EB198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5" name="Freeform 16"/>
          <p:cNvSpPr/>
          <p:nvPr/>
        </p:nvSpPr>
        <p:spPr>
          <a:xfrm>
            <a:off x="6858000" y="2489200"/>
            <a:ext cx="863600" cy="863600"/>
          </a:xfrm>
          <a:custGeom>
            <a:avLst/>
            <a:gdLst/>
            <a:ahLst/>
            <a:cxnLst>
              <a:cxn ang="0">
                <a:pos x="431800" y="0"/>
              </a:cxn>
              <a:cxn ang="0">
                <a:pos x="490922" y="3175"/>
              </a:cxn>
              <a:cxn ang="0">
                <a:pos x="546876" y="14817"/>
              </a:cxn>
              <a:cxn ang="0">
                <a:pos x="599664" y="32808"/>
              </a:cxn>
              <a:cxn ang="0">
                <a:pos x="649284" y="58208"/>
              </a:cxn>
              <a:cxn ang="0">
                <a:pos x="696792" y="88900"/>
              </a:cxn>
              <a:cxn ang="0">
                <a:pos x="736911" y="125942"/>
              </a:cxn>
              <a:cxn ang="0">
                <a:pos x="774917" y="168275"/>
              </a:cxn>
              <a:cxn ang="0">
                <a:pos x="804478" y="213783"/>
              </a:cxn>
              <a:cxn ang="0">
                <a:pos x="829816" y="263525"/>
              </a:cxn>
              <a:cxn ang="0">
                <a:pos x="847764" y="316442"/>
              </a:cxn>
              <a:cxn ang="0">
                <a:pos x="860433" y="373592"/>
              </a:cxn>
              <a:cxn ang="0">
                <a:pos x="863600" y="431800"/>
              </a:cxn>
              <a:cxn ang="0">
                <a:pos x="860433" y="490008"/>
              </a:cxn>
              <a:cxn ang="0">
                <a:pos x="847764" y="546100"/>
              </a:cxn>
              <a:cxn ang="0">
                <a:pos x="829816" y="600075"/>
              </a:cxn>
              <a:cxn ang="0">
                <a:pos x="804478" y="649817"/>
              </a:cxn>
              <a:cxn ang="0">
                <a:pos x="774917" y="696383"/>
              </a:cxn>
              <a:cxn ang="0">
                <a:pos x="736911" y="737658"/>
              </a:cxn>
              <a:cxn ang="0">
                <a:pos x="696792" y="773642"/>
              </a:cxn>
              <a:cxn ang="0">
                <a:pos x="649284" y="804333"/>
              </a:cxn>
              <a:cxn ang="0">
                <a:pos x="599664" y="829733"/>
              </a:cxn>
              <a:cxn ang="0">
                <a:pos x="546876" y="848783"/>
              </a:cxn>
              <a:cxn ang="0">
                <a:pos x="490922" y="860425"/>
              </a:cxn>
              <a:cxn ang="0">
                <a:pos x="431800" y="863600"/>
              </a:cxn>
              <a:cxn ang="0">
                <a:pos x="373734" y="860425"/>
              </a:cxn>
              <a:cxn ang="0">
                <a:pos x="317779" y="848783"/>
              </a:cxn>
              <a:cxn ang="0">
                <a:pos x="263936" y="829733"/>
              </a:cxn>
              <a:cxn ang="0">
                <a:pos x="214316" y="804333"/>
              </a:cxn>
              <a:cxn ang="0">
                <a:pos x="167864" y="773642"/>
              </a:cxn>
              <a:cxn ang="0">
                <a:pos x="126689" y="737658"/>
              </a:cxn>
              <a:cxn ang="0">
                <a:pos x="90794" y="696383"/>
              </a:cxn>
              <a:cxn ang="0">
                <a:pos x="60178" y="649817"/>
              </a:cxn>
              <a:cxn ang="0">
                <a:pos x="34840" y="600075"/>
              </a:cxn>
              <a:cxn ang="0">
                <a:pos x="15836" y="546100"/>
              </a:cxn>
              <a:cxn ang="0">
                <a:pos x="4223" y="490008"/>
              </a:cxn>
              <a:cxn ang="0">
                <a:pos x="0" y="431800"/>
              </a:cxn>
              <a:cxn ang="0">
                <a:pos x="4223" y="373592"/>
              </a:cxn>
              <a:cxn ang="0">
                <a:pos x="15836" y="316442"/>
              </a:cxn>
              <a:cxn ang="0">
                <a:pos x="34840" y="263525"/>
              </a:cxn>
              <a:cxn ang="0">
                <a:pos x="60178" y="213783"/>
              </a:cxn>
              <a:cxn ang="0">
                <a:pos x="90794" y="168275"/>
              </a:cxn>
              <a:cxn ang="0">
                <a:pos x="126689" y="125942"/>
              </a:cxn>
              <a:cxn ang="0">
                <a:pos x="167864" y="88900"/>
              </a:cxn>
              <a:cxn ang="0">
                <a:pos x="214316" y="58208"/>
              </a:cxn>
              <a:cxn ang="0">
                <a:pos x="263936" y="32808"/>
              </a:cxn>
              <a:cxn ang="0">
                <a:pos x="317779" y="14817"/>
              </a:cxn>
              <a:cxn ang="0">
                <a:pos x="373734" y="3175"/>
              </a:cxn>
              <a:cxn ang="0">
                <a:pos x="431800" y="0"/>
              </a:cxn>
            </a:cxnLst>
            <a:rect l="0" t="0" r="0" b="0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6" name="Freeform 17"/>
          <p:cNvSpPr>
            <a:spLocks noEditPoints="1"/>
          </p:cNvSpPr>
          <p:nvPr/>
        </p:nvSpPr>
        <p:spPr>
          <a:xfrm>
            <a:off x="6710363" y="3744913"/>
            <a:ext cx="1193800" cy="1189037"/>
          </a:xfrm>
          <a:custGeom>
            <a:avLst/>
            <a:gdLst/>
            <a:ahLst/>
            <a:cxnLst>
              <a:cxn ang="0">
                <a:pos x="531167" y="26435"/>
              </a:cxn>
              <a:cxn ang="0">
                <a:pos x="403941" y="57099"/>
              </a:cxn>
              <a:cxn ang="0">
                <a:pos x="289438" y="112084"/>
              </a:cxn>
              <a:cxn ang="0">
                <a:pos x="191899" y="190331"/>
              </a:cxn>
              <a:cxn ang="0">
                <a:pos x="112383" y="288668"/>
              </a:cxn>
              <a:cxn ang="0">
                <a:pos x="57252" y="402866"/>
              </a:cxn>
              <a:cxn ang="0">
                <a:pos x="26505" y="528696"/>
              </a:cxn>
              <a:cxn ang="0">
                <a:pos x="26505" y="661927"/>
              </a:cxn>
              <a:cxn ang="0">
                <a:pos x="57252" y="788814"/>
              </a:cxn>
              <a:cxn ang="0">
                <a:pos x="112383" y="900898"/>
              </a:cxn>
              <a:cxn ang="0">
                <a:pos x="191899" y="999235"/>
              </a:cxn>
              <a:cxn ang="0">
                <a:pos x="289438" y="1078540"/>
              </a:cxn>
              <a:cxn ang="0">
                <a:pos x="403941" y="1133524"/>
              </a:cxn>
              <a:cxn ang="0">
                <a:pos x="531167" y="1163131"/>
              </a:cxn>
              <a:cxn ang="0">
                <a:pos x="664754" y="1163131"/>
              </a:cxn>
              <a:cxn ang="0">
                <a:pos x="790919" y="1133524"/>
              </a:cxn>
              <a:cxn ang="0">
                <a:pos x="904362" y="1078540"/>
              </a:cxn>
              <a:cxn ang="0">
                <a:pos x="1002962" y="999235"/>
              </a:cxn>
              <a:cxn ang="0">
                <a:pos x="1082478" y="900898"/>
              </a:cxn>
              <a:cxn ang="0">
                <a:pos x="1138669" y="788814"/>
              </a:cxn>
              <a:cxn ang="0">
                <a:pos x="1167295" y="661927"/>
              </a:cxn>
              <a:cxn ang="0">
                <a:pos x="1167295" y="528696"/>
              </a:cxn>
              <a:cxn ang="0">
                <a:pos x="1138669" y="402866"/>
              </a:cxn>
              <a:cxn ang="0">
                <a:pos x="1082478" y="288668"/>
              </a:cxn>
              <a:cxn ang="0">
                <a:pos x="1002962" y="190331"/>
              </a:cxn>
              <a:cxn ang="0">
                <a:pos x="904362" y="112084"/>
              </a:cxn>
              <a:cxn ang="0">
                <a:pos x="790919" y="57099"/>
              </a:cxn>
              <a:cxn ang="0">
                <a:pos x="664754" y="26435"/>
              </a:cxn>
              <a:cxn ang="0">
                <a:pos x="597960" y="0"/>
              </a:cxn>
              <a:cxn ang="0">
                <a:pos x="733667" y="14803"/>
              </a:cxn>
              <a:cxn ang="0">
                <a:pos x="859833" y="61329"/>
              </a:cxn>
              <a:cxn ang="0">
                <a:pos x="971155" y="130059"/>
              </a:cxn>
              <a:cxn ang="0">
                <a:pos x="1063394" y="223110"/>
              </a:cxn>
              <a:cxn ang="0">
                <a:pos x="1134428" y="333078"/>
              </a:cxn>
              <a:cxn ang="0">
                <a:pos x="1178957" y="458908"/>
              </a:cxn>
              <a:cxn ang="0">
                <a:pos x="1193800" y="595312"/>
              </a:cxn>
              <a:cxn ang="0">
                <a:pos x="1178957" y="731715"/>
              </a:cxn>
              <a:cxn ang="0">
                <a:pos x="1134428" y="856488"/>
              </a:cxn>
              <a:cxn ang="0">
                <a:pos x="1063394" y="967514"/>
              </a:cxn>
              <a:cxn ang="0">
                <a:pos x="971155" y="1059507"/>
              </a:cxn>
              <a:cxn ang="0">
                <a:pos x="859833" y="1129295"/>
              </a:cxn>
              <a:cxn ang="0">
                <a:pos x="733667" y="1173705"/>
              </a:cxn>
              <a:cxn ang="0">
                <a:pos x="597960" y="1189566"/>
              </a:cxn>
              <a:cxn ang="0">
                <a:pos x="461193" y="1173705"/>
              </a:cxn>
              <a:cxn ang="0">
                <a:pos x="333967" y="1129295"/>
              </a:cxn>
              <a:cxn ang="0">
                <a:pos x="223705" y="1059507"/>
              </a:cxn>
              <a:cxn ang="0">
                <a:pos x="130406" y="967514"/>
              </a:cxn>
              <a:cxn ang="0">
                <a:pos x="61492" y="856488"/>
              </a:cxn>
              <a:cxn ang="0">
                <a:pos x="14843" y="731715"/>
              </a:cxn>
              <a:cxn ang="0">
                <a:pos x="0" y="595312"/>
              </a:cxn>
              <a:cxn ang="0">
                <a:pos x="14843" y="458908"/>
              </a:cxn>
              <a:cxn ang="0">
                <a:pos x="61492" y="333078"/>
              </a:cxn>
              <a:cxn ang="0">
                <a:pos x="130406" y="223110"/>
              </a:cxn>
              <a:cxn ang="0">
                <a:pos x="223705" y="130059"/>
              </a:cxn>
              <a:cxn ang="0">
                <a:pos x="333967" y="61329"/>
              </a:cxn>
              <a:cxn ang="0">
                <a:pos x="461193" y="14803"/>
              </a:cxn>
              <a:cxn ang="0">
                <a:pos x="597960" y="0"/>
              </a:cxn>
            </a:cxnLst>
            <a:rect l="0" t="0" r="0" b="0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57" name="Freeform 18"/>
          <p:cNvSpPr/>
          <p:nvPr/>
        </p:nvSpPr>
        <p:spPr>
          <a:xfrm>
            <a:off x="6875463" y="3906838"/>
            <a:ext cx="865187" cy="866775"/>
          </a:xfrm>
          <a:custGeom>
            <a:avLst/>
            <a:gdLst/>
            <a:ahLst/>
            <a:cxnLst>
              <a:cxn ang="0">
                <a:pos x="433388" y="0"/>
              </a:cxn>
              <a:cxn ang="0">
                <a:pos x="491668" y="2122"/>
              </a:cxn>
              <a:cxn ang="0">
                <a:pos x="546769" y="14853"/>
              </a:cxn>
              <a:cxn ang="0">
                <a:pos x="601869" y="32889"/>
              </a:cxn>
              <a:cxn ang="0">
                <a:pos x="651672" y="58351"/>
              </a:cxn>
              <a:cxn ang="0">
                <a:pos x="697236" y="89118"/>
              </a:cxn>
              <a:cxn ang="0">
                <a:pos x="739621" y="126250"/>
              </a:cxn>
              <a:cxn ang="0">
                <a:pos x="775649" y="168688"/>
              </a:cxn>
              <a:cxn ang="0">
                <a:pos x="806378" y="214307"/>
              </a:cxn>
              <a:cxn ang="0">
                <a:pos x="831809" y="264171"/>
              </a:cxn>
              <a:cxn ang="0">
                <a:pos x="850882" y="317217"/>
              </a:cxn>
              <a:cxn ang="0">
                <a:pos x="861478" y="373447"/>
              </a:cxn>
              <a:cxn ang="0">
                <a:pos x="865717" y="432859"/>
              </a:cxn>
              <a:cxn ang="0">
                <a:pos x="861478" y="491210"/>
              </a:cxn>
              <a:cxn ang="0">
                <a:pos x="850882" y="547439"/>
              </a:cxn>
              <a:cxn ang="0">
                <a:pos x="831809" y="601546"/>
              </a:cxn>
              <a:cxn ang="0">
                <a:pos x="806378" y="651410"/>
              </a:cxn>
              <a:cxn ang="0">
                <a:pos x="775649" y="697029"/>
              </a:cxn>
              <a:cxn ang="0">
                <a:pos x="739621" y="739467"/>
              </a:cxn>
              <a:cxn ang="0">
                <a:pos x="697236" y="775538"/>
              </a:cxn>
              <a:cxn ang="0">
                <a:pos x="651672" y="806305"/>
              </a:cxn>
              <a:cxn ang="0">
                <a:pos x="601869" y="830706"/>
              </a:cxn>
              <a:cxn ang="0">
                <a:pos x="546769" y="850864"/>
              </a:cxn>
              <a:cxn ang="0">
                <a:pos x="491668" y="861473"/>
              </a:cxn>
              <a:cxn ang="0">
                <a:pos x="433388" y="865717"/>
              </a:cxn>
              <a:cxn ang="0">
                <a:pos x="374049" y="861473"/>
              </a:cxn>
              <a:cxn ang="0">
                <a:pos x="317889" y="850864"/>
              </a:cxn>
              <a:cxn ang="0">
                <a:pos x="264907" y="830706"/>
              </a:cxn>
              <a:cxn ang="0">
                <a:pos x="214045" y="806305"/>
              </a:cxn>
              <a:cxn ang="0">
                <a:pos x="168481" y="775538"/>
              </a:cxn>
              <a:cxn ang="0">
                <a:pos x="126096" y="739467"/>
              </a:cxn>
              <a:cxn ang="0">
                <a:pos x="89009" y="697029"/>
              </a:cxn>
              <a:cxn ang="0">
                <a:pos x="58280" y="651410"/>
              </a:cxn>
              <a:cxn ang="0">
                <a:pos x="32849" y="601546"/>
              </a:cxn>
              <a:cxn ang="0">
                <a:pos x="14835" y="547439"/>
              </a:cxn>
              <a:cxn ang="0">
                <a:pos x="3179" y="491210"/>
              </a:cxn>
              <a:cxn ang="0">
                <a:pos x="0" y="432859"/>
              </a:cxn>
              <a:cxn ang="0">
                <a:pos x="3179" y="373447"/>
              </a:cxn>
              <a:cxn ang="0">
                <a:pos x="14835" y="317217"/>
              </a:cxn>
              <a:cxn ang="0">
                <a:pos x="32849" y="264171"/>
              </a:cxn>
              <a:cxn ang="0">
                <a:pos x="58280" y="214307"/>
              </a:cxn>
              <a:cxn ang="0">
                <a:pos x="89009" y="168688"/>
              </a:cxn>
              <a:cxn ang="0">
                <a:pos x="126096" y="126250"/>
              </a:cxn>
              <a:cxn ang="0">
                <a:pos x="168481" y="89118"/>
              </a:cxn>
              <a:cxn ang="0">
                <a:pos x="214045" y="58351"/>
              </a:cxn>
              <a:cxn ang="0">
                <a:pos x="264907" y="32889"/>
              </a:cxn>
              <a:cxn ang="0">
                <a:pos x="317889" y="14853"/>
              </a:cxn>
              <a:cxn ang="0">
                <a:pos x="374049" y="2122"/>
              </a:cxn>
              <a:cxn ang="0">
                <a:pos x="433388" y="0"/>
              </a:cxn>
            </a:cxnLst>
            <a:rect l="0" t="0" r="0" b="0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7902575" y="2801938"/>
            <a:ext cx="1793875" cy="1793875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3810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0259" name="Freeform 6"/>
          <p:cNvSpPr>
            <a:spLocks noEditPoints="1"/>
          </p:cNvSpPr>
          <p:nvPr/>
        </p:nvSpPr>
        <p:spPr>
          <a:xfrm>
            <a:off x="7104063" y="2659063"/>
            <a:ext cx="331787" cy="482600"/>
          </a:xfrm>
          <a:custGeom>
            <a:avLst/>
            <a:gdLst/>
            <a:ahLst/>
            <a:cxnLst>
              <a:cxn ang="0">
                <a:pos x="202260" y="343071"/>
              </a:cxn>
              <a:cxn ang="0">
                <a:pos x="217621" y="366113"/>
              </a:cxn>
              <a:cxn ang="0">
                <a:pos x="197139" y="392995"/>
              </a:cxn>
              <a:cxn ang="0">
                <a:pos x="154895" y="239381"/>
              </a:cxn>
              <a:cxn ang="0">
                <a:pos x="143374" y="290586"/>
              </a:cxn>
              <a:cxn ang="0">
                <a:pos x="122892" y="264984"/>
              </a:cxn>
              <a:cxn ang="0">
                <a:pos x="143374" y="243222"/>
              </a:cxn>
              <a:cxn ang="0">
                <a:pos x="154895" y="216339"/>
              </a:cxn>
              <a:cxn ang="0">
                <a:pos x="99850" y="236821"/>
              </a:cxn>
              <a:cxn ang="0">
                <a:pos x="89609" y="279065"/>
              </a:cxn>
              <a:cxn ang="0">
                <a:pos x="106250" y="304667"/>
              </a:cxn>
              <a:cxn ang="0">
                <a:pos x="154895" y="326429"/>
              </a:cxn>
              <a:cxn ang="0">
                <a:pos x="125452" y="382754"/>
              </a:cxn>
              <a:cxn ang="0">
                <a:pos x="79368" y="377634"/>
              </a:cxn>
              <a:cxn ang="0">
                <a:pos x="110091" y="407076"/>
              </a:cxn>
              <a:cxn ang="0">
                <a:pos x="154895" y="442919"/>
              </a:cxn>
              <a:cxn ang="0">
                <a:pos x="203540" y="418597"/>
              </a:cxn>
              <a:cxn ang="0">
                <a:pos x="248344" y="380194"/>
              </a:cxn>
              <a:cxn ang="0">
                <a:pos x="247064" y="343071"/>
              </a:cxn>
              <a:cxn ang="0">
                <a:pos x="215061" y="316188"/>
              </a:cxn>
              <a:cxn ang="0">
                <a:pos x="185618" y="243222"/>
              </a:cxn>
              <a:cxn ang="0">
                <a:pos x="216341" y="271384"/>
              </a:cxn>
              <a:cxn ang="0">
                <a:pos x="209940" y="225300"/>
              </a:cxn>
              <a:cxn ang="0">
                <a:pos x="154895" y="199698"/>
              </a:cxn>
              <a:cxn ang="0">
                <a:pos x="238103" y="171535"/>
              </a:cxn>
              <a:cxn ang="0">
                <a:pos x="295709" y="244502"/>
              </a:cxn>
              <a:cxn ang="0">
                <a:pos x="330272" y="349471"/>
              </a:cxn>
              <a:cxn ang="0">
                <a:pos x="313630" y="426278"/>
              </a:cxn>
              <a:cxn ang="0">
                <a:pos x="244504" y="473642"/>
              </a:cxn>
              <a:cxn ang="0">
                <a:pos x="122892" y="478763"/>
              </a:cxn>
              <a:cxn ang="0">
                <a:pos x="33283" y="445480"/>
              </a:cxn>
              <a:cxn ang="0">
                <a:pos x="0" y="376354"/>
              </a:cxn>
              <a:cxn ang="0">
                <a:pos x="19202" y="277785"/>
              </a:cxn>
              <a:cxn ang="0">
                <a:pos x="69127" y="189457"/>
              </a:cxn>
              <a:cxn ang="0">
                <a:pos x="117771" y="108810"/>
              </a:cxn>
              <a:cxn ang="0">
                <a:pos x="117771" y="145933"/>
              </a:cxn>
              <a:cxn ang="0">
                <a:pos x="177937" y="3840"/>
              </a:cxn>
              <a:cxn ang="0">
                <a:pos x="208660" y="28163"/>
              </a:cxn>
              <a:cxn ang="0">
                <a:pos x="241943" y="21762"/>
              </a:cxn>
              <a:cxn ang="0">
                <a:pos x="263705" y="3840"/>
              </a:cxn>
              <a:cxn ang="0">
                <a:pos x="117771" y="97289"/>
              </a:cxn>
              <a:cxn ang="0">
                <a:pos x="74247" y="7681"/>
              </a:cxn>
              <a:cxn ang="0">
                <a:pos x="93449" y="25602"/>
              </a:cxn>
              <a:cxn ang="0">
                <a:pos x="122892" y="28163"/>
              </a:cxn>
              <a:cxn ang="0">
                <a:pos x="153615" y="5120"/>
              </a:cxn>
            </a:cxnLst>
            <a:rect l="0" t="0" r="0" b="0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60" name="Freeform 7"/>
          <p:cNvSpPr>
            <a:spLocks noEditPoints="1"/>
          </p:cNvSpPr>
          <p:nvPr/>
        </p:nvSpPr>
        <p:spPr>
          <a:xfrm>
            <a:off x="8604250" y="1836738"/>
            <a:ext cx="333375" cy="409575"/>
          </a:xfrm>
          <a:custGeom>
            <a:avLst/>
            <a:gdLst/>
            <a:ahLst/>
            <a:cxnLst>
              <a:cxn ang="0">
                <a:pos x="195572" y="347051"/>
              </a:cxn>
              <a:cxn ang="0">
                <a:pos x="191305" y="366963"/>
              </a:cxn>
              <a:cxn ang="0">
                <a:pos x="209796" y="379053"/>
              </a:cxn>
              <a:cxn ang="0">
                <a:pos x="226864" y="366963"/>
              </a:cxn>
              <a:cxn ang="0">
                <a:pos x="222597" y="347051"/>
              </a:cxn>
              <a:cxn ang="0">
                <a:pos x="298692" y="235397"/>
              </a:cxn>
              <a:cxn ang="0">
                <a:pos x="327139" y="239664"/>
              </a:cxn>
              <a:cxn ang="0">
                <a:pos x="330695" y="244642"/>
              </a:cxn>
              <a:cxn ang="0">
                <a:pos x="333540" y="273089"/>
              </a:cxn>
              <a:cxn ang="0">
                <a:pos x="330695" y="277356"/>
              </a:cxn>
              <a:cxn ang="0">
                <a:pos x="313627" y="283045"/>
              </a:cxn>
              <a:cxn ang="0">
                <a:pos x="304382" y="302958"/>
              </a:cxn>
              <a:cxn ang="0">
                <a:pos x="291581" y="305803"/>
              </a:cxn>
              <a:cxn ang="0">
                <a:pos x="280202" y="327849"/>
              </a:cxn>
              <a:cxn ang="0">
                <a:pos x="280913" y="368386"/>
              </a:cxn>
              <a:cxn ang="0">
                <a:pos x="252466" y="403233"/>
              </a:cxn>
              <a:cxn ang="0">
                <a:pos x="221175" y="411056"/>
              </a:cxn>
              <a:cxn ang="0">
                <a:pos x="176371" y="392566"/>
              </a:cxn>
              <a:cxn ang="0">
                <a:pos x="157880" y="348473"/>
              </a:cxn>
              <a:cxn ang="0">
                <a:pos x="176371" y="304381"/>
              </a:cxn>
              <a:cxn ang="0">
                <a:pos x="214774" y="285890"/>
              </a:cxn>
              <a:cxn ang="0">
                <a:pos x="292292" y="238242"/>
              </a:cxn>
              <a:cxn ang="0">
                <a:pos x="298692" y="235397"/>
              </a:cxn>
              <a:cxn ang="0">
                <a:pos x="106676" y="219040"/>
              </a:cxn>
              <a:cxn ang="0">
                <a:pos x="100986" y="244642"/>
              </a:cxn>
              <a:cxn ang="0">
                <a:pos x="123744" y="259577"/>
              </a:cxn>
              <a:cxn ang="0">
                <a:pos x="145790" y="244642"/>
              </a:cxn>
              <a:cxn ang="0">
                <a:pos x="140812" y="219040"/>
              </a:cxn>
              <a:cxn ang="0">
                <a:pos x="123033" y="39114"/>
              </a:cxn>
              <a:cxn ang="0">
                <a:pos x="81074" y="60449"/>
              </a:cxn>
              <a:cxn ang="0">
                <a:pos x="70406" y="145079"/>
              </a:cxn>
              <a:cxn ang="0">
                <a:pos x="173526" y="74673"/>
              </a:cxn>
              <a:cxn ang="0">
                <a:pos x="139390" y="41248"/>
              </a:cxn>
              <a:cxn ang="0">
                <a:pos x="130145" y="711"/>
              </a:cxn>
              <a:cxn ang="0">
                <a:pos x="183482" y="22046"/>
              </a:cxn>
              <a:cxn ang="0">
                <a:pos x="211929" y="71117"/>
              </a:cxn>
              <a:cxn ang="0">
                <a:pos x="219041" y="145079"/>
              </a:cxn>
              <a:cxn ang="0">
                <a:pos x="231131" y="147923"/>
              </a:cxn>
              <a:cxn ang="0">
                <a:pos x="240376" y="154324"/>
              </a:cxn>
              <a:cxn ang="0">
                <a:pos x="246777" y="263133"/>
              </a:cxn>
              <a:cxn ang="0">
                <a:pos x="206240" y="271667"/>
              </a:cxn>
              <a:cxn ang="0">
                <a:pos x="165703" y="293713"/>
              </a:cxn>
              <a:cxn ang="0">
                <a:pos x="145079" y="332116"/>
              </a:cxn>
              <a:cxn ang="0">
                <a:pos x="8534" y="324293"/>
              </a:cxn>
              <a:cxn ang="0">
                <a:pos x="0" y="304381"/>
              </a:cxn>
              <a:cxn ang="0">
                <a:pos x="0" y="169970"/>
              </a:cxn>
              <a:cxn ang="0">
                <a:pos x="711" y="166414"/>
              </a:cxn>
              <a:cxn ang="0">
                <a:pos x="11379" y="150768"/>
              </a:cxn>
              <a:cxn ang="0">
                <a:pos x="32003" y="145079"/>
              </a:cxn>
              <a:cxn ang="0">
                <a:pos x="41248" y="52627"/>
              </a:cxn>
              <a:cxn ang="0">
                <a:pos x="79651" y="11379"/>
              </a:cxn>
              <a:cxn ang="0">
                <a:pos x="123033" y="0"/>
              </a:cxn>
            </a:cxnLst>
            <a:rect l="0" t="0" r="0" b="0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0" y="239"/>
                </a:lnTo>
                <a:lnTo>
                  <a:pt x="1" y="236"/>
                </a:lnTo>
                <a:lnTo>
                  <a:pt x="1" y="236"/>
                </a:lnTo>
                <a:lnTo>
                  <a:pt x="1" y="234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61" name="Freeform 8"/>
          <p:cNvSpPr>
            <a:spLocks noEditPoints="1"/>
          </p:cNvSpPr>
          <p:nvPr/>
        </p:nvSpPr>
        <p:spPr>
          <a:xfrm>
            <a:off x="8520113" y="5162550"/>
            <a:ext cx="455612" cy="322263"/>
          </a:xfrm>
          <a:custGeom>
            <a:avLst/>
            <a:gdLst/>
            <a:ahLst/>
            <a:cxnLst>
              <a:cxn ang="0">
                <a:pos x="211543" y="55997"/>
              </a:cxn>
              <a:cxn ang="0">
                <a:pos x="302205" y="81773"/>
              </a:cxn>
              <a:cxn ang="0">
                <a:pos x="310204" y="86217"/>
              </a:cxn>
              <a:cxn ang="0">
                <a:pos x="315537" y="92439"/>
              </a:cxn>
              <a:cxn ang="0">
                <a:pos x="353757" y="163546"/>
              </a:cxn>
              <a:cxn ang="0">
                <a:pos x="422198" y="116438"/>
              </a:cxn>
              <a:cxn ang="0">
                <a:pos x="443530" y="120882"/>
              </a:cxn>
              <a:cxn ang="0">
                <a:pos x="455085" y="137770"/>
              </a:cxn>
              <a:cxn ang="0">
                <a:pos x="450641" y="159991"/>
              </a:cxn>
              <a:cxn ang="0">
                <a:pos x="355535" y="229320"/>
              </a:cxn>
              <a:cxn ang="0">
                <a:pos x="339536" y="231987"/>
              </a:cxn>
              <a:cxn ang="0">
                <a:pos x="326204" y="224876"/>
              </a:cxn>
              <a:cxn ang="0">
                <a:pos x="319982" y="215988"/>
              </a:cxn>
              <a:cxn ang="0">
                <a:pos x="314649" y="207988"/>
              </a:cxn>
              <a:cxn ang="0">
                <a:pos x="291539" y="164435"/>
              </a:cxn>
              <a:cxn ang="0">
                <a:pos x="255096" y="165324"/>
              </a:cxn>
              <a:cxn ang="0">
                <a:pos x="295094" y="199100"/>
              </a:cxn>
              <a:cxn ang="0">
                <a:pos x="304871" y="219543"/>
              </a:cxn>
              <a:cxn ang="0">
                <a:pos x="292428" y="242653"/>
              </a:cxn>
              <a:cxn ang="0">
                <a:pos x="203544" y="303094"/>
              </a:cxn>
              <a:cxn ang="0">
                <a:pos x="181323" y="298649"/>
              </a:cxn>
              <a:cxn ang="0">
                <a:pos x="170657" y="282650"/>
              </a:cxn>
              <a:cxn ang="0">
                <a:pos x="175101" y="261318"/>
              </a:cxn>
              <a:cxn ang="0">
                <a:pos x="189322" y="248874"/>
              </a:cxn>
              <a:cxn ang="0">
                <a:pos x="216876" y="228431"/>
              </a:cxn>
              <a:cxn ang="0">
                <a:pos x="159102" y="234653"/>
              </a:cxn>
              <a:cxn ang="0">
                <a:pos x="89773" y="284428"/>
              </a:cxn>
              <a:cxn ang="0">
                <a:pos x="52441" y="311982"/>
              </a:cxn>
              <a:cxn ang="0">
                <a:pos x="45331" y="317315"/>
              </a:cxn>
              <a:cxn ang="0">
                <a:pos x="33776" y="322648"/>
              </a:cxn>
              <a:cxn ang="0">
                <a:pos x="12444" y="317315"/>
              </a:cxn>
              <a:cxn ang="0">
                <a:pos x="889" y="301316"/>
              </a:cxn>
              <a:cxn ang="0">
                <a:pos x="5333" y="279095"/>
              </a:cxn>
              <a:cxn ang="0">
                <a:pos x="228431" y="117327"/>
              </a:cxn>
              <a:cxn ang="0">
                <a:pos x="137770" y="165324"/>
              </a:cxn>
              <a:cxn ang="0">
                <a:pos x="120882" y="170657"/>
              </a:cxn>
              <a:cxn ang="0">
                <a:pos x="98661" y="159991"/>
              </a:cxn>
              <a:cxn ang="0">
                <a:pos x="93328" y="143992"/>
              </a:cxn>
              <a:cxn ang="0">
                <a:pos x="98661" y="127993"/>
              </a:cxn>
              <a:cxn ang="0">
                <a:pos x="106661" y="119993"/>
              </a:cxn>
              <a:cxn ang="0">
                <a:pos x="133326" y="100439"/>
              </a:cxn>
              <a:cxn ang="0">
                <a:pos x="168879" y="72885"/>
              </a:cxn>
              <a:cxn ang="0">
                <a:pos x="187545" y="59552"/>
              </a:cxn>
              <a:cxn ang="0">
                <a:pos x="204433" y="54219"/>
              </a:cxn>
              <a:cxn ang="0">
                <a:pos x="386644" y="6222"/>
              </a:cxn>
              <a:cxn ang="0">
                <a:pos x="406199" y="33776"/>
              </a:cxn>
              <a:cxn ang="0">
                <a:pos x="403532" y="62219"/>
              </a:cxn>
              <a:cxn ang="0">
                <a:pos x="374201" y="87995"/>
              </a:cxn>
              <a:cxn ang="0">
                <a:pos x="340425" y="83551"/>
              </a:cxn>
              <a:cxn ang="0">
                <a:pos x="319982" y="56886"/>
              </a:cxn>
              <a:cxn ang="0">
                <a:pos x="320870" y="32887"/>
              </a:cxn>
              <a:cxn ang="0">
                <a:pos x="341314" y="6222"/>
              </a:cxn>
            </a:cxnLst>
            <a:rect l="0" t="0" r="0" b="0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62" name="Freeform 9"/>
          <p:cNvSpPr>
            <a:spLocks noEditPoints="1"/>
          </p:cNvSpPr>
          <p:nvPr/>
        </p:nvSpPr>
        <p:spPr>
          <a:xfrm>
            <a:off x="10129838" y="2698750"/>
            <a:ext cx="320675" cy="406400"/>
          </a:xfrm>
          <a:custGeom>
            <a:avLst/>
            <a:gdLst/>
            <a:ahLst/>
            <a:cxnLst>
              <a:cxn ang="0">
                <a:pos x="38258" y="289801"/>
              </a:cxn>
              <a:cxn ang="0">
                <a:pos x="54517" y="309887"/>
              </a:cxn>
              <a:cxn ang="0">
                <a:pos x="102339" y="358665"/>
              </a:cxn>
              <a:cxn ang="0">
                <a:pos x="117642" y="364404"/>
              </a:cxn>
              <a:cxn ang="0">
                <a:pos x="108078" y="350057"/>
              </a:cxn>
              <a:cxn ang="0">
                <a:pos x="103296" y="313712"/>
              </a:cxn>
              <a:cxn ang="0">
                <a:pos x="83210" y="294584"/>
              </a:cxn>
              <a:cxn ang="0">
                <a:pos x="44953" y="288845"/>
              </a:cxn>
              <a:cxn ang="0">
                <a:pos x="56430" y="221894"/>
              </a:cxn>
              <a:cxn ang="0">
                <a:pos x="56430" y="241979"/>
              </a:cxn>
              <a:cxn ang="0">
                <a:pos x="267804" y="175029"/>
              </a:cxn>
              <a:cxn ang="0">
                <a:pos x="56430" y="175029"/>
              </a:cxn>
              <a:cxn ang="0">
                <a:pos x="267804" y="145379"/>
              </a:cxn>
              <a:cxn ang="0">
                <a:pos x="36345" y="40170"/>
              </a:cxn>
              <a:cxn ang="0">
                <a:pos x="55474" y="58343"/>
              </a:cxn>
              <a:cxn ang="0">
                <a:pos x="29650" y="74602"/>
              </a:cxn>
              <a:cxn ang="0">
                <a:pos x="29650" y="268760"/>
              </a:cxn>
              <a:cxn ang="0">
                <a:pos x="55474" y="285019"/>
              </a:cxn>
              <a:cxn ang="0">
                <a:pos x="107121" y="286932"/>
              </a:cxn>
              <a:cxn ang="0">
                <a:pos x="113817" y="299366"/>
              </a:cxn>
              <a:cxn ang="0">
                <a:pos x="123381" y="364404"/>
              </a:cxn>
              <a:cxn ang="0">
                <a:pos x="265891" y="373012"/>
              </a:cxn>
              <a:cxn ang="0">
                <a:pos x="290758" y="356752"/>
              </a:cxn>
              <a:cxn ang="0">
                <a:pos x="290758" y="74602"/>
              </a:cxn>
              <a:cxn ang="0">
                <a:pos x="265891" y="58343"/>
              </a:cxn>
              <a:cxn ang="0">
                <a:pos x="246762" y="40170"/>
              </a:cxn>
              <a:cxn ang="0">
                <a:pos x="309887" y="49735"/>
              </a:cxn>
              <a:cxn ang="0">
                <a:pos x="320408" y="371099"/>
              </a:cxn>
              <a:cxn ang="0">
                <a:pos x="298410" y="402661"/>
              </a:cxn>
              <a:cxn ang="0">
                <a:pos x="22955" y="402661"/>
              </a:cxn>
              <a:cxn ang="0">
                <a:pos x="0" y="371099"/>
              </a:cxn>
              <a:cxn ang="0">
                <a:pos x="10521" y="49735"/>
              </a:cxn>
              <a:cxn ang="0">
                <a:pos x="156856" y="11477"/>
              </a:cxn>
              <a:cxn ang="0">
                <a:pos x="147292" y="17216"/>
              </a:cxn>
              <a:cxn ang="0">
                <a:pos x="144423" y="28693"/>
              </a:cxn>
              <a:cxn ang="0">
                <a:pos x="153031" y="35388"/>
              </a:cxn>
              <a:cxn ang="0">
                <a:pos x="164508" y="34432"/>
              </a:cxn>
              <a:cxn ang="0">
                <a:pos x="169290" y="23911"/>
              </a:cxn>
              <a:cxn ang="0">
                <a:pos x="164508" y="13390"/>
              </a:cxn>
              <a:cxn ang="0">
                <a:pos x="157813" y="0"/>
              </a:cxn>
              <a:cxn ang="0">
                <a:pos x="184593" y="12434"/>
              </a:cxn>
              <a:cxn ang="0">
                <a:pos x="223807" y="21998"/>
              </a:cxn>
              <a:cxn ang="0">
                <a:pos x="235285" y="32519"/>
              </a:cxn>
              <a:cxn ang="0">
                <a:pos x="80341" y="74602"/>
              </a:cxn>
              <a:cxn ang="0">
                <a:pos x="82254" y="27737"/>
              </a:cxn>
              <a:cxn ang="0">
                <a:pos x="96601" y="21042"/>
              </a:cxn>
              <a:cxn ang="0">
                <a:pos x="137728" y="6695"/>
              </a:cxn>
            </a:cxnLst>
            <a:rect l="0" t="0" r="0" b="0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63" name="Freeform 10"/>
          <p:cNvSpPr>
            <a:spLocks noEditPoints="1"/>
          </p:cNvSpPr>
          <p:nvPr/>
        </p:nvSpPr>
        <p:spPr>
          <a:xfrm>
            <a:off x="10110788" y="4356100"/>
            <a:ext cx="306387" cy="381000"/>
          </a:xfrm>
          <a:custGeom>
            <a:avLst/>
            <a:gdLst/>
            <a:ahLst/>
            <a:cxnLst>
              <a:cxn ang="0">
                <a:pos x="227200" y="117042"/>
              </a:cxn>
              <a:cxn ang="0">
                <a:pos x="221298" y="121960"/>
              </a:cxn>
              <a:cxn ang="0">
                <a:pos x="217364" y="127861"/>
              </a:cxn>
              <a:cxn ang="0">
                <a:pos x="201627" y="332439"/>
              </a:cxn>
              <a:cxn ang="0">
                <a:pos x="205562" y="339324"/>
              </a:cxn>
              <a:cxn ang="0">
                <a:pos x="211463" y="342274"/>
              </a:cxn>
              <a:cxn ang="0">
                <a:pos x="218348" y="340307"/>
              </a:cxn>
              <a:cxn ang="0">
                <a:pos x="223265" y="334406"/>
              </a:cxn>
              <a:cxn ang="0">
                <a:pos x="241953" y="130812"/>
              </a:cxn>
              <a:cxn ang="0">
                <a:pos x="239986" y="122943"/>
              </a:cxn>
              <a:cxn ang="0">
                <a:pos x="234084" y="118026"/>
              </a:cxn>
              <a:cxn ang="0">
                <a:pos x="74750" y="117042"/>
              </a:cxn>
              <a:cxn ang="0">
                <a:pos x="68848" y="120976"/>
              </a:cxn>
              <a:cxn ang="0">
                <a:pos x="63931" y="126877"/>
              </a:cxn>
              <a:cxn ang="0">
                <a:pos x="80651" y="331455"/>
              </a:cxn>
              <a:cxn ang="0">
                <a:pos x="84585" y="338340"/>
              </a:cxn>
              <a:cxn ang="0">
                <a:pos x="90486" y="342274"/>
              </a:cxn>
              <a:cxn ang="0">
                <a:pos x="97371" y="340307"/>
              </a:cxn>
              <a:cxn ang="0">
                <a:pos x="104256" y="336373"/>
              </a:cxn>
              <a:cxn ang="0">
                <a:pos x="105240" y="328504"/>
              </a:cxn>
              <a:cxn ang="0">
                <a:pos x="86552" y="123927"/>
              </a:cxn>
              <a:cxn ang="0">
                <a:pos x="82618" y="119993"/>
              </a:cxn>
              <a:cxn ang="0">
                <a:pos x="74750" y="117042"/>
              </a:cxn>
              <a:cxn ang="0">
                <a:pos x="149499" y="118026"/>
              </a:cxn>
              <a:cxn ang="0">
                <a:pos x="143598" y="121960"/>
              </a:cxn>
              <a:cxn ang="0">
                <a:pos x="141631" y="128845"/>
              </a:cxn>
              <a:cxn ang="0">
                <a:pos x="141631" y="333422"/>
              </a:cxn>
              <a:cxn ang="0">
                <a:pos x="146549" y="339324"/>
              </a:cxn>
              <a:cxn ang="0">
                <a:pos x="153434" y="342274"/>
              </a:cxn>
              <a:cxn ang="0">
                <a:pos x="160318" y="339324"/>
              </a:cxn>
              <a:cxn ang="0">
                <a:pos x="164253" y="333422"/>
              </a:cxn>
              <a:cxn ang="0">
                <a:pos x="165236" y="128845"/>
              </a:cxn>
              <a:cxn ang="0">
                <a:pos x="163269" y="121960"/>
              </a:cxn>
              <a:cxn ang="0">
                <a:pos x="157368" y="118026"/>
              </a:cxn>
              <a:cxn ang="0">
                <a:pos x="14753" y="96388"/>
              </a:cxn>
              <a:cxn ang="0">
                <a:pos x="263591" y="345225"/>
              </a:cxn>
              <a:cxn ang="0">
                <a:pos x="249821" y="370797"/>
              </a:cxn>
              <a:cxn ang="0">
                <a:pos x="223265" y="381616"/>
              </a:cxn>
              <a:cxn ang="0">
                <a:pos x="68848" y="377682"/>
              </a:cxn>
              <a:cxn ang="0">
                <a:pos x="48194" y="359978"/>
              </a:cxn>
              <a:cxn ang="0">
                <a:pos x="14753" y="96388"/>
              </a:cxn>
              <a:cxn ang="0">
                <a:pos x="277361" y="41309"/>
              </a:cxn>
              <a:cxn ang="0">
                <a:pos x="298015" y="48194"/>
              </a:cxn>
              <a:cxn ang="0">
                <a:pos x="306867" y="66881"/>
              </a:cxn>
              <a:cxn ang="0">
                <a:pos x="0" y="77700"/>
              </a:cxn>
              <a:cxn ang="0">
                <a:pos x="1967" y="56062"/>
              </a:cxn>
              <a:cxn ang="0">
                <a:pos x="16720" y="42292"/>
              </a:cxn>
              <a:cxn ang="0">
                <a:pos x="138680" y="0"/>
              </a:cxn>
              <a:cxn ang="0">
                <a:pos x="185891" y="1967"/>
              </a:cxn>
              <a:cxn ang="0">
                <a:pos x="192775" y="6885"/>
              </a:cxn>
              <a:cxn ang="0">
                <a:pos x="197693" y="14753"/>
              </a:cxn>
              <a:cxn ang="0">
                <a:pos x="199660" y="19671"/>
              </a:cxn>
              <a:cxn ang="0">
                <a:pos x="120976" y="24589"/>
              </a:cxn>
              <a:cxn ang="0">
                <a:pos x="120976" y="19671"/>
              </a:cxn>
              <a:cxn ang="0">
                <a:pos x="122944" y="9835"/>
              </a:cxn>
              <a:cxn ang="0">
                <a:pos x="128845" y="2951"/>
              </a:cxn>
              <a:cxn ang="0">
                <a:pos x="138680" y="0"/>
              </a:cxn>
            </a:cxnLst>
            <a:rect l="0" t="0" r="0" b="0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64" name="Freeform 11"/>
          <p:cNvSpPr>
            <a:spLocks noEditPoints="1"/>
          </p:cNvSpPr>
          <p:nvPr/>
        </p:nvSpPr>
        <p:spPr>
          <a:xfrm>
            <a:off x="7078663" y="4130675"/>
            <a:ext cx="417512" cy="415925"/>
          </a:xfrm>
          <a:custGeom>
            <a:avLst/>
            <a:gdLst/>
            <a:ahLst/>
            <a:cxnLst>
              <a:cxn ang="0">
                <a:pos x="270438" y="136310"/>
              </a:cxn>
              <a:cxn ang="0">
                <a:pos x="387120" y="240996"/>
              </a:cxn>
              <a:cxn ang="0">
                <a:pos x="417653" y="312967"/>
              </a:cxn>
              <a:cxn ang="0">
                <a:pos x="400205" y="370762"/>
              </a:cxn>
              <a:cxn ang="0">
                <a:pos x="353315" y="407839"/>
              </a:cxn>
              <a:cxn ang="0">
                <a:pos x="294429" y="413291"/>
              </a:cxn>
              <a:cxn ang="0">
                <a:pos x="242086" y="384939"/>
              </a:cxn>
              <a:cxn ang="0">
                <a:pos x="223548" y="367491"/>
              </a:cxn>
              <a:cxn ang="0">
                <a:pos x="187562" y="331505"/>
              </a:cxn>
              <a:cxn ang="0">
                <a:pos x="160300" y="305334"/>
              </a:cxn>
              <a:cxn ang="0">
                <a:pos x="207191" y="304243"/>
              </a:cxn>
              <a:cxn ang="0">
                <a:pos x="286796" y="350043"/>
              </a:cxn>
              <a:cxn ang="0">
                <a:pos x="322781" y="355496"/>
              </a:cxn>
              <a:cxn ang="0">
                <a:pos x="352224" y="332596"/>
              </a:cxn>
              <a:cxn ang="0">
                <a:pos x="357677" y="295519"/>
              </a:cxn>
              <a:cxn ang="0">
                <a:pos x="271529" y="200648"/>
              </a:cxn>
              <a:cxn ang="0">
                <a:pos x="248629" y="188653"/>
              </a:cxn>
              <a:cxn ang="0">
                <a:pos x="212643" y="193015"/>
              </a:cxn>
              <a:cxn ang="0">
                <a:pos x="194105" y="206100"/>
              </a:cxn>
              <a:cxn ang="0">
                <a:pos x="175567" y="209372"/>
              </a:cxn>
              <a:cxn ang="0">
                <a:pos x="159210" y="200648"/>
              </a:cxn>
              <a:cxn ang="0">
                <a:pos x="159210" y="158119"/>
              </a:cxn>
              <a:cxn ang="0">
                <a:pos x="212643" y="130857"/>
              </a:cxn>
              <a:cxn ang="0">
                <a:pos x="123224" y="1090"/>
              </a:cxn>
              <a:cxn ang="0">
                <a:pos x="175567" y="29443"/>
              </a:cxn>
              <a:cxn ang="0">
                <a:pos x="194105" y="47981"/>
              </a:cxn>
              <a:cxn ang="0">
                <a:pos x="230091" y="83967"/>
              </a:cxn>
              <a:cxn ang="0">
                <a:pos x="257353" y="110138"/>
              </a:cxn>
              <a:cxn ang="0">
                <a:pos x="210462" y="111229"/>
              </a:cxn>
              <a:cxn ang="0">
                <a:pos x="130857" y="65429"/>
              </a:cxn>
              <a:cxn ang="0">
                <a:pos x="94872" y="59976"/>
              </a:cxn>
              <a:cxn ang="0">
                <a:pos x="65429" y="82876"/>
              </a:cxn>
              <a:cxn ang="0">
                <a:pos x="59976" y="118862"/>
              </a:cxn>
              <a:cxn ang="0">
                <a:pos x="75243" y="143943"/>
              </a:cxn>
              <a:cxn ang="0">
                <a:pos x="101414" y="170115"/>
              </a:cxn>
              <a:cxn ang="0">
                <a:pos x="135219" y="202829"/>
              </a:cxn>
              <a:cxn ang="0">
                <a:pos x="158119" y="222457"/>
              </a:cxn>
              <a:cxn ang="0">
                <a:pos x="196286" y="224638"/>
              </a:cxn>
              <a:cxn ang="0">
                <a:pos x="217005" y="212643"/>
              </a:cxn>
              <a:cxn ang="0">
                <a:pos x="231181" y="205010"/>
              </a:cxn>
              <a:cxn ang="0">
                <a:pos x="247538" y="208281"/>
              </a:cxn>
              <a:cxn ang="0">
                <a:pos x="276981" y="232272"/>
              </a:cxn>
              <a:cxn ang="0">
                <a:pos x="242086" y="270438"/>
              </a:cxn>
              <a:cxn ang="0">
                <a:pos x="186472" y="286796"/>
              </a:cxn>
              <a:cxn ang="0">
                <a:pos x="128676" y="270438"/>
              </a:cxn>
              <a:cxn ang="0">
                <a:pos x="17448" y="158119"/>
              </a:cxn>
              <a:cxn ang="0">
                <a:pos x="0" y="102505"/>
              </a:cxn>
              <a:cxn ang="0">
                <a:pos x="17448" y="44710"/>
              </a:cxn>
              <a:cxn ang="0">
                <a:pos x="64338" y="6543"/>
              </a:cxn>
            </a:cxnLst>
            <a:rect l="0" t="0" r="0" b="0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65" name="Freeform 9"/>
          <p:cNvSpPr>
            <a:spLocks noEditPoints="1"/>
          </p:cNvSpPr>
          <p:nvPr/>
        </p:nvSpPr>
        <p:spPr>
          <a:xfrm>
            <a:off x="8491538" y="3365500"/>
            <a:ext cx="615950" cy="666750"/>
          </a:xfrm>
          <a:custGeom>
            <a:avLst/>
            <a:gdLst/>
            <a:ahLst/>
            <a:cxnLst>
              <a:cxn ang="0">
                <a:pos x="98665" y="473998"/>
              </a:cxn>
              <a:cxn ang="0">
                <a:pos x="24412" y="573680"/>
              </a:cxn>
              <a:cxn ang="0">
                <a:pos x="31532" y="615384"/>
              </a:cxn>
              <a:cxn ang="0">
                <a:pos x="55944" y="629624"/>
              </a:cxn>
              <a:cxn ang="0">
                <a:pos x="62047" y="614367"/>
              </a:cxn>
              <a:cxn ang="0">
                <a:pos x="48824" y="594023"/>
              </a:cxn>
              <a:cxn ang="0">
                <a:pos x="54927" y="565543"/>
              </a:cxn>
              <a:cxn ang="0">
                <a:pos x="120025" y="479084"/>
              </a:cxn>
              <a:cxn ang="0">
                <a:pos x="110871" y="426191"/>
              </a:cxn>
              <a:cxn ang="0">
                <a:pos x="199364" y="509599"/>
              </a:cxn>
              <a:cxn ang="0">
                <a:pos x="127145" y="653019"/>
              </a:cxn>
              <a:cxn ang="0">
                <a:pos x="65098" y="666242"/>
              </a:cxn>
              <a:cxn ang="0">
                <a:pos x="14240" y="634710"/>
              </a:cxn>
              <a:cxn ang="0">
                <a:pos x="0" y="583852"/>
              </a:cxn>
              <a:cxn ang="0">
                <a:pos x="18309" y="535028"/>
              </a:cxn>
              <a:cxn ang="0">
                <a:pos x="370247" y="138334"/>
              </a:cxn>
              <a:cxn ang="0">
                <a:pos x="387539" y="161729"/>
              </a:cxn>
              <a:cxn ang="0">
                <a:pos x="466877" y="232930"/>
              </a:cxn>
              <a:cxn ang="0">
                <a:pos x="482135" y="257342"/>
              </a:cxn>
              <a:cxn ang="0">
                <a:pos x="466877" y="282771"/>
              </a:cxn>
              <a:cxn ang="0">
                <a:pos x="387539" y="352956"/>
              </a:cxn>
              <a:cxn ang="0">
                <a:pos x="370247" y="377368"/>
              </a:cxn>
              <a:cxn ang="0">
                <a:pos x="341766" y="372282"/>
              </a:cxn>
              <a:cxn ang="0">
                <a:pos x="333629" y="283789"/>
              </a:cxn>
              <a:cxn ang="0">
                <a:pos x="246153" y="275651"/>
              </a:cxn>
              <a:cxn ang="0">
                <a:pos x="241067" y="247171"/>
              </a:cxn>
              <a:cxn ang="0">
                <a:pos x="264462" y="230896"/>
              </a:cxn>
              <a:cxn ang="0">
                <a:pos x="335663" y="151557"/>
              </a:cxn>
              <a:cxn ang="0">
                <a:pos x="361092" y="136300"/>
              </a:cxn>
              <a:cxn ang="0">
                <a:pos x="273617" y="84425"/>
              </a:cxn>
              <a:cxn ang="0">
                <a:pos x="198347" y="147489"/>
              </a:cxn>
              <a:cxn ang="0">
                <a:pos x="163763" y="241068"/>
              </a:cxn>
              <a:cxn ang="0">
                <a:pos x="181055" y="342784"/>
              </a:cxn>
              <a:cxn ang="0">
                <a:pos x="245136" y="418054"/>
              </a:cxn>
              <a:cxn ang="0">
                <a:pos x="337698" y="451620"/>
              </a:cxn>
              <a:cxn ang="0">
                <a:pos x="439414" y="434329"/>
              </a:cxn>
              <a:cxn ang="0">
                <a:pos x="514684" y="371265"/>
              </a:cxn>
              <a:cxn ang="0">
                <a:pos x="549267" y="276668"/>
              </a:cxn>
              <a:cxn ang="0">
                <a:pos x="531976" y="175969"/>
              </a:cxn>
              <a:cxn ang="0">
                <a:pos x="467894" y="100699"/>
              </a:cxn>
              <a:cxn ang="0">
                <a:pos x="374316" y="66116"/>
              </a:cxn>
              <a:cxn ang="0">
                <a:pos x="408899" y="5086"/>
              </a:cxn>
              <a:cxn ang="0">
                <a:pos x="509598" y="49841"/>
              </a:cxn>
              <a:cxn ang="0">
                <a:pos x="581817" y="129180"/>
              </a:cxn>
              <a:cxn ang="0">
                <a:pos x="615383" y="236999"/>
              </a:cxn>
              <a:cxn ang="0">
                <a:pos x="604194" y="337698"/>
              </a:cxn>
              <a:cxn ang="0">
                <a:pos x="556387" y="426191"/>
              </a:cxn>
              <a:cxn ang="0">
                <a:pos x="477049" y="489255"/>
              </a:cxn>
              <a:cxn ang="0">
                <a:pos x="379401" y="518753"/>
              </a:cxn>
              <a:cxn ang="0">
                <a:pos x="268531" y="503496"/>
              </a:cxn>
              <a:cxn ang="0">
                <a:pos x="175969" y="446535"/>
              </a:cxn>
              <a:cxn ang="0">
                <a:pos x="114939" y="356007"/>
              </a:cxn>
              <a:cxn ang="0">
                <a:pos x="96630" y="248188"/>
              </a:cxn>
              <a:cxn ang="0">
                <a:pos x="121042" y="149523"/>
              </a:cxn>
              <a:cxn ang="0">
                <a:pos x="182072" y="68150"/>
              </a:cxn>
              <a:cxn ang="0">
                <a:pos x="268531" y="15257"/>
              </a:cxn>
              <a:cxn ang="0">
                <a:pos x="372281" y="0"/>
              </a:cxn>
            </a:cxnLst>
            <a:rect l="0" t="0" r="0" b="0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txBody>
          <a:bodyPr/>
          <a:lstStyle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266" name="矩形 29"/>
          <p:cNvSpPr/>
          <p:nvPr/>
        </p:nvSpPr>
        <p:spPr>
          <a:xfrm>
            <a:off x="971550" y="4451350"/>
            <a:ext cx="4289425" cy="10331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1268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8" name="Oval 9"/>
          <p:cNvSpPr/>
          <p:nvPr/>
        </p:nvSpPr>
        <p:spPr>
          <a:xfrm>
            <a:off x="6356350" y="1957388"/>
            <a:ext cx="3760788" cy="37607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0" name="Oval 10"/>
          <p:cNvSpPr/>
          <p:nvPr/>
        </p:nvSpPr>
        <p:spPr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6356350" y="1957388"/>
            <a:ext cx="3760788" cy="3760788"/>
          </a:xfrm>
          <a:prstGeom prst="ellipse">
            <a:avLst/>
          </a:prstGeom>
          <a:solidFill>
            <a:srgbClr val="2B7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2" name="Oval 16"/>
          <p:cNvSpPr/>
          <p:nvPr/>
        </p:nvSpPr>
        <p:spPr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3" name="Oval 17"/>
          <p:cNvSpPr/>
          <p:nvPr/>
        </p:nvSpPr>
        <p:spPr>
          <a:xfrm>
            <a:off x="10044113" y="2017713"/>
            <a:ext cx="1393825" cy="1393825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4" name="Oval 18"/>
          <p:cNvSpPr/>
          <p:nvPr/>
        </p:nvSpPr>
        <p:spPr>
          <a:xfrm>
            <a:off x="6989763" y="5138738"/>
            <a:ext cx="865188" cy="866775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5" name="Oval 19"/>
          <p:cNvSpPr/>
          <p:nvPr/>
        </p:nvSpPr>
        <p:spPr>
          <a:xfrm>
            <a:off x="5657850" y="700088"/>
            <a:ext cx="2997200" cy="2997200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52538" y="1958975"/>
            <a:ext cx="1470025" cy="1470025"/>
          </a:xfrm>
          <a:prstGeom prst="ellips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88267" y="2344374"/>
            <a:ext cx="797896" cy="698931"/>
            <a:chOff x="6113463" y="3119438"/>
            <a:chExt cx="204787" cy="179388"/>
          </a:xfrm>
          <a:solidFill>
            <a:schemeClr val="bg1"/>
          </a:solidFill>
        </p:grpSpPr>
        <p:sp>
          <p:nvSpPr>
            <p:cNvPr id="18" name="Freeform 299"/>
            <p:cNvSpPr/>
            <p:nvPr/>
          </p:nvSpPr>
          <p:spPr bwMode="auto">
            <a:xfrm>
              <a:off x="6113463" y="3152776"/>
              <a:ext cx="146050" cy="146050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9" name="Freeform 300"/>
            <p:cNvSpPr>
              <a:spLocks noEditPoints="1"/>
            </p:cNvSpPr>
            <p:nvPr/>
          </p:nvSpPr>
          <p:spPr bwMode="auto">
            <a:xfrm>
              <a:off x="6175375" y="3144838"/>
              <a:ext cx="117475" cy="117475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8 w 74"/>
                <a:gd name="T7" fmla="*/ 50 h 74"/>
                <a:gd name="T8" fmla="*/ 8 w 74"/>
                <a:gd name="T9" fmla="*/ 50 h 74"/>
                <a:gd name="T10" fmla="*/ 8 w 74"/>
                <a:gd name="T11" fmla="*/ 50 h 74"/>
                <a:gd name="T12" fmla="*/ 8 w 74"/>
                <a:gd name="T13" fmla="*/ 50 h 74"/>
                <a:gd name="T14" fmla="*/ 0 w 74"/>
                <a:gd name="T15" fmla="*/ 74 h 74"/>
                <a:gd name="T16" fmla="*/ 24 w 74"/>
                <a:gd name="T17" fmla="*/ 66 h 74"/>
                <a:gd name="T18" fmla="*/ 24 w 74"/>
                <a:gd name="T19" fmla="*/ 66 h 74"/>
                <a:gd name="T20" fmla="*/ 24 w 74"/>
                <a:gd name="T21" fmla="*/ 66 h 74"/>
                <a:gd name="T22" fmla="*/ 24 w 74"/>
                <a:gd name="T23" fmla="*/ 66 h 74"/>
                <a:gd name="T24" fmla="*/ 24 w 74"/>
                <a:gd name="T25" fmla="*/ 66 h 74"/>
                <a:gd name="T26" fmla="*/ 74 w 74"/>
                <a:gd name="T27" fmla="*/ 17 h 74"/>
                <a:gd name="T28" fmla="*/ 19 w 74"/>
                <a:gd name="T29" fmla="*/ 52 h 74"/>
                <a:gd name="T30" fmla="*/ 17 w 74"/>
                <a:gd name="T31" fmla="*/ 50 h 74"/>
                <a:gd name="T32" fmla="*/ 57 w 74"/>
                <a:gd name="T33" fmla="*/ 9 h 74"/>
                <a:gd name="T34" fmla="*/ 60 w 74"/>
                <a:gd name="T35" fmla="*/ 11 h 74"/>
                <a:gd name="T36" fmla="*/ 19 w 74"/>
                <a:gd name="T3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0" name="Freeform 301"/>
            <p:cNvSpPr/>
            <p:nvPr/>
          </p:nvSpPr>
          <p:spPr bwMode="auto">
            <a:xfrm>
              <a:off x="6275388" y="3119438"/>
              <a:ext cx="42862" cy="42863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1278" name="矩形 20"/>
          <p:cNvSpPr/>
          <p:nvPr/>
        </p:nvSpPr>
        <p:spPr>
          <a:xfrm>
            <a:off x="1438275" y="4235450"/>
            <a:ext cx="3643313" cy="1033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.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1279" name="TextBox 13"/>
          <p:cNvSpPr txBox="1"/>
          <p:nvPr/>
        </p:nvSpPr>
        <p:spPr>
          <a:xfrm>
            <a:off x="1438275" y="3913188"/>
            <a:ext cx="27527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26"/>
          <p:cNvPicPr>
            <a:picLocks noChangeAspect="1"/>
          </p:cNvPicPr>
          <p:nvPr/>
        </p:nvPicPr>
        <p:blipFill>
          <a:blip r:embed="rId1"/>
          <a:srcRect l="182" t="18582" r="-182" b="22873"/>
          <a:stretch>
            <a:fillRect/>
          </a:stretch>
        </p:blipFill>
        <p:spPr>
          <a:xfrm>
            <a:off x="4213225" y="1441450"/>
            <a:ext cx="8004175" cy="2835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0" name="组合 6"/>
          <p:cNvGrpSpPr/>
          <p:nvPr/>
        </p:nvGrpSpPr>
        <p:grpSpPr>
          <a:xfrm>
            <a:off x="0" y="377825"/>
            <a:ext cx="1001713" cy="522288"/>
            <a:chOff x="0" y="377371"/>
            <a:chExt cx="1988458" cy="522515"/>
          </a:xfrm>
        </p:grpSpPr>
        <p:sp>
          <p:nvSpPr>
            <p:cNvPr id="4" name="矩形 3"/>
            <p:cNvSpPr/>
            <p:nvPr/>
          </p:nvSpPr>
          <p:spPr>
            <a:xfrm>
              <a:off x="0" y="377371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0" y="377372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2293" name="文本框 8"/>
          <p:cNvSpPr txBox="1"/>
          <p:nvPr/>
        </p:nvSpPr>
        <p:spPr>
          <a:xfrm>
            <a:off x="1176338" y="454025"/>
            <a:ext cx="1919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YOU TITLE</a:t>
            </a:r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0" name="Sev01"/>
          <p:cNvSpPr/>
          <p:nvPr/>
        </p:nvSpPr>
        <p:spPr>
          <a:xfrm>
            <a:off x="5908675" y="3663950"/>
            <a:ext cx="1225550" cy="1225550"/>
          </a:xfrm>
          <a:prstGeom prst="rect">
            <a:avLst/>
          </a:prstGeom>
          <a:solidFill>
            <a:srgbClr val="2B7D6B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25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" name="Sev02"/>
          <p:cNvSpPr/>
          <p:nvPr/>
        </p:nvSpPr>
        <p:spPr>
          <a:xfrm>
            <a:off x="7246938" y="3663950"/>
            <a:ext cx="1225550" cy="122555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985" b="0" i="0" u="none" strike="noStrike" kern="0" cap="none" spc="0" normalizeH="0" baseline="0" noProof="0" dirty="0">
              <a:ln>
                <a:noFill/>
              </a:ln>
              <a:solidFill>
                <a:srgbClr val="FF3F5F">
                  <a:lumMod val="50000"/>
                </a:srgb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2" name="Sev03"/>
          <p:cNvSpPr/>
          <p:nvPr/>
        </p:nvSpPr>
        <p:spPr>
          <a:xfrm>
            <a:off x="8585200" y="3663950"/>
            <a:ext cx="1225550" cy="1225550"/>
          </a:xfrm>
          <a:prstGeom prst="rect">
            <a:avLst/>
          </a:prstGeom>
          <a:solidFill>
            <a:srgbClr val="74CEBB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25" b="0" i="0" u="none" strike="noStrike" kern="0" cap="none" spc="0" normalizeH="0" baseline="0" noProof="0" dirty="0">
              <a:ln>
                <a:noFill/>
              </a:ln>
              <a:solidFill>
                <a:srgbClr val="2AC2AC">
                  <a:lumMod val="50000"/>
                </a:srgb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  <p:sp>
        <p:nvSpPr>
          <p:cNvPr id="13" name="Sev04"/>
          <p:cNvSpPr/>
          <p:nvPr/>
        </p:nvSpPr>
        <p:spPr>
          <a:xfrm>
            <a:off x="9907588" y="3663950"/>
            <a:ext cx="1225550" cy="1225550"/>
          </a:xfrm>
          <a:prstGeom prst="rect">
            <a:avLst/>
          </a:prstGeom>
          <a:solidFill>
            <a:srgbClr val="3EB198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25" b="0" i="0" u="none" strike="noStrike" kern="0" cap="none" spc="0" normalizeH="0" baseline="0" noProof="0" dirty="0">
              <a:ln>
                <a:noFill/>
              </a:ln>
              <a:solidFill>
                <a:srgbClr val="3BC7E2">
                  <a:lumMod val="50000"/>
                </a:srgb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10285413" y="4024313"/>
            <a:ext cx="469900" cy="50482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6265863" y="4057650"/>
            <a:ext cx="511175" cy="439738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6" name="Freeform 178"/>
          <p:cNvSpPr>
            <a:spLocks noEditPoints="1"/>
          </p:cNvSpPr>
          <p:nvPr/>
        </p:nvSpPr>
        <p:spPr bwMode="auto">
          <a:xfrm>
            <a:off x="8942388" y="4084638"/>
            <a:ext cx="511175" cy="38576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7685088" y="3983038"/>
            <a:ext cx="349250" cy="58896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8" name="Freeform 245"/>
          <p:cNvSpPr/>
          <p:nvPr/>
        </p:nvSpPr>
        <p:spPr bwMode="auto">
          <a:xfrm>
            <a:off x="1581150" y="1843088"/>
            <a:ext cx="852488" cy="85248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9" name="TextBox 36"/>
          <p:cNvSpPr txBox="1"/>
          <p:nvPr/>
        </p:nvSpPr>
        <p:spPr>
          <a:xfrm>
            <a:off x="258763" y="2865438"/>
            <a:ext cx="3498850" cy="78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121729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65" b="1" kern="0" cap="none" spc="0" normalizeH="0" baseline="0" noProof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+mn-ea"/>
              </a:rPr>
              <a:t>THE KEY IS ALWAYS YOU!</a:t>
            </a:r>
            <a:endParaRPr kumimoji="0" lang="en-US" sz="1865" b="1" kern="0" cap="none" spc="0" normalizeH="0" baseline="0" noProof="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+mn-ea"/>
            </a:endParaRPr>
          </a:p>
          <a:p>
            <a:pPr marR="0" algn="ctr" defTabSz="121729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30" kern="0" cap="none" spc="0" normalizeH="0" baseline="0" noProof="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  <a:sym typeface="+mn-ea"/>
              </a:rPr>
              <a:t> If you are going to use a passage of Lorem Ipsum, you need to be sure there isn't anything</a:t>
            </a:r>
            <a:endParaRPr kumimoji="0" lang="en-US" sz="1330" kern="0" cap="none" spc="0" normalizeH="0" baseline="0" noProof="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cs"/>
              <a:sym typeface="+mn-ea"/>
            </a:endParaRPr>
          </a:p>
        </p:txBody>
      </p:sp>
      <p:cxnSp>
        <p:nvCxnSpPr>
          <p:cNvPr id="12304" name="Straight Line buttom"/>
          <p:cNvCxnSpPr/>
          <p:nvPr/>
        </p:nvCxnSpPr>
        <p:spPr>
          <a:xfrm>
            <a:off x="912813" y="5268913"/>
            <a:ext cx="10342562" cy="0"/>
          </a:xfrm>
          <a:prstGeom prst="line">
            <a:avLst/>
          </a:prstGeom>
          <a:ln w="12700" cap="flat" cmpd="sng">
            <a:solidFill>
              <a:srgbClr val="3EB198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1" name="矩形 20"/>
          <p:cNvSpPr/>
          <p:nvPr/>
        </p:nvSpPr>
        <p:spPr>
          <a:xfrm>
            <a:off x="0" y="1431925"/>
            <a:ext cx="4195763" cy="2841625"/>
          </a:xfrm>
          <a:prstGeom prst="rect">
            <a:avLst/>
          </a:prstGeom>
          <a:solidFill>
            <a:srgbClr val="3EB198"/>
          </a:solidFill>
          <a:ln>
            <a:solidFill>
              <a:srgbClr val="3EB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15614" y="2391702"/>
            <a:ext cx="1184107" cy="963808"/>
            <a:chOff x="6519863" y="6384926"/>
            <a:chExt cx="204787" cy="166687"/>
          </a:xfrm>
          <a:solidFill>
            <a:schemeClr val="bg1"/>
          </a:solidFill>
        </p:grpSpPr>
        <p:sp>
          <p:nvSpPr>
            <p:cNvPr id="23" name="Freeform 373"/>
            <p:cNvSpPr/>
            <p:nvPr/>
          </p:nvSpPr>
          <p:spPr bwMode="auto">
            <a:xfrm>
              <a:off x="6519863" y="6384926"/>
              <a:ext cx="204787" cy="128588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4" name="Freeform 374"/>
            <p:cNvSpPr/>
            <p:nvPr/>
          </p:nvSpPr>
          <p:spPr bwMode="auto">
            <a:xfrm>
              <a:off x="6554788" y="6475413"/>
              <a:ext cx="30162" cy="76200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5" name="Freeform 375"/>
            <p:cNvSpPr/>
            <p:nvPr/>
          </p:nvSpPr>
          <p:spPr bwMode="auto">
            <a:xfrm>
              <a:off x="6661150" y="6475413"/>
              <a:ext cx="28575" cy="76200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2307" name="矩形 25"/>
          <p:cNvSpPr/>
          <p:nvPr/>
        </p:nvSpPr>
        <p:spPr>
          <a:xfrm>
            <a:off x="912813" y="5487988"/>
            <a:ext cx="10342562" cy="5159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,</a:t>
            </a:r>
            <a:r>
              <a:rPr lang="en-US" altLang="zh-CN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according to your need to draw the text box size. Please read the instructions and more work at the end of the manual template.</a:t>
            </a:r>
            <a:endParaRPr lang="en-US" altLang="zh-CN" sz="1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4"/>
          <p:cNvSpPr txBox="1"/>
          <p:nvPr/>
        </p:nvSpPr>
        <p:spPr>
          <a:xfrm>
            <a:off x="3971925" y="1822450"/>
            <a:ext cx="1845945" cy="31534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endParaRPr lang="en-US" altLang="zh-CN" sz="199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3314" name="文本框 34"/>
          <p:cNvSpPr txBox="1"/>
          <p:nvPr/>
        </p:nvSpPr>
        <p:spPr>
          <a:xfrm>
            <a:off x="6015038" y="3840163"/>
            <a:ext cx="28854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zh-CN" sz="3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Add your text</a:t>
            </a:r>
            <a:endParaRPr lang="zh-CN" altLang="zh-CN" sz="32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7002463" y="0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1452563" y="4264025"/>
            <a:ext cx="3008313" cy="2593975"/>
          </a:xfrm>
          <a:prstGeom prst="triangle">
            <a:avLst/>
          </a:prstGeom>
          <a:solidFill>
            <a:srgbClr val="3EB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3317" name="文本框 38"/>
          <p:cNvSpPr txBox="1"/>
          <p:nvPr/>
        </p:nvSpPr>
        <p:spPr>
          <a:xfrm>
            <a:off x="6013450" y="3316605"/>
            <a:ext cx="216979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dirty="0">
                <a:solidFill>
                  <a:srgbClr val="30302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PART TWO</a:t>
            </a:r>
            <a:endParaRPr lang="en-US" altLang="zh-CN" sz="2800" dirty="0">
              <a:solidFill>
                <a:srgbClr val="30302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0" name="直角三角形 39"/>
          <p:cNvSpPr/>
          <p:nvPr/>
        </p:nvSpPr>
        <p:spPr>
          <a:xfrm flipH="1">
            <a:off x="1446213" y="4241800"/>
            <a:ext cx="1512888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4439</Words>
  <PresentationFormat>ワイド画面</PresentationFormat>
  <Paragraphs>299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ＭＳ Ｐゴシック</vt:lpstr>
      <vt:lpstr>Wingdings</vt:lpstr>
      <vt:lpstr>Calibri</vt:lpstr>
      <vt:lpstr>SimSun</vt:lpstr>
      <vt:lpstr>Meiryo UI</vt:lpstr>
      <vt:lpstr>Microsoft YaHei</vt:lpstr>
      <vt:lpstr>Helvetica Light</vt:lpstr>
      <vt:lpstr>Kontrapunkt Bob Bold</vt:lpstr>
      <vt:lpstr>Hiragino Sans GB</vt:lpstr>
      <vt:lpstr>微软雅黑</vt:lpstr>
      <vt:lpstr>HYQiHeiKW</vt:lpstr>
      <vt:lpstr>ＭＳ Ｐゴシック</vt:lpstr>
      <vt:lpstr>Arial Unicode MS</vt:lpstr>
      <vt:lpstr>Helvetica Neue</vt:lpstr>
      <vt:lpstr>ヒラギノ丸ゴ ProN</vt:lpstr>
      <vt:lpstr>SimSun</vt:lpstr>
      <vt:lpstr>HYShuSongErKW</vt:lpstr>
      <vt:lpstr>ヒラギノ角ゴシック</vt:lpstr>
      <vt:lpstr>Thonburi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2020-09-28T10:06:19Z</dcterms:created>
  <dcterms:modified xsi:type="dcterms:W3CDTF">2020-09-28T10:06:19Z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