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04" r:id="rId3"/>
    <p:sldId id="505" r:id="rId4"/>
    <p:sldId id="506" r:id="rId5"/>
    <p:sldId id="507" r:id="rId6"/>
    <p:sldId id="509" r:id="rId7"/>
    <p:sldId id="510" r:id="rId8"/>
    <p:sldId id="511" r:id="rId9"/>
    <p:sldId id="512" r:id="rId10"/>
    <p:sldId id="513" r:id="rId11"/>
    <p:sldId id="515" r:id="rId12"/>
  </p:sldIdLst>
  <p:sldSz cx="12192000" cy="6858000"/>
  <p:notesSz cx="6858000" cy="9144000"/>
  <p:embeddedFontLst>
    <p:embeddedFont>
      <p:font typeface="Meiryo UI" panose="020B0604030504040204" charset="-128"/>
      <p:regular r:id="rId18"/>
    </p:embeddedFont>
    <p:embeddedFont>
      <p:font typeface="Calibri" panose="020F0502020204030204" charset="0"/>
      <p:regular r:id="rId19"/>
      <p:bold r:id="rId20"/>
      <p:italic r:id="rId21"/>
      <p:boldItalic r:id="rId22"/>
    </p:embeddedFont>
    <p:embeddedFont>
      <p:font typeface="Calibri" panose="020F0502020204030204"/>
      <p:regular r:id="rId23"/>
      <p:bold r:id="rId24"/>
      <p:italic r:id="rId25"/>
      <p:boldItalic r:id="rId26"/>
    </p:embeddedFont>
    <p:embeddedFont>
      <p:font typeface="SimSun" panose="02010600030101010101" charset="-122"/>
      <p:regular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44B84"/>
    <a:srgbClr val="40BFCB"/>
    <a:srgbClr val="533F76"/>
    <a:srgbClr val="2A2B60"/>
    <a:srgbClr val="332E71"/>
    <a:srgbClr val="A08051"/>
    <a:srgbClr val="C2A26F"/>
    <a:srgbClr val="F8EDDB"/>
    <a:srgbClr val="44B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 varScale="1">
        <p:scale>
          <a:sx n="91" d="100"/>
          <a:sy n="91" d="100"/>
        </p:scale>
        <p:origin x="6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font" Target="fonts/font10.fntdata"/><Relationship Id="rId26" Type="http://schemas.openxmlformats.org/officeDocument/2006/relationships/font" Target="fonts/font9.fntdata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Calibri" panose="020F0502020204030204" charset="0"/>
              </a:defRPr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Calibri" panose="020F0502020204030204" charset="0"/>
              </a:defRPr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Calibri" panose="020F050202020403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Calibri" panose="020F050202020403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Calibri" panose="020F050202020403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Calibri" panose="020F050202020403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Calibri" panose="020F050202020403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4436">
            <a:off x="6300718" y="-2601021"/>
            <a:ext cx="8977380" cy="5533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4436">
            <a:off x="-3474272" y="5204830"/>
            <a:ext cx="8977380" cy="5533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37499" y="279742"/>
            <a:ext cx="11517001" cy="62988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 useBgFill="1">
        <p:nvSpPr>
          <p:cNvPr id="6" name="等腰三角形 5"/>
          <p:cNvSpPr>
            <a:spLocks noChangeAspect="1"/>
          </p:cNvSpPr>
          <p:nvPr userDrawn="1"/>
        </p:nvSpPr>
        <p:spPr>
          <a:xfrm flipV="1">
            <a:off x="5916046" y="279742"/>
            <a:ext cx="359906" cy="31028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crush"/>
      </p:transition>
    </mc:Choice>
    <mc:Fallback>
      <p:transition spd="slow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6756213" y="0"/>
            <a:ext cx="5435788" cy="6858003"/>
          </a:xfrm>
          <a:custGeom>
            <a:avLst/>
            <a:gdLst>
              <a:gd name="connsiteX0" fmla="*/ 2130130 w 5435788"/>
              <a:gd name="connsiteY0" fmla="*/ 0 h 6858002"/>
              <a:gd name="connsiteX1" fmla="*/ 5435788 w 5435788"/>
              <a:gd name="connsiteY1" fmla="*/ 0 h 6858002"/>
              <a:gd name="connsiteX2" fmla="*/ 5435788 w 5435788"/>
              <a:gd name="connsiteY2" fmla="*/ 6858002 h 6858002"/>
              <a:gd name="connsiteX3" fmla="*/ 0 w 5435788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5788" h="6858002">
                <a:moveTo>
                  <a:pt x="2130130" y="0"/>
                </a:moveTo>
                <a:lnTo>
                  <a:pt x="5435788" y="0"/>
                </a:lnTo>
                <a:lnTo>
                  <a:pt x="5435788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31000">
                <a:schemeClr val="accent1">
                  <a:lumMod val="5000"/>
                  <a:lumOff val="95000"/>
                  <a:alpha val="19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advClick="0" advTm="1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2.xml"/><Relationship Id="rId18" Type="http://schemas.openxmlformats.org/officeDocument/2006/relationships/tags" Target="../tags/tag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Calibri" panose="020F05020202040302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Calibri" panose="020F05020202040302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Calibri" panose="020F05020202040302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Calibri" panose="020F05020202040302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Calibri" panose="020F05020202040302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tags" Target="../tags/tag8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809875" y="500380"/>
            <a:ext cx="6386195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rPr>
              <a:t>Simple</a:t>
            </a:r>
            <a:endParaRPr lang="en-US" altLang="zh-CN" sz="8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  <a:p>
            <a:pPr algn="ctr"/>
            <a:r>
              <a:rPr lang="en-US" altLang="zh-CN" sz="8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rPr>
              <a:t>Presentation</a:t>
            </a:r>
            <a:endParaRPr lang="en-US" altLang="zh-CN" sz="8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  <a:p>
            <a:pPr algn="ctr"/>
            <a:r>
              <a:rPr lang="en-US" altLang="zh-CN" sz="8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rPr>
              <a:t>Template </a:t>
            </a:r>
            <a:endParaRPr lang="en-US" altLang="zh-CN" sz="8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239135" y="2091690"/>
            <a:ext cx="6080760" cy="1322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rPr>
              <a:t>THANK YOU</a:t>
            </a:r>
            <a:endParaRPr lang="en-US" altLang="zh-CN" sz="8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914760" y="1051332"/>
            <a:ext cx="10362481" cy="4578985"/>
            <a:chOff x="813519" y="1244600"/>
            <a:chExt cx="10362481" cy="4578985"/>
          </a:xfrm>
        </p:grpSpPr>
        <p:sp>
          <p:nvSpPr>
            <p:cNvPr id="23" name="文本框 22"/>
            <p:cNvSpPr txBox="1"/>
            <p:nvPr/>
          </p:nvSpPr>
          <p:spPr>
            <a:xfrm>
              <a:off x="1158702" y="2529069"/>
              <a:ext cx="1697990" cy="1568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rPr>
                <a:t>01</a:t>
              </a:r>
              <a:endPara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77984" y="4207510"/>
              <a:ext cx="192722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  <a:sym typeface="Helvetica Light"/>
                </a:rPr>
                <a:t>Enter title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Helvetica Ligh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977984" y="4624705"/>
              <a:ext cx="2152650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Click here to add content of the text，and briefly explain your point of view
</a:t>
              </a: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929849" y="2529069"/>
              <a:ext cx="112562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rPr>
                <a:t>02</a:t>
              </a:r>
              <a:endPara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462739" y="4207510"/>
              <a:ext cx="188658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  <a:sym typeface="Helvetica Light"/>
                </a:rPr>
                <a:t>Enter title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Helvetica Ligh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462739" y="4624705"/>
              <a:ext cx="2200275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Click here to add content of the text，and briefly explain your point of view
</a:t>
              </a: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415617" y="2529069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rPr>
                <a:t>03</a:t>
              </a:r>
              <a:endPara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948129" y="4207510"/>
              <a:ext cx="188595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  <a:sym typeface="Helvetica Light"/>
                </a:rPr>
                <a:t>Enter title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Helvetica Ligh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948129" y="4624705"/>
              <a:ext cx="2254885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Click here to add content of the text，and briefly explain your point of view
</a:t>
              </a: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859707" y="2529069"/>
              <a:ext cx="120577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rPr>
                <a:t>04</a:t>
              </a:r>
              <a:endPara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432884" y="4207510"/>
              <a:ext cx="195834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  <a:sym typeface="Helvetica Light"/>
                </a:rPr>
                <a:t>Enter title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Helvetica Ligh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8432884" y="4624705"/>
              <a:ext cx="2262505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Click here to add content of the text，and briefly explain your point of view
</a:t>
              </a: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813519" y="1244600"/>
              <a:ext cx="4088681" cy="75387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rPr>
                <a:t> CONTENTS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927100" y="2011172"/>
              <a:ext cx="102489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143375" y="2193402"/>
            <a:ext cx="3905250" cy="2471196"/>
            <a:chOff x="4143375" y="2289517"/>
            <a:chExt cx="3905250" cy="2471196"/>
          </a:xfrm>
        </p:grpSpPr>
        <p:grpSp>
          <p:nvGrpSpPr>
            <p:cNvPr id="2" name="组合 1"/>
            <p:cNvGrpSpPr/>
            <p:nvPr/>
          </p:nvGrpSpPr>
          <p:grpSpPr>
            <a:xfrm>
              <a:off x="4143375" y="2289517"/>
              <a:ext cx="3905250" cy="1866657"/>
              <a:chOff x="4819521" y="2457242"/>
              <a:chExt cx="3905250" cy="1866657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5344666" y="2457242"/>
                <a:ext cx="2854960" cy="706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eiryo UI" panose="020B0604030504040204" charset="-128"/>
                    <a:ea typeface="Meiryo UI" panose="020B0604030504040204" charset="-128"/>
                    <a:cs typeface="Calibri" panose="020F0502020204030204"/>
                  </a:rPr>
                  <a:t>Enter title</a:t>
                </a:r>
                <a:endPara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 UI" panose="020B0604030504040204" charset="-128"/>
                  <a:ea typeface="Meiryo UI" panose="020B0604030504040204" charset="-128"/>
                  <a:cs typeface="Calibri" panose="020F0502020204030204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4819521" y="3263449"/>
                <a:ext cx="3905250" cy="1060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eiryo UI" panose="020B0604030504040204" charset="-128"/>
                    <a:ea typeface="Meiryo UI" panose="020B0604030504040204" charset="-128"/>
                    <a:cs typeface="Meiryo UI" panose="020B0604030504040204" charset="-128"/>
                  </a:rPr>
                  <a:t>Click here to add content of the text，and briefly explain your point of view
</a:t>
                </a: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 rot="5400000">
              <a:off x="5767227" y="4103167"/>
              <a:ext cx="657546" cy="657546"/>
              <a:chOff x="1323975" y="2689225"/>
              <a:chExt cx="709613" cy="709613"/>
            </a:xfrm>
            <a:solidFill>
              <a:schemeClr val="accent2"/>
            </a:solidFill>
          </p:grpSpPr>
          <p:sp>
            <p:nvSpPr>
              <p:cNvPr id="6" name="Freeform 5"/>
              <p:cNvSpPr>
                <a:spLocks noEditPoints="1"/>
              </p:cNvSpPr>
              <p:nvPr/>
            </p:nvSpPr>
            <p:spPr bwMode="auto">
              <a:xfrm>
                <a:off x="1323975" y="2689225"/>
                <a:ext cx="709613" cy="709613"/>
              </a:xfrm>
              <a:custGeom>
                <a:avLst/>
                <a:gdLst>
                  <a:gd name="T0" fmla="*/ 1434 w 2867"/>
                  <a:gd name="T1" fmla="*/ 2867 h 2867"/>
                  <a:gd name="T2" fmla="*/ 0 w 2867"/>
                  <a:gd name="T3" fmla="*/ 1434 h 2867"/>
                  <a:gd name="T4" fmla="*/ 1434 w 2867"/>
                  <a:gd name="T5" fmla="*/ 0 h 2867"/>
                  <a:gd name="T6" fmla="*/ 2867 w 2867"/>
                  <a:gd name="T7" fmla="*/ 1434 h 2867"/>
                  <a:gd name="T8" fmla="*/ 1434 w 2867"/>
                  <a:gd name="T9" fmla="*/ 2867 h 2867"/>
                  <a:gd name="T10" fmla="*/ 1434 w 2867"/>
                  <a:gd name="T11" fmla="*/ 205 h 2867"/>
                  <a:gd name="T12" fmla="*/ 205 w 2867"/>
                  <a:gd name="T13" fmla="*/ 1434 h 2867"/>
                  <a:gd name="T14" fmla="*/ 1434 w 2867"/>
                  <a:gd name="T15" fmla="*/ 2662 h 2867"/>
                  <a:gd name="T16" fmla="*/ 2662 w 2867"/>
                  <a:gd name="T17" fmla="*/ 1434 h 2867"/>
                  <a:gd name="T18" fmla="*/ 1434 w 2867"/>
                  <a:gd name="T19" fmla="*/ 205 h 2867"/>
                  <a:gd name="T20" fmla="*/ 1434 w 2867"/>
                  <a:gd name="T21" fmla="*/ 205 h 2867"/>
                  <a:gd name="T22" fmla="*/ 1434 w 2867"/>
                  <a:gd name="T23" fmla="*/ 205 h 2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67" h="2867">
                    <a:moveTo>
                      <a:pt x="1434" y="2867"/>
                    </a:moveTo>
                    <a:cubicBezTo>
                      <a:pt x="643" y="2867"/>
                      <a:pt x="0" y="2224"/>
                      <a:pt x="0" y="1434"/>
                    </a:cubicBezTo>
                    <a:cubicBezTo>
                      <a:pt x="0" y="643"/>
                      <a:pt x="643" y="0"/>
                      <a:pt x="1434" y="0"/>
                    </a:cubicBezTo>
                    <a:cubicBezTo>
                      <a:pt x="2224" y="0"/>
                      <a:pt x="2867" y="643"/>
                      <a:pt x="2867" y="1434"/>
                    </a:cubicBezTo>
                    <a:cubicBezTo>
                      <a:pt x="2867" y="2224"/>
                      <a:pt x="2224" y="2867"/>
                      <a:pt x="1434" y="2867"/>
                    </a:cubicBezTo>
                    <a:close/>
                    <a:moveTo>
                      <a:pt x="1434" y="205"/>
                    </a:moveTo>
                    <a:cubicBezTo>
                      <a:pt x="756" y="205"/>
                      <a:pt x="205" y="756"/>
                      <a:pt x="205" y="1434"/>
                    </a:cubicBezTo>
                    <a:cubicBezTo>
                      <a:pt x="205" y="2111"/>
                      <a:pt x="756" y="2662"/>
                      <a:pt x="1434" y="2662"/>
                    </a:cubicBezTo>
                    <a:cubicBezTo>
                      <a:pt x="2111" y="2662"/>
                      <a:pt x="2662" y="2111"/>
                      <a:pt x="2662" y="1434"/>
                    </a:cubicBezTo>
                    <a:cubicBezTo>
                      <a:pt x="2662" y="756"/>
                      <a:pt x="2111" y="205"/>
                      <a:pt x="1434" y="205"/>
                    </a:cubicBezTo>
                    <a:close/>
                    <a:moveTo>
                      <a:pt x="1434" y="205"/>
                    </a:moveTo>
                    <a:cubicBezTo>
                      <a:pt x="1434" y="205"/>
                      <a:pt x="1434" y="205"/>
                      <a:pt x="1434" y="20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 UI" panose="020B0604030504040204" charset="-128"/>
                  <a:ea typeface="Meiryo UI" panose="020B0604030504040204" charset="-128"/>
                  <a:cs typeface="Calibri" panose="020F0502020204030204"/>
                </a:endParaRPr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625600" y="2890838"/>
                <a:ext cx="180975" cy="304800"/>
              </a:xfrm>
              <a:custGeom>
                <a:avLst/>
                <a:gdLst>
                  <a:gd name="T0" fmla="*/ 720 w 736"/>
                  <a:gd name="T1" fmla="*/ 584 h 1232"/>
                  <a:gd name="T2" fmla="*/ 720 w 736"/>
                  <a:gd name="T3" fmla="*/ 583 h 1232"/>
                  <a:gd name="T4" fmla="*/ 699 w 736"/>
                  <a:gd name="T5" fmla="*/ 550 h 1232"/>
                  <a:gd name="T6" fmla="*/ 698 w 736"/>
                  <a:gd name="T7" fmla="*/ 550 h 1232"/>
                  <a:gd name="T8" fmla="*/ 698 w 736"/>
                  <a:gd name="T9" fmla="*/ 550 h 1232"/>
                  <a:gd name="T10" fmla="*/ 190 w 736"/>
                  <a:gd name="T11" fmla="*/ 40 h 1232"/>
                  <a:gd name="T12" fmla="*/ 45 w 736"/>
                  <a:gd name="T13" fmla="*/ 40 h 1232"/>
                  <a:gd name="T14" fmla="*/ 45 w 736"/>
                  <a:gd name="T15" fmla="*/ 185 h 1232"/>
                  <a:gd name="T16" fmla="*/ 481 w 736"/>
                  <a:gd name="T17" fmla="*/ 622 h 1232"/>
                  <a:gd name="T18" fmla="*/ 41 w 736"/>
                  <a:gd name="T19" fmla="*/ 1057 h 1232"/>
                  <a:gd name="T20" fmla="*/ 40 w 736"/>
                  <a:gd name="T21" fmla="*/ 1202 h 1232"/>
                  <a:gd name="T22" fmla="*/ 113 w 736"/>
                  <a:gd name="T23" fmla="*/ 1232 h 1232"/>
                  <a:gd name="T24" fmla="*/ 185 w 736"/>
                  <a:gd name="T25" fmla="*/ 1202 h 1232"/>
                  <a:gd name="T26" fmla="*/ 698 w 736"/>
                  <a:gd name="T27" fmla="*/ 695 h 1232"/>
                  <a:gd name="T28" fmla="*/ 720 w 736"/>
                  <a:gd name="T29" fmla="*/ 584 h 1232"/>
                  <a:gd name="T30" fmla="*/ 720 w 736"/>
                  <a:gd name="T31" fmla="*/ 584 h 1232"/>
                  <a:gd name="T32" fmla="*/ 720 w 736"/>
                  <a:gd name="T33" fmla="*/ 584 h 1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6" h="1232">
                    <a:moveTo>
                      <a:pt x="720" y="584"/>
                    </a:moveTo>
                    <a:cubicBezTo>
                      <a:pt x="720" y="583"/>
                      <a:pt x="720" y="583"/>
                      <a:pt x="720" y="583"/>
                    </a:cubicBezTo>
                    <a:cubicBezTo>
                      <a:pt x="715" y="571"/>
                      <a:pt x="708" y="560"/>
                      <a:pt x="699" y="550"/>
                    </a:cubicBezTo>
                    <a:cubicBezTo>
                      <a:pt x="698" y="550"/>
                      <a:pt x="698" y="550"/>
                      <a:pt x="698" y="550"/>
                    </a:cubicBezTo>
                    <a:cubicBezTo>
                      <a:pt x="698" y="550"/>
                      <a:pt x="698" y="550"/>
                      <a:pt x="698" y="550"/>
                    </a:cubicBezTo>
                    <a:cubicBezTo>
                      <a:pt x="190" y="40"/>
                      <a:pt x="190" y="40"/>
                      <a:pt x="190" y="40"/>
                    </a:cubicBezTo>
                    <a:cubicBezTo>
                      <a:pt x="150" y="0"/>
                      <a:pt x="85" y="0"/>
                      <a:pt x="45" y="40"/>
                    </a:cubicBezTo>
                    <a:cubicBezTo>
                      <a:pt x="5" y="80"/>
                      <a:pt x="5" y="145"/>
                      <a:pt x="45" y="185"/>
                    </a:cubicBezTo>
                    <a:cubicBezTo>
                      <a:pt x="481" y="622"/>
                      <a:pt x="481" y="622"/>
                      <a:pt x="481" y="622"/>
                    </a:cubicBezTo>
                    <a:cubicBezTo>
                      <a:pt x="41" y="1057"/>
                      <a:pt x="41" y="1057"/>
                      <a:pt x="41" y="1057"/>
                    </a:cubicBezTo>
                    <a:cubicBezTo>
                      <a:pt x="1" y="1097"/>
                      <a:pt x="0" y="1161"/>
                      <a:pt x="40" y="1202"/>
                    </a:cubicBezTo>
                    <a:cubicBezTo>
                      <a:pt x="60" y="1222"/>
                      <a:pt x="87" y="1232"/>
                      <a:pt x="113" y="1232"/>
                    </a:cubicBezTo>
                    <a:cubicBezTo>
                      <a:pt x="139" y="1232"/>
                      <a:pt x="165" y="1222"/>
                      <a:pt x="185" y="1202"/>
                    </a:cubicBezTo>
                    <a:cubicBezTo>
                      <a:pt x="698" y="695"/>
                      <a:pt x="698" y="695"/>
                      <a:pt x="698" y="695"/>
                    </a:cubicBezTo>
                    <a:cubicBezTo>
                      <a:pt x="728" y="665"/>
                      <a:pt x="736" y="621"/>
                      <a:pt x="720" y="584"/>
                    </a:cubicBezTo>
                    <a:close/>
                    <a:moveTo>
                      <a:pt x="720" y="584"/>
                    </a:moveTo>
                    <a:cubicBezTo>
                      <a:pt x="720" y="584"/>
                      <a:pt x="720" y="584"/>
                      <a:pt x="720" y="58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 UI" panose="020B0604030504040204" charset="-128"/>
                  <a:ea typeface="Meiryo UI" panose="020B0604030504040204" charset="-128"/>
                  <a:cs typeface="Calibri" panose="020F0502020204030204"/>
                </a:endParaRPr>
              </a:p>
            </p:txBody>
          </p:sp>
        </p:grpSp>
      </p:grp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 userDrawn="1"/>
        </p:nvGrpSpPr>
        <p:grpSpPr>
          <a:xfrm>
            <a:off x="3655060" y="424815"/>
            <a:ext cx="4992916" cy="958215"/>
            <a:chOff x="5780" y="515"/>
            <a:chExt cx="7863" cy="1509"/>
          </a:xfrm>
        </p:grpSpPr>
        <p:sp>
          <p:nvSpPr>
            <p:cNvPr id="9" name="TextBox 19"/>
            <p:cNvSpPr txBox="1"/>
            <p:nvPr/>
          </p:nvSpPr>
          <p:spPr>
            <a:xfrm>
              <a:off x="5780" y="515"/>
              <a:ext cx="7863" cy="7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rPr>
                <a:t>Enter title</a:t>
              </a:r>
              <a:endParaRPr lang="zh-CN" altLang="en-US" sz="24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974" y="1301"/>
              <a:ext cx="5674" cy="7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rPr>
                <a:t>print the presentation and make it film to be used in a wider field</a:t>
              </a:r>
              <a:endParaRPr lang="en-US" altLang="zh-CN" sz="105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</p:grpSp>
      <p:grpSp>
        <p:nvGrpSpPr>
          <p:cNvPr id="63" name="ïşḷiḑè"/>
          <p:cNvGrpSpPr/>
          <p:nvPr/>
        </p:nvGrpSpPr>
        <p:grpSpPr>
          <a:xfrm>
            <a:off x="1015470" y="2082164"/>
            <a:ext cx="10118522" cy="2262766"/>
            <a:chOff x="872381" y="1988840"/>
            <a:chExt cx="10626053" cy="2376264"/>
          </a:xfrm>
        </p:grpSpPr>
        <p:grpSp>
          <p:nvGrpSpPr>
            <p:cNvPr id="64" name="iṩľîḋè"/>
            <p:cNvGrpSpPr/>
            <p:nvPr/>
          </p:nvGrpSpPr>
          <p:grpSpPr>
            <a:xfrm>
              <a:off x="872381" y="1988840"/>
              <a:ext cx="3313285" cy="2376264"/>
              <a:chOff x="872381" y="1988840"/>
              <a:chExt cx="3313285" cy="2376264"/>
            </a:xfrm>
          </p:grpSpPr>
          <p:sp>
            <p:nvSpPr>
              <p:cNvPr id="65" name="iṡļîdé"/>
              <p:cNvSpPr/>
              <p:nvPr/>
            </p:nvSpPr>
            <p:spPr>
              <a:xfrm>
                <a:off x="872381" y="1988840"/>
                <a:ext cx="3312368" cy="2376264"/>
              </a:xfrm>
              <a:prstGeom prst="snip1Rect">
                <a:avLst>
                  <a:gd name="adj" fmla="val 28761"/>
                </a:avLst>
              </a:prstGeom>
              <a:blipFill>
                <a:blip r:embed="rId2">
                  <a:grayscl/>
                </a:blip>
                <a:srcRect/>
                <a:stretch>
                  <a:fillRect l="-4031" r="-3999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endParaRPr>
              </a:p>
            </p:txBody>
          </p:sp>
          <p:sp>
            <p:nvSpPr>
              <p:cNvPr id="66" name="í$ļïḑe"/>
              <p:cNvSpPr/>
              <p:nvPr/>
            </p:nvSpPr>
            <p:spPr bwMode="auto">
              <a:xfrm>
                <a:off x="3571006" y="1988840"/>
                <a:ext cx="614660" cy="614660"/>
              </a:xfrm>
              <a:custGeom>
                <a:avLst/>
                <a:gdLst>
                  <a:gd name="T0" fmla="*/ 608 w 608"/>
                  <a:gd name="T1" fmla="*/ 0 h 608"/>
                  <a:gd name="T2" fmla="*/ 0 w 608"/>
                  <a:gd name="T3" fmla="*/ 0 h 608"/>
                  <a:gd name="T4" fmla="*/ 608 w 608"/>
                  <a:gd name="T5" fmla="*/ 608 h 608"/>
                  <a:gd name="T6" fmla="*/ 608 w 608"/>
                  <a:gd name="T7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608">
                    <a:moveTo>
                      <a:pt x="608" y="0"/>
                    </a:moveTo>
                    <a:lnTo>
                      <a:pt x="0" y="0"/>
                    </a:lnTo>
                    <a:lnTo>
                      <a:pt x="608" y="608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404040"/>
              </a:solidFill>
              <a:ln w="3175">
                <a:noFill/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endParaRPr>
              </a:p>
            </p:txBody>
          </p:sp>
        </p:grpSp>
        <p:grpSp>
          <p:nvGrpSpPr>
            <p:cNvPr id="67" name="íŝḷíḍè"/>
            <p:cNvGrpSpPr/>
            <p:nvPr/>
          </p:nvGrpSpPr>
          <p:grpSpPr>
            <a:xfrm>
              <a:off x="4528765" y="1988840"/>
              <a:ext cx="3313285" cy="2376264"/>
              <a:chOff x="5190548" y="2019430"/>
              <a:chExt cx="3313285" cy="2376264"/>
            </a:xfrm>
          </p:grpSpPr>
          <p:sp>
            <p:nvSpPr>
              <p:cNvPr id="68" name="ïşľîḋè"/>
              <p:cNvSpPr/>
              <p:nvPr/>
            </p:nvSpPr>
            <p:spPr>
              <a:xfrm>
                <a:off x="5190548" y="2019430"/>
                <a:ext cx="3312368" cy="2376264"/>
              </a:xfrm>
              <a:prstGeom prst="snip1Rect">
                <a:avLst>
                  <a:gd name="adj" fmla="val 28761"/>
                </a:avLst>
              </a:prstGeom>
              <a:blipFill>
                <a:blip r:embed="rId3">
                  <a:grayscl/>
                </a:blip>
                <a:srcRect/>
                <a:stretch>
                  <a:fillRect l="-4031" r="-3999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endParaRPr>
              </a:p>
            </p:txBody>
          </p:sp>
          <p:sp>
            <p:nvSpPr>
              <p:cNvPr id="69" name="íṣ1îḓé"/>
              <p:cNvSpPr/>
              <p:nvPr/>
            </p:nvSpPr>
            <p:spPr bwMode="auto">
              <a:xfrm>
                <a:off x="7889173" y="2019430"/>
                <a:ext cx="614660" cy="614660"/>
              </a:xfrm>
              <a:custGeom>
                <a:avLst/>
                <a:gdLst>
                  <a:gd name="T0" fmla="*/ 608 w 608"/>
                  <a:gd name="T1" fmla="*/ 0 h 608"/>
                  <a:gd name="T2" fmla="*/ 0 w 608"/>
                  <a:gd name="T3" fmla="*/ 0 h 608"/>
                  <a:gd name="T4" fmla="*/ 608 w 608"/>
                  <a:gd name="T5" fmla="*/ 608 h 608"/>
                  <a:gd name="T6" fmla="*/ 608 w 608"/>
                  <a:gd name="T7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608">
                    <a:moveTo>
                      <a:pt x="608" y="0"/>
                    </a:moveTo>
                    <a:lnTo>
                      <a:pt x="0" y="0"/>
                    </a:lnTo>
                    <a:lnTo>
                      <a:pt x="608" y="608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404040"/>
              </a:solidFill>
              <a:ln w="3175">
                <a:noFill/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endParaRPr>
              </a:p>
            </p:txBody>
          </p:sp>
        </p:grpSp>
        <p:grpSp>
          <p:nvGrpSpPr>
            <p:cNvPr id="70" name="íṩḻiḑê"/>
            <p:cNvGrpSpPr/>
            <p:nvPr/>
          </p:nvGrpSpPr>
          <p:grpSpPr>
            <a:xfrm>
              <a:off x="8185149" y="1988840"/>
              <a:ext cx="3313285" cy="2376264"/>
              <a:chOff x="5190548" y="2019430"/>
              <a:chExt cx="3313285" cy="2376264"/>
            </a:xfrm>
          </p:grpSpPr>
          <p:sp>
            <p:nvSpPr>
              <p:cNvPr id="71" name="ïşḻïḋè"/>
              <p:cNvSpPr/>
              <p:nvPr/>
            </p:nvSpPr>
            <p:spPr>
              <a:xfrm>
                <a:off x="5190548" y="2019430"/>
                <a:ext cx="3312368" cy="2376264"/>
              </a:xfrm>
              <a:prstGeom prst="snip1Rect">
                <a:avLst>
                  <a:gd name="adj" fmla="val 28761"/>
                </a:avLst>
              </a:prstGeom>
              <a:blipFill>
                <a:blip r:embed="rId4">
                  <a:grayscl/>
                </a:blip>
                <a:srcRect/>
                <a:stretch>
                  <a:fillRect l="-4031" r="-3999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endParaRPr>
              </a:p>
            </p:txBody>
          </p:sp>
          <p:sp>
            <p:nvSpPr>
              <p:cNvPr id="72" name="iṧlïḋé"/>
              <p:cNvSpPr/>
              <p:nvPr/>
            </p:nvSpPr>
            <p:spPr bwMode="auto">
              <a:xfrm>
                <a:off x="7889173" y="2019430"/>
                <a:ext cx="614660" cy="614660"/>
              </a:xfrm>
              <a:custGeom>
                <a:avLst/>
                <a:gdLst>
                  <a:gd name="T0" fmla="*/ 608 w 608"/>
                  <a:gd name="T1" fmla="*/ 0 h 608"/>
                  <a:gd name="T2" fmla="*/ 0 w 608"/>
                  <a:gd name="T3" fmla="*/ 0 h 608"/>
                  <a:gd name="T4" fmla="*/ 608 w 608"/>
                  <a:gd name="T5" fmla="*/ 608 h 608"/>
                  <a:gd name="T6" fmla="*/ 608 w 608"/>
                  <a:gd name="T7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608">
                    <a:moveTo>
                      <a:pt x="608" y="0"/>
                    </a:moveTo>
                    <a:lnTo>
                      <a:pt x="0" y="0"/>
                    </a:lnTo>
                    <a:lnTo>
                      <a:pt x="608" y="608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404040"/>
              </a:solidFill>
              <a:ln w="3175">
                <a:noFill/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1037691" y="4635560"/>
            <a:ext cx="513188" cy="513188"/>
            <a:chOff x="6255405" y="2113395"/>
            <a:chExt cx="773390" cy="773390"/>
          </a:xfrm>
        </p:grpSpPr>
        <p:sp>
          <p:nvSpPr>
            <p:cNvPr id="74" name="椭圆 73"/>
            <p:cNvSpPr/>
            <p:nvPr/>
          </p:nvSpPr>
          <p:spPr>
            <a:xfrm>
              <a:off x="6255405" y="2113395"/>
              <a:ext cx="773390" cy="773390"/>
            </a:xfrm>
            <a:prstGeom prst="ellipse">
              <a:avLst/>
            </a:prstGeom>
            <a:solidFill>
              <a:srgbClr val="144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23" tIns="45711" rIns="91423" bIns="45711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75" name="椭圆 35"/>
            <p:cNvSpPr/>
            <p:nvPr/>
          </p:nvSpPr>
          <p:spPr>
            <a:xfrm>
              <a:off x="6412770" y="2275231"/>
              <a:ext cx="458660" cy="449716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23" tIns="45711" rIns="91423" bIns="45711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519435" y="4635560"/>
            <a:ext cx="513188" cy="513188"/>
            <a:chOff x="6255405" y="2113395"/>
            <a:chExt cx="773390" cy="773390"/>
          </a:xfrm>
        </p:grpSpPr>
        <p:sp>
          <p:nvSpPr>
            <p:cNvPr id="77" name="椭圆 76"/>
            <p:cNvSpPr/>
            <p:nvPr/>
          </p:nvSpPr>
          <p:spPr>
            <a:xfrm>
              <a:off x="6255405" y="2113395"/>
              <a:ext cx="773390" cy="773390"/>
            </a:xfrm>
            <a:prstGeom prst="ellipse">
              <a:avLst/>
            </a:prstGeom>
            <a:solidFill>
              <a:srgbClr val="144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23" tIns="45711" rIns="91423" bIns="45711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78" name="椭圆 38"/>
            <p:cNvSpPr/>
            <p:nvPr/>
          </p:nvSpPr>
          <p:spPr>
            <a:xfrm>
              <a:off x="6443416" y="2270760"/>
              <a:ext cx="397366" cy="458660"/>
            </a:xfrm>
            <a:custGeom>
              <a:avLst/>
              <a:gdLst>
                <a:gd name="connsiteX0" fmla="*/ 364492 w 525642"/>
                <a:gd name="connsiteY0" fmla="*/ 201148 h 606722"/>
                <a:gd name="connsiteX1" fmla="*/ 378547 w 525642"/>
                <a:gd name="connsiteY1" fmla="*/ 215723 h 606722"/>
                <a:gd name="connsiteX2" fmla="*/ 374010 w 525642"/>
                <a:gd name="connsiteY2" fmla="*/ 448744 h 606722"/>
                <a:gd name="connsiteX3" fmla="*/ 359777 w 525642"/>
                <a:gd name="connsiteY3" fmla="*/ 462697 h 606722"/>
                <a:gd name="connsiteX4" fmla="*/ 359510 w 525642"/>
                <a:gd name="connsiteY4" fmla="*/ 462697 h 606722"/>
                <a:gd name="connsiteX5" fmla="*/ 345455 w 525642"/>
                <a:gd name="connsiteY5" fmla="*/ 448211 h 606722"/>
                <a:gd name="connsiteX6" fmla="*/ 349992 w 525642"/>
                <a:gd name="connsiteY6" fmla="*/ 215190 h 606722"/>
                <a:gd name="connsiteX7" fmla="*/ 364492 w 525642"/>
                <a:gd name="connsiteY7" fmla="*/ 201148 h 606722"/>
                <a:gd name="connsiteX8" fmla="*/ 262847 w 525642"/>
                <a:gd name="connsiteY8" fmla="*/ 201112 h 606722"/>
                <a:gd name="connsiteX9" fmla="*/ 277181 w 525642"/>
                <a:gd name="connsiteY9" fmla="*/ 215422 h 606722"/>
                <a:gd name="connsiteX10" fmla="*/ 277181 w 525642"/>
                <a:gd name="connsiteY10" fmla="*/ 448477 h 606722"/>
                <a:gd name="connsiteX11" fmla="*/ 262847 w 525642"/>
                <a:gd name="connsiteY11" fmla="*/ 462698 h 606722"/>
                <a:gd name="connsiteX12" fmla="*/ 248602 w 525642"/>
                <a:gd name="connsiteY12" fmla="*/ 448477 h 606722"/>
                <a:gd name="connsiteX13" fmla="*/ 248602 w 525642"/>
                <a:gd name="connsiteY13" fmla="*/ 215422 h 606722"/>
                <a:gd name="connsiteX14" fmla="*/ 262847 w 525642"/>
                <a:gd name="connsiteY14" fmla="*/ 201112 h 606722"/>
                <a:gd name="connsiteX15" fmla="*/ 161210 w 525642"/>
                <a:gd name="connsiteY15" fmla="*/ 201112 h 606722"/>
                <a:gd name="connsiteX16" fmla="*/ 161566 w 525642"/>
                <a:gd name="connsiteY16" fmla="*/ 201112 h 606722"/>
                <a:gd name="connsiteX17" fmla="*/ 175807 w 525642"/>
                <a:gd name="connsiteY17" fmla="*/ 215156 h 606722"/>
                <a:gd name="connsiteX18" fmla="*/ 180257 w 525642"/>
                <a:gd name="connsiteY18" fmla="*/ 448210 h 606722"/>
                <a:gd name="connsiteX19" fmla="*/ 166283 w 525642"/>
                <a:gd name="connsiteY19" fmla="*/ 462698 h 606722"/>
                <a:gd name="connsiteX20" fmla="*/ 166016 w 525642"/>
                <a:gd name="connsiteY20" fmla="*/ 462698 h 606722"/>
                <a:gd name="connsiteX21" fmla="*/ 151686 w 525642"/>
                <a:gd name="connsiteY21" fmla="*/ 448743 h 606722"/>
                <a:gd name="connsiteX22" fmla="*/ 147236 w 525642"/>
                <a:gd name="connsiteY22" fmla="*/ 215689 h 606722"/>
                <a:gd name="connsiteX23" fmla="*/ 161210 w 525642"/>
                <a:gd name="connsiteY23" fmla="*/ 201112 h 606722"/>
                <a:gd name="connsiteX24" fmla="*/ 69421 w 525642"/>
                <a:gd name="connsiteY24" fmla="*/ 85760 h 606722"/>
                <a:gd name="connsiteX25" fmla="*/ 87488 w 525642"/>
                <a:gd name="connsiteY25" fmla="*/ 554288 h 606722"/>
                <a:gd name="connsiteX26" fmla="*/ 112231 w 525642"/>
                <a:gd name="connsiteY26" fmla="*/ 578106 h 606722"/>
                <a:gd name="connsiteX27" fmla="*/ 413411 w 525642"/>
                <a:gd name="connsiteY27" fmla="*/ 578106 h 606722"/>
                <a:gd name="connsiteX28" fmla="*/ 438243 w 525642"/>
                <a:gd name="connsiteY28" fmla="*/ 554288 h 606722"/>
                <a:gd name="connsiteX29" fmla="*/ 456221 w 525642"/>
                <a:gd name="connsiteY29" fmla="*/ 85760 h 606722"/>
                <a:gd name="connsiteX30" fmla="*/ 206216 w 525642"/>
                <a:gd name="connsiteY30" fmla="*/ 28527 h 606722"/>
                <a:gd name="connsiteX31" fmla="*/ 206216 w 525642"/>
                <a:gd name="connsiteY31" fmla="*/ 57144 h 606722"/>
                <a:gd name="connsiteX32" fmla="*/ 319515 w 525642"/>
                <a:gd name="connsiteY32" fmla="*/ 57144 h 606722"/>
                <a:gd name="connsiteX33" fmla="*/ 319515 w 525642"/>
                <a:gd name="connsiteY33" fmla="*/ 28527 h 606722"/>
                <a:gd name="connsiteX34" fmla="*/ 206038 w 525642"/>
                <a:gd name="connsiteY34" fmla="*/ 0 h 606722"/>
                <a:gd name="connsiteX35" fmla="*/ 319693 w 525642"/>
                <a:gd name="connsiteY35" fmla="*/ 0 h 606722"/>
                <a:gd name="connsiteX36" fmla="*/ 348084 w 525642"/>
                <a:gd name="connsiteY36" fmla="*/ 28350 h 606722"/>
                <a:gd name="connsiteX37" fmla="*/ 348084 w 525642"/>
                <a:gd name="connsiteY37" fmla="*/ 57144 h 606722"/>
                <a:gd name="connsiteX38" fmla="*/ 511402 w 525642"/>
                <a:gd name="connsiteY38" fmla="*/ 57144 h 606722"/>
                <a:gd name="connsiteX39" fmla="*/ 525642 w 525642"/>
                <a:gd name="connsiteY39" fmla="*/ 71452 h 606722"/>
                <a:gd name="connsiteX40" fmla="*/ 511402 w 525642"/>
                <a:gd name="connsiteY40" fmla="*/ 85671 h 606722"/>
                <a:gd name="connsiteX41" fmla="*/ 484879 w 525642"/>
                <a:gd name="connsiteY41" fmla="*/ 85671 h 606722"/>
                <a:gd name="connsiteX42" fmla="*/ 466812 w 525642"/>
                <a:gd name="connsiteY42" fmla="*/ 555444 h 606722"/>
                <a:gd name="connsiteX43" fmla="*/ 413411 w 525642"/>
                <a:gd name="connsiteY43" fmla="*/ 606722 h 606722"/>
                <a:gd name="connsiteX44" fmla="*/ 112231 w 525642"/>
                <a:gd name="connsiteY44" fmla="*/ 606722 h 606722"/>
                <a:gd name="connsiteX45" fmla="*/ 58919 w 525642"/>
                <a:gd name="connsiteY45" fmla="*/ 555444 h 606722"/>
                <a:gd name="connsiteX46" fmla="*/ 40852 w 525642"/>
                <a:gd name="connsiteY46" fmla="*/ 85760 h 606722"/>
                <a:gd name="connsiteX47" fmla="*/ 14329 w 525642"/>
                <a:gd name="connsiteY47" fmla="*/ 85760 h 606722"/>
                <a:gd name="connsiteX48" fmla="*/ 0 w 525642"/>
                <a:gd name="connsiteY48" fmla="*/ 71452 h 606722"/>
                <a:gd name="connsiteX49" fmla="*/ 14329 w 525642"/>
                <a:gd name="connsiteY49" fmla="*/ 57144 h 606722"/>
                <a:gd name="connsiteX50" fmla="*/ 177647 w 525642"/>
                <a:gd name="connsiteY50" fmla="*/ 57144 h 606722"/>
                <a:gd name="connsiteX51" fmla="*/ 177647 w 525642"/>
                <a:gd name="connsiteY51" fmla="*/ 28350 h 606722"/>
                <a:gd name="connsiteX52" fmla="*/ 206038 w 525642"/>
                <a:gd name="connsiteY52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25642" h="606722">
                  <a:moveTo>
                    <a:pt x="364492" y="201148"/>
                  </a:moveTo>
                  <a:cubicBezTo>
                    <a:pt x="372409" y="201326"/>
                    <a:pt x="378725" y="207813"/>
                    <a:pt x="378547" y="215723"/>
                  </a:cubicBezTo>
                  <a:lnTo>
                    <a:pt x="374010" y="448744"/>
                  </a:lnTo>
                  <a:cubicBezTo>
                    <a:pt x="373921" y="456565"/>
                    <a:pt x="367516" y="462697"/>
                    <a:pt x="359777" y="462697"/>
                  </a:cubicBezTo>
                  <a:cubicBezTo>
                    <a:pt x="359688" y="462697"/>
                    <a:pt x="359599" y="462697"/>
                    <a:pt x="359510" y="462697"/>
                  </a:cubicBezTo>
                  <a:cubicBezTo>
                    <a:pt x="351593" y="462608"/>
                    <a:pt x="345277" y="456032"/>
                    <a:pt x="345455" y="448211"/>
                  </a:cubicBezTo>
                  <a:lnTo>
                    <a:pt x="349992" y="215190"/>
                  </a:lnTo>
                  <a:cubicBezTo>
                    <a:pt x="350081" y="207280"/>
                    <a:pt x="356664" y="200970"/>
                    <a:pt x="364492" y="201148"/>
                  </a:cubicBezTo>
                  <a:close/>
                  <a:moveTo>
                    <a:pt x="262847" y="201112"/>
                  </a:moveTo>
                  <a:cubicBezTo>
                    <a:pt x="270771" y="201112"/>
                    <a:pt x="277181" y="207512"/>
                    <a:pt x="277181" y="215422"/>
                  </a:cubicBezTo>
                  <a:lnTo>
                    <a:pt x="277181" y="448477"/>
                  </a:lnTo>
                  <a:cubicBezTo>
                    <a:pt x="277181" y="456387"/>
                    <a:pt x="270771" y="462698"/>
                    <a:pt x="262847" y="462698"/>
                  </a:cubicBezTo>
                  <a:cubicBezTo>
                    <a:pt x="255012" y="462698"/>
                    <a:pt x="248602" y="456387"/>
                    <a:pt x="248602" y="448477"/>
                  </a:cubicBezTo>
                  <a:lnTo>
                    <a:pt x="248602" y="215422"/>
                  </a:lnTo>
                  <a:cubicBezTo>
                    <a:pt x="248602" y="207512"/>
                    <a:pt x="255012" y="201112"/>
                    <a:pt x="262847" y="201112"/>
                  </a:cubicBezTo>
                  <a:close/>
                  <a:moveTo>
                    <a:pt x="161210" y="201112"/>
                  </a:moveTo>
                  <a:cubicBezTo>
                    <a:pt x="161299" y="201112"/>
                    <a:pt x="161388" y="201112"/>
                    <a:pt x="161566" y="201112"/>
                  </a:cubicBezTo>
                  <a:cubicBezTo>
                    <a:pt x="169309" y="201112"/>
                    <a:pt x="175629" y="207334"/>
                    <a:pt x="175807" y="215156"/>
                  </a:cubicBezTo>
                  <a:lnTo>
                    <a:pt x="180257" y="448210"/>
                  </a:lnTo>
                  <a:cubicBezTo>
                    <a:pt x="180435" y="456032"/>
                    <a:pt x="174205" y="462609"/>
                    <a:pt x="166283" y="462698"/>
                  </a:cubicBezTo>
                  <a:cubicBezTo>
                    <a:pt x="166194" y="462698"/>
                    <a:pt x="166105" y="462698"/>
                    <a:pt x="166016" y="462698"/>
                  </a:cubicBezTo>
                  <a:cubicBezTo>
                    <a:pt x="158273" y="462698"/>
                    <a:pt x="151864" y="456565"/>
                    <a:pt x="151686" y="448743"/>
                  </a:cubicBezTo>
                  <a:lnTo>
                    <a:pt x="147236" y="215689"/>
                  </a:lnTo>
                  <a:cubicBezTo>
                    <a:pt x="147058" y="207778"/>
                    <a:pt x="153377" y="201290"/>
                    <a:pt x="161210" y="201112"/>
                  </a:cubicBezTo>
                  <a:close/>
                  <a:moveTo>
                    <a:pt x="69421" y="85760"/>
                  </a:moveTo>
                  <a:lnTo>
                    <a:pt x="87488" y="554288"/>
                  </a:lnTo>
                  <a:cubicBezTo>
                    <a:pt x="88022" y="567708"/>
                    <a:pt x="98881" y="578106"/>
                    <a:pt x="112231" y="578106"/>
                  </a:cubicBezTo>
                  <a:lnTo>
                    <a:pt x="413411" y="578106"/>
                  </a:lnTo>
                  <a:cubicBezTo>
                    <a:pt x="426850" y="578106"/>
                    <a:pt x="437709" y="567708"/>
                    <a:pt x="438243" y="554288"/>
                  </a:cubicBezTo>
                  <a:lnTo>
                    <a:pt x="456221" y="85760"/>
                  </a:lnTo>
                  <a:close/>
                  <a:moveTo>
                    <a:pt x="206216" y="28527"/>
                  </a:moveTo>
                  <a:lnTo>
                    <a:pt x="206216" y="57144"/>
                  </a:lnTo>
                  <a:lnTo>
                    <a:pt x="319515" y="57144"/>
                  </a:lnTo>
                  <a:lnTo>
                    <a:pt x="319515" y="28527"/>
                  </a:lnTo>
                  <a:close/>
                  <a:moveTo>
                    <a:pt x="206038" y="0"/>
                  </a:moveTo>
                  <a:lnTo>
                    <a:pt x="319693" y="0"/>
                  </a:lnTo>
                  <a:cubicBezTo>
                    <a:pt x="335357" y="0"/>
                    <a:pt x="348084" y="12708"/>
                    <a:pt x="348084" y="28350"/>
                  </a:cubicBezTo>
                  <a:lnTo>
                    <a:pt x="348084" y="57144"/>
                  </a:lnTo>
                  <a:lnTo>
                    <a:pt x="511402" y="57144"/>
                  </a:lnTo>
                  <a:cubicBezTo>
                    <a:pt x="519234" y="57144"/>
                    <a:pt x="525642" y="63543"/>
                    <a:pt x="525642" y="71452"/>
                  </a:cubicBezTo>
                  <a:cubicBezTo>
                    <a:pt x="525642" y="79362"/>
                    <a:pt x="519234" y="85671"/>
                    <a:pt x="511402" y="85671"/>
                  </a:cubicBezTo>
                  <a:lnTo>
                    <a:pt x="484879" y="85671"/>
                  </a:lnTo>
                  <a:lnTo>
                    <a:pt x="466812" y="555444"/>
                  </a:lnTo>
                  <a:cubicBezTo>
                    <a:pt x="465655" y="584149"/>
                    <a:pt x="442248" y="606722"/>
                    <a:pt x="413411" y="606722"/>
                  </a:cubicBezTo>
                  <a:lnTo>
                    <a:pt x="112231" y="606722"/>
                  </a:lnTo>
                  <a:cubicBezTo>
                    <a:pt x="83483" y="606722"/>
                    <a:pt x="59987" y="584149"/>
                    <a:pt x="58919" y="555444"/>
                  </a:cubicBezTo>
                  <a:lnTo>
                    <a:pt x="40852" y="85760"/>
                  </a:lnTo>
                  <a:lnTo>
                    <a:pt x="14329" y="85760"/>
                  </a:lnTo>
                  <a:cubicBezTo>
                    <a:pt x="6408" y="85760"/>
                    <a:pt x="0" y="79362"/>
                    <a:pt x="0" y="71452"/>
                  </a:cubicBezTo>
                  <a:cubicBezTo>
                    <a:pt x="0" y="63543"/>
                    <a:pt x="6408" y="57144"/>
                    <a:pt x="14329" y="57144"/>
                  </a:cubicBezTo>
                  <a:lnTo>
                    <a:pt x="177647" y="57144"/>
                  </a:lnTo>
                  <a:lnTo>
                    <a:pt x="177647" y="28350"/>
                  </a:lnTo>
                  <a:cubicBezTo>
                    <a:pt x="177647" y="12708"/>
                    <a:pt x="190374" y="0"/>
                    <a:pt x="2060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23" tIns="45711" rIns="91423" bIns="45711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8001181" y="4635560"/>
            <a:ext cx="513188" cy="513188"/>
            <a:chOff x="6255405" y="2113395"/>
            <a:chExt cx="773390" cy="773390"/>
          </a:xfrm>
        </p:grpSpPr>
        <p:sp>
          <p:nvSpPr>
            <p:cNvPr id="80" name="椭圆 79"/>
            <p:cNvSpPr/>
            <p:nvPr/>
          </p:nvSpPr>
          <p:spPr>
            <a:xfrm>
              <a:off x="6255405" y="2113395"/>
              <a:ext cx="773390" cy="773390"/>
            </a:xfrm>
            <a:prstGeom prst="ellipse">
              <a:avLst/>
            </a:prstGeom>
            <a:solidFill>
              <a:srgbClr val="144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23" tIns="45711" rIns="91423" bIns="45711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81" name="椭圆 41"/>
            <p:cNvSpPr/>
            <p:nvPr/>
          </p:nvSpPr>
          <p:spPr>
            <a:xfrm>
              <a:off x="6412770" y="2288653"/>
              <a:ext cx="458660" cy="422873"/>
            </a:xfrm>
            <a:custGeom>
              <a:avLst/>
              <a:gdLst>
                <a:gd name="connsiteX0" fmla="*/ 469488 w 578320"/>
                <a:gd name="connsiteY0" fmla="*/ 312166 h 533197"/>
                <a:gd name="connsiteX1" fmla="*/ 523904 w 578320"/>
                <a:gd name="connsiteY1" fmla="*/ 363740 h 533197"/>
                <a:gd name="connsiteX2" fmla="*/ 523904 w 578320"/>
                <a:gd name="connsiteY2" fmla="*/ 376634 h 533197"/>
                <a:gd name="connsiteX3" fmla="*/ 527594 w 578320"/>
                <a:gd name="connsiteY3" fmla="*/ 391369 h 533197"/>
                <a:gd name="connsiteX4" fmla="*/ 512837 w 578320"/>
                <a:gd name="connsiteY4" fmla="*/ 411630 h 533197"/>
                <a:gd name="connsiteX5" fmla="*/ 498080 w 578320"/>
                <a:gd name="connsiteY5" fmla="*/ 440180 h 533197"/>
                <a:gd name="connsiteX6" fmla="*/ 529438 w 578320"/>
                <a:gd name="connsiteY6" fmla="*/ 475176 h 533197"/>
                <a:gd name="connsiteX7" fmla="*/ 578320 w 578320"/>
                <a:gd name="connsiteY7" fmla="*/ 518462 h 533197"/>
                <a:gd name="connsiteX8" fmla="*/ 485168 w 578320"/>
                <a:gd name="connsiteY8" fmla="*/ 533197 h 533197"/>
                <a:gd name="connsiteX9" fmla="*/ 477789 w 578320"/>
                <a:gd name="connsiteY9" fmla="*/ 486228 h 533197"/>
                <a:gd name="connsiteX10" fmla="*/ 481478 w 578320"/>
                <a:gd name="connsiteY10" fmla="*/ 479781 h 533197"/>
                <a:gd name="connsiteX11" fmla="*/ 480556 w 578320"/>
                <a:gd name="connsiteY11" fmla="*/ 477939 h 533197"/>
                <a:gd name="connsiteX12" fmla="*/ 471333 w 578320"/>
                <a:gd name="connsiteY12" fmla="*/ 466888 h 533197"/>
                <a:gd name="connsiteX13" fmla="*/ 467644 w 578320"/>
                <a:gd name="connsiteY13" fmla="*/ 466888 h 533197"/>
                <a:gd name="connsiteX14" fmla="*/ 458421 w 578320"/>
                <a:gd name="connsiteY14" fmla="*/ 477939 h 533197"/>
                <a:gd name="connsiteX15" fmla="*/ 458421 w 578320"/>
                <a:gd name="connsiteY15" fmla="*/ 479781 h 533197"/>
                <a:gd name="connsiteX16" fmla="*/ 462110 w 578320"/>
                <a:gd name="connsiteY16" fmla="*/ 486228 h 533197"/>
                <a:gd name="connsiteX17" fmla="*/ 454732 w 578320"/>
                <a:gd name="connsiteY17" fmla="*/ 533197 h 533197"/>
                <a:gd name="connsiteX18" fmla="*/ 361579 w 578320"/>
                <a:gd name="connsiteY18" fmla="*/ 518462 h 533197"/>
                <a:gd name="connsiteX19" fmla="*/ 409539 w 578320"/>
                <a:gd name="connsiteY19" fmla="*/ 475176 h 533197"/>
                <a:gd name="connsiteX20" fmla="*/ 440897 w 578320"/>
                <a:gd name="connsiteY20" fmla="*/ 440180 h 533197"/>
                <a:gd name="connsiteX21" fmla="*/ 427063 w 578320"/>
                <a:gd name="connsiteY21" fmla="*/ 411630 h 533197"/>
                <a:gd name="connsiteX22" fmla="*/ 411383 w 578320"/>
                <a:gd name="connsiteY22" fmla="*/ 391369 h 533197"/>
                <a:gd name="connsiteX23" fmla="*/ 415995 w 578320"/>
                <a:gd name="connsiteY23" fmla="*/ 376634 h 533197"/>
                <a:gd name="connsiteX24" fmla="*/ 415995 w 578320"/>
                <a:gd name="connsiteY24" fmla="*/ 363740 h 533197"/>
                <a:gd name="connsiteX25" fmla="*/ 469488 w 578320"/>
                <a:gd name="connsiteY25" fmla="*/ 312166 h 533197"/>
                <a:gd name="connsiteX26" fmla="*/ 107909 w 578320"/>
                <a:gd name="connsiteY26" fmla="*/ 312166 h 533197"/>
                <a:gd name="connsiteX27" fmla="*/ 162325 w 578320"/>
                <a:gd name="connsiteY27" fmla="*/ 363740 h 533197"/>
                <a:gd name="connsiteX28" fmla="*/ 162325 w 578320"/>
                <a:gd name="connsiteY28" fmla="*/ 376634 h 533197"/>
                <a:gd name="connsiteX29" fmla="*/ 166937 w 578320"/>
                <a:gd name="connsiteY29" fmla="*/ 391369 h 533197"/>
                <a:gd name="connsiteX30" fmla="*/ 151257 w 578320"/>
                <a:gd name="connsiteY30" fmla="*/ 411630 h 533197"/>
                <a:gd name="connsiteX31" fmla="*/ 137423 w 578320"/>
                <a:gd name="connsiteY31" fmla="*/ 440180 h 533197"/>
                <a:gd name="connsiteX32" fmla="*/ 167859 w 578320"/>
                <a:gd name="connsiteY32" fmla="*/ 475176 h 533197"/>
                <a:gd name="connsiteX33" fmla="*/ 216741 w 578320"/>
                <a:gd name="connsiteY33" fmla="*/ 518462 h 533197"/>
                <a:gd name="connsiteX34" fmla="*/ 123588 w 578320"/>
                <a:gd name="connsiteY34" fmla="*/ 533197 h 533197"/>
                <a:gd name="connsiteX35" fmla="*/ 116210 w 578320"/>
                <a:gd name="connsiteY35" fmla="*/ 486228 h 533197"/>
                <a:gd name="connsiteX36" fmla="*/ 119899 w 578320"/>
                <a:gd name="connsiteY36" fmla="*/ 479781 h 533197"/>
                <a:gd name="connsiteX37" fmla="*/ 119899 w 578320"/>
                <a:gd name="connsiteY37" fmla="*/ 477939 h 533197"/>
                <a:gd name="connsiteX38" fmla="*/ 109754 w 578320"/>
                <a:gd name="connsiteY38" fmla="*/ 466888 h 533197"/>
                <a:gd name="connsiteX39" fmla="*/ 106987 w 578320"/>
                <a:gd name="connsiteY39" fmla="*/ 466888 h 533197"/>
                <a:gd name="connsiteX40" fmla="*/ 96842 w 578320"/>
                <a:gd name="connsiteY40" fmla="*/ 477939 h 533197"/>
                <a:gd name="connsiteX41" fmla="*/ 96842 w 578320"/>
                <a:gd name="connsiteY41" fmla="*/ 479781 h 533197"/>
                <a:gd name="connsiteX42" fmla="*/ 100531 w 578320"/>
                <a:gd name="connsiteY42" fmla="*/ 486228 h 533197"/>
                <a:gd name="connsiteX43" fmla="*/ 93152 w 578320"/>
                <a:gd name="connsiteY43" fmla="*/ 533197 h 533197"/>
                <a:gd name="connsiteX44" fmla="*/ 0 w 578320"/>
                <a:gd name="connsiteY44" fmla="*/ 518462 h 533197"/>
                <a:gd name="connsiteX45" fmla="*/ 48882 w 578320"/>
                <a:gd name="connsiteY45" fmla="*/ 475176 h 533197"/>
                <a:gd name="connsiteX46" fmla="*/ 79318 w 578320"/>
                <a:gd name="connsiteY46" fmla="*/ 440180 h 533197"/>
                <a:gd name="connsiteX47" fmla="*/ 65483 w 578320"/>
                <a:gd name="connsiteY47" fmla="*/ 411630 h 533197"/>
                <a:gd name="connsiteX48" fmla="*/ 49804 w 578320"/>
                <a:gd name="connsiteY48" fmla="*/ 391369 h 533197"/>
                <a:gd name="connsiteX49" fmla="*/ 54416 w 578320"/>
                <a:gd name="connsiteY49" fmla="*/ 376634 h 533197"/>
                <a:gd name="connsiteX50" fmla="*/ 54416 w 578320"/>
                <a:gd name="connsiteY50" fmla="*/ 363740 h 533197"/>
                <a:gd name="connsiteX51" fmla="*/ 107909 w 578320"/>
                <a:gd name="connsiteY51" fmla="*/ 312166 h 533197"/>
                <a:gd name="connsiteX52" fmla="*/ 288717 w 578320"/>
                <a:gd name="connsiteY52" fmla="*/ 237601 h 533197"/>
                <a:gd name="connsiteX53" fmla="*/ 303485 w 578320"/>
                <a:gd name="connsiteY53" fmla="*/ 252338 h 533197"/>
                <a:gd name="connsiteX54" fmla="*/ 303485 w 578320"/>
                <a:gd name="connsiteY54" fmla="*/ 331547 h 533197"/>
                <a:gd name="connsiteX55" fmla="*/ 384708 w 578320"/>
                <a:gd name="connsiteY55" fmla="*/ 398782 h 533197"/>
                <a:gd name="connsiteX56" fmla="*/ 386554 w 578320"/>
                <a:gd name="connsiteY56" fmla="*/ 419045 h 533197"/>
                <a:gd name="connsiteX57" fmla="*/ 375478 w 578320"/>
                <a:gd name="connsiteY57" fmla="*/ 423650 h 533197"/>
                <a:gd name="connsiteX58" fmla="*/ 366248 w 578320"/>
                <a:gd name="connsiteY58" fmla="*/ 420887 h 533197"/>
                <a:gd name="connsiteX59" fmla="*/ 288717 w 578320"/>
                <a:gd name="connsiteY59" fmla="*/ 356415 h 533197"/>
                <a:gd name="connsiteX60" fmla="*/ 212108 w 578320"/>
                <a:gd name="connsiteY60" fmla="*/ 420887 h 533197"/>
                <a:gd name="connsiteX61" fmla="*/ 191802 w 578320"/>
                <a:gd name="connsiteY61" fmla="*/ 419045 h 533197"/>
                <a:gd name="connsiteX62" fmla="*/ 193648 w 578320"/>
                <a:gd name="connsiteY62" fmla="*/ 398782 h 533197"/>
                <a:gd name="connsiteX63" fmla="*/ 274872 w 578320"/>
                <a:gd name="connsiteY63" fmla="*/ 331547 h 533197"/>
                <a:gd name="connsiteX64" fmla="*/ 274872 w 578320"/>
                <a:gd name="connsiteY64" fmla="*/ 252338 h 533197"/>
                <a:gd name="connsiteX65" fmla="*/ 288717 w 578320"/>
                <a:gd name="connsiteY65" fmla="*/ 237601 h 533197"/>
                <a:gd name="connsiteX66" fmla="*/ 288699 w 578320"/>
                <a:gd name="connsiteY66" fmla="*/ 0 h 533197"/>
                <a:gd name="connsiteX67" fmla="*/ 343115 w 578320"/>
                <a:gd name="connsiteY67" fmla="*/ 50653 h 533197"/>
                <a:gd name="connsiteX68" fmla="*/ 343115 w 578320"/>
                <a:gd name="connsiteY68" fmla="*/ 63546 h 533197"/>
                <a:gd name="connsiteX69" fmla="*/ 346805 w 578320"/>
                <a:gd name="connsiteY69" fmla="*/ 78282 h 533197"/>
                <a:gd name="connsiteX70" fmla="*/ 332048 w 578320"/>
                <a:gd name="connsiteY70" fmla="*/ 98543 h 533197"/>
                <a:gd name="connsiteX71" fmla="*/ 318213 w 578320"/>
                <a:gd name="connsiteY71" fmla="*/ 127093 h 533197"/>
                <a:gd name="connsiteX72" fmla="*/ 348649 w 578320"/>
                <a:gd name="connsiteY72" fmla="*/ 163010 h 533197"/>
                <a:gd name="connsiteX73" fmla="*/ 397531 w 578320"/>
                <a:gd name="connsiteY73" fmla="*/ 206295 h 533197"/>
                <a:gd name="connsiteX74" fmla="*/ 304379 w 578320"/>
                <a:gd name="connsiteY74" fmla="*/ 220110 h 533197"/>
                <a:gd name="connsiteX75" fmla="*/ 297000 w 578320"/>
                <a:gd name="connsiteY75" fmla="*/ 173141 h 533197"/>
                <a:gd name="connsiteX76" fmla="*/ 300689 w 578320"/>
                <a:gd name="connsiteY76" fmla="*/ 167615 h 533197"/>
                <a:gd name="connsiteX77" fmla="*/ 300689 w 578320"/>
                <a:gd name="connsiteY77" fmla="*/ 164852 h 533197"/>
                <a:gd name="connsiteX78" fmla="*/ 290544 w 578320"/>
                <a:gd name="connsiteY78" fmla="*/ 154722 h 533197"/>
                <a:gd name="connsiteX79" fmla="*/ 287777 w 578320"/>
                <a:gd name="connsiteY79" fmla="*/ 154722 h 533197"/>
                <a:gd name="connsiteX80" fmla="*/ 277632 w 578320"/>
                <a:gd name="connsiteY80" fmla="*/ 164852 h 533197"/>
                <a:gd name="connsiteX81" fmla="*/ 277632 w 578320"/>
                <a:gd name="connsiteY81" fmla="*/ 167615 h 533197"/>
                <a:gd name="connsiteX82" fmla="*/ 281321 w 578320"/>
                <a:gd name="connsiteY82" fmla="*/ 173141 h 533197"/>
                <a:gd name="connsiteX83" fmla="*/ 273943 w 578320"/>
                <a:gd name="connsiteY83" fmla="*/ 221031 h 533197"/>
                <a:gd name="connsiteX84" fmla="*/ 180790 w 578320"/>
                <a:gd name="connsiteY84" fmla="*/ 206295 h 533197"/>
                <a:gd name="connsiteX85" fmla="*/ 228750 w 578320"/>
                <a:gd name="connsiteY85" fmla="*/ 163010 h 533197"/>
                <a:gd name="connsiteX86" fmla="*/ 260108 w 578320"/>
                <a:gd name="connsiteY86" fmla="*/ 127093 h 533197"/>
                <a:gd name="connsiteX87" fmla="*/ 246274 w 578320"/>
                <a:gd name="connsiteY87" fmla="*/ 98543 h 533197"/>
                <a:gd name="connsiteX88" fmla="*/ 230594 w 578320"/>
                <a:gd name="connsiteY88" fmla="*/ 78282 h 533197"/>
                <a:gd name="connsiteX89" fmla="*/ 235206 w 578320"/>
                <a:gd name="connsiteY89" fmla="*/ 63546 h 533197"/>
                <a:gd name="connsiteX90" fmla="*/ 235206 w 578320"/>
                <a:gd name="connsiteY90" fmla="*/ 50653 h 533197"/>
                <a:gd name="connsiteX91" fmla="*/ 288699 w 578320"/>
                <a:gd name="connsiteY91" fmla="*/ 0 h 53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578320" h="533197">
                  <a:moveTo>
                    <a:pt x="469488" y="312166"/>
                  </a:moveTo>
                  <a:cubicBezTo>
                    <a:pt x="499002" y="312166"/>
                    <a:pt x="523904" y="335190"/>
                    <a:pt x="523904" y="363740"/>
                  </a:cubicBezTo>
                  <a:lnTo>
                    <a:pt x="523904" y="376634"/>
                  </a:lnTo>
                  <a:cubicBezTo>
                    <a:pt x="523904" y="376634"/>
                    <a:pt x="529438" y="381238"/>
                    <a:pt x="527594" y="391369"/>
                  </a:cubicBezTo>
                  <a:cubicBezTo>
                    <a:pt x="526671" y="404262"/>
                    <a:pt x="512837" y="411630"/>
                    <a:pt x="512837" y="411630"/>
                  </a:cubicBezTo>
                  <a:cubicBezTo>
                    <a:pt x="512837" y="411630"/>
                    <a:pt x="509147" y="430970"/>
                    <a:pt x="498080" y="440180"/>
                  </a:cubicBezTo>
                  <a:cubicBezTo>
                    <a:pt x="494391" y="467809"/>
                    <a:pt x="513759" y="470572"/>
                    <a:pt x="529438" y="475176"/>
                  </a:cubicBezTo>
                  <a:cubicBezTo>
                    <a:pt x="555263" y="483465"/>
                    <a:pt x="578320" y="485307"/>
                    <a:pt x="578320" y="518462"/>
                  </a:cubicBezTo>
                  <a:cubicBezTo>
                    <a:pt x="578320" y="525829"/>
                    <a:pt x="543273" y="532276"/>
                    <a:pt x="485168" y="533197"/>
                  </a:cubicBezTo>
                  <a:lnTo>
                    <a:pt x="477789" y="486228"/>
                  </a:lnTo>
                  <a:lnTo>
                    <a:pt x="481478" y="479781"/>
                  </a:lnTo>
                  <a:cubicBezTo>
                    <a:pt x="481478" y="478860"/>
                    <a:pt x="481478" y="477939"/>
                    <a:pt x="480556" y="477939"/>
                  </a:cubicBezTo>
                  <a:lnTo>
                    <a:pt x="471333" y="466888"/>
                  </a:lnTo>
                  <a:cubicBezTo>
                    <a:pt x="470411" y="465967"/>
                    <a:pt x="468566" y="465967"/>
                    <a:pt x="467644" y="466888"/>
                  </a:cubicBezTo>
                  <a:lnTo>
                    <a:pt x="458421" y="477939"/>
                  </a:lnTo>
                  <a:cubicBezTo>
                    <a:pt x="457499" y="477939"/>
                    <a:pt x="457499" y="478860"/>
                    <a:pt x="458421" y="479781"/>
                  </a:cubicBezTo>
                  <a:lnTo>
                    <a:pt x="462110" y="486228"/>
                  </a:lnTo>
                  <a:lnTo>
                    <a:pt x="454732" y="533197"/>
                  </a:lnTo>
                  <a:cubicBezTo>
                    <a:pt x="396627" y="532276"/>
                    <a:pt x="361579" y="525829"/>
                    <a:pt x="361579" y="518462"/>
                  </a:cubicBezTo>
                  <a:cubicBezTo>
                    <a:pt x="361579" y="485307"/>
                    <a:pt x="384637" y="483465"/>
                    <a:pt x="409539" y="475176"/>
                  </a:cubicBezTo>
                  <a:cubicBezTo>
                    <a:pt x="425218" y="470572"/>
                    <a:pt x="444586" y="466888"/>
                    <a:pt x="440897" y="440180"/>
                  </a:cubicBezTo>
                  <a:cubicBezTo>
                    <a:pt x="430752" y="430970"/>
                    <a:pt x="427063" y="411630"/>
                    <a:pt x="427063" y="411630"/>
                  </a:cubicBezTo>
                  <a:cubicBezTo>
                    <a:pt x="427063" y="411630"/>
                    <a:pt x="413228" y="404262"/>
                    <a:pt x="411383" y="391369"/>
                  </a:cubicBezTo>
                  <a:cubicBezTo>
                    <a:pt x="410461" y="381238"/>
                    <a:pt x="415995" y="376634"/>
                    <a:pt x="415995" y="376634"/>
                  </a:cubicBezTo>
                  <a:lnTo>
                    <a:pt x="415995" y="363740"/>
                  </a:lnTo>
                  <a:cubicBezTo>
                    <a:pt x="415995" y="335190"/>
                    <a:pt x="439975" y="312166"/>
                    <a:pt x="469488" y="312166"/>
                  </a:cubicBezTo>
                  <a:close/>
                  <a:moveTo>
                    <a:pt x="107909" y="312166"/>
                  </a:moveTo>
                  <a:cubicBezTo>
                    <a:pt x="138345" y="312166"/>
                    <a:pt x="162325" y="335190"/>
                    <a:pt x="162325" y="363740"/>
                  </a:cubicBezTo>
                  <a:lnTo>
                    <a:pt x="162325" y="376634"/>
                  </a:lnTo>
                  <a:cubicBezTo>
                    <a:pt x="162325" y="376634"/>
                    <a:pt x="167859" y="381238"/>
                    <a:pt x="166937" y="391369"/>
                  </a:cubicBezTo>
                  <a:cubicBezTo>
                    <a:pt x="165092" y="404262"/>
                    <a:pt x="151257" y="411630"/>
                    <a:pt x="151257" y="411630"/>
                  </a:cubicBezTo>
                  <a:cubicBezTo>
                    <a:pt x="151257" y="411630"/>
                    <a:pt x="147568" y="430970"/>
                    <a:pt x="137423" y="440180"/>
                  </a:cubicBezTo>
                  <a:cubicBezTo>
                    <a:pt x="132811" y="467809"/>
                    <a:pt x="152180" y="470572"/>
                    <a:pt x="167859" y="475176"/>
                  </a:cubicBezTo>
                  <a:cubicBezTo>
                    <a:pt x="193684" y="483465"/>
                    <a:pt x="216741" y="485307"/>
                    <a:pt x="216741" y="518462"/>
                  </a:cubicBezTo>
                  <a:cubicBezTo>
                    <a:pt x="216741" y="525829"/>
                    <a:pt x="181693" y="532276"/>
                    <a:pt x="123588" y="533197"/>
                  </a:cubicBezTo>
                  <a:lnTo>
                    <a:pt x="116210" y="486228"/>
                  </a:lnTo>
                  <a:lnTo>
                    <a:pt x="119899" y="479781"/>
                  </a:lnTo>
                  <a:cubicBezTo>
                    <a:pt x="120821" y="478860"/>
                    <a:pt x="119899" y="477939"/>
                    <a:pt x="119899" y="477939"/>
                  </a:cubicBezTo>
                  <a:lnTo>
                    <a:pt x="109754" y="466888"/>
                  </a:lnTo>
                  <a:cubicBezTo>
                    <a:pt x="108832" y="465967"/>
                    <a:pt x="107909" y="465967"/>
                    <a:pt x="106987" y="466888"/>
                  </a:cubicBezTo>
                  <a:lnTo>
                    <a:pt x="96842" y="477939"/>
                  </a:lnTo>
                  <a:cubicBezTo>
                    <a:pt x="96842" y="477939"/>
                    <a:pt x="95919" y="478860"/>
                    <a:pt x="96842" y="479781"/>
                  </a:cubicBezTo>
                  <a:lnTo>
                    <a:pt x="100531" y="486228"/>
                  </a:lnTo>
                  <a:lnTo>
                    <a:pt x="93152" y="533197"/>
                  </a:lnTo>
                  <a:cubicBezTo>
                    <a:pt x="35047" y="532276"/>
                    <a:pt x="0" y="525829"/>
                    <a:pt x="0" y="518462"/>
                  </a:cubicBezTo>
                  <a:cubicBezTo>
                    <a:pt x="0" y="485307"/>
                    <a:pt x="23057" y="483465"/>
                    <a:pt x="48882" y="475176"/>
                  </a:cubicBezTo>
                  <a:cubicBezTo>
                    <a:pt x="64561" y="470572"/>
                    <a:pt x="83929" y="466888"/>
                    <a:pt x="79318" y="440180"/>
                  </a:cubicBezTo>
                  <a:cubicBezTo>
                    <a:pt x="69173" y="430970"/>
                    <a:pt x="65483" y="411630"/>
                    <a:pt x="65483" y="411630"/>
                  </a:cubicBezTo>
                  <a:cubicBezTo>
                    <a:pt x="65483" y="411630"/>
                    <a:pt x="51649" y="404262"/>
                    <a:pt x="49804" y="391369"/>
                  </a:cubicBezTo>
                  <a:cubicBezTo>
                    <a:pt x="48882" y="381238"/>
                    <a:pt x="54416" y="376634"/>
                    <a:pt x="54416" y="376634"/>
                  </a:cubicBezTo>
                  <a:lnTo>
                    <a:pt x="54416" y="363740"/>
                  </a:lnTo>
                  <a:cubicBezTo>
                    <a:pt x="54416" y="335190"/>
                    <a:pt x="78396" y="312166"/>
                    <a:pt x="107909" y="312166"/>
                  </a:cubicBezTo>
                  <a:close/>
                  <a:moveTo>
                    <a:pt x="288717" y="237601"/>
                  </a:moveTo>
                  <a:cubicBezTo>
                    <a:pt x="297024" y="237601"/>
                    <a:pt x="303485" y="244048"/>
                    <a:pt x="303485" y="252338"/>
                  </a:cubicBezTo>
                  <a:lnTo>
                    <a:pt x="303485" y="331547"/>
                  </a:lnTo>
                  <a:lnTo>
                    <a:pt x="384708" y="398782"/>
                  </a:lnTo>
                  <a:cubicBezTo>
                    <a:pt x="390246" y="403387"/>
                    <a:pt x="391169" y="412598"/>
                    <a:pt x="386554" y="419045"/>
                  </a:cubicBezTo>
                  <a:cubicBezTo>
                    <a:pt x="383785" y="421808"/>
                    <a:pt x="379170" y="423650"/>
                    <a:pt x="375478" y="423650"/>
                  </a:cubicBezTo>
                  <a:cubicBezTo>
                    <a:pt x="371786" y="423650"/>
                    <a:pt x="369017" y="422729"/>
                    <a:pt x="366248" y="420887"/>
                  </a:cubicBezTo>
                  <a:lnTo>
                    <a:pt x="288717" y="356415"/>
                  </a:lnTo>
                  <a:lnTo>
                    <a:pt x="212108" y="420887"/>
                  </a:lnTo>
                  <a:cubicBezTo>
                    <a:pt x="205647" y="425492"/>
                    <a:pt x="196417" y="424571"/>
                    <a:pt x="191802" y="419045"/>
                  </a:cubicBezTo>
                  <a:cubicBezTo>
                    <a:pt x="186264" y="412598"/>
                    <a:pt x="187187" y="403387"/>
                    <a:pt x="193648" y="398782"/>
                  </a:cubicBezTo>
                  <a:lnTo>
                    <a:pt x="274872" y="331547"/>
                  </a:lnTo>
                  <a:lnTo>
                    <a:pt x="274872" y="252338"/>
                  </a:lnTo>
                  <a:cubicBezTo>
                    <a:pt x="274872" y="244048"/>
                    <a:pt x="281333" y="237601"/>
                    <a:pt x="288717" y="237601"/>
                  </a:cubicBezTo>
                  <a:close/>
                  <a:moveTo>
                    <a:pt x="288699" y="0"/>
                  </a:moveTo>
                  <a:cubicBezTo>
                    <a:pt x="318213" y="0"/>
                    <a:pt x="343115" y="22103"/>
                    <a:pt x="343115" y="50653"/>
                  </a:cubicBezTo>
                  <a:lnTo>
                    <a:pt x="343115" y="63546"/>
                  </a:lnTo>
                  <a:cubicBezTo>
                    <a:pt x="343115" y="63546"/>
                    <a:pt x="348649" y="68151"/>
                    <a:pt x="346805" y="78282"/>
                  </a:cubicBezTo>
                  <a:cubicBezTo>
                    <a:pt x="345882" y="92096"/>
                    <a:pt x="332048" y="98543"/>
                    <a:pt x="332048" y="98543"/>
                  </a:cubicBezTo>
                  <a:cubicBezTo>
                    <a:pt x="332048" y="98543"/>
                    <a:pt x="328358" y="117883"/>
                    <a:pt x="318213" y="127093"/>
                  </a:cubicBezTo>
                  <a:cubicBezTo>
                    <a:pt x="313602" y="154722"/>
                    <a:pt x="332970" y="157484"/>
                    <a:pt x="348649" y="163010"/>
                  </a:cubicBezTo>
                  <a:cubicBezTo>
                    <a:pt x="374474" y="171299"/>
                    <a:pt x="397531" y="172220"/>
                    <a:pt x="397531" y="206295"/>
                  </a:cubicBezTo>
                  <a:cubicBezTo>
                    <a:pt x="397531" y="212742"/>
                    <a:pt x="362484" y="219189"/>
                    <a:pt x="304379" y="220110"/>
                  </a:cubicBezTo>
                  <a:lnTo>
                    <a:pt x="297000" y="173141"/>
                  </a:lnTo>
                  <a:lnTo>
                    <a:pt x="300689" y="167615"/>
                  </a:lnTo>
                  <a:cubicBezTo>
                    <a:pt x="300689" y="166694"/>
                    <a:pt x="300689" y="165773"/>
                    <a:pt x="300689" y="164852"/>
                  </a:cubicBezTo>
                  <a:lnTo>
                    <a:pt x="290544" y="154722"/>
                  </a:lnTo>
                  <a:cubicBezTo>
                    <a:pt x="289622" y="153801"/>
                    <a:pt x="287777" y="153801"/>
                    <a:pt x="287777" y="154722"/>
                  </a:cubicBezTo>
                  <a:lnTo>
                    <a:pt x="277632" y="164852"/>
                  </a:lnTo>
                  <a:cubicBezTo>
                    <a:pt x="276710" y="165773"/>
                    <a:pt x="276710" y="166694"/>
                    <a:pt x="277632" y="167615"/>
                  </a:cubicBezTo>
                  <a:lnTo>
                    <a:pt x="281321" y="173141"/>
                  </a:lnTo>
                  <a:lnTo>
                    <a:pt x="273943" y="221031"/>
                  </a:lnTo>
                  <a:cubicBezTo>
                    <a:pt x="215838" y="219189"/>
                    <a:pt x="180790" y="212742"/>
                    <a:pt x="180790" y="206295"/>
                  </a:cubicBezTo>
                  <a:cubicBezTo>
                    <a:pt x="180790" y="172220"/>
                    <a:pt x="203848" y="171299"/>
                    <a:pt x="228750" y="163010"/>
                  </a:cubicBezTo>
                  <a:cubicBezTo>
                    <a:pt x="244429" y="157484"/>
                    <a:pt x="264720" y="154722"/>
                    <a:pt x="260108" y="127093"/>
                  </a:cubicBezTo>
                  <a:cubicBezTo>
                    <a:pt x="249963" y="117883"/>
                    <a:pt x="246274" y="98543"/>
                    <a:pt x="246274" y="98543"/>
                  </a:cubicBezTo>
                  <a:cubicBezTo>
                    <a:pt x="246274" y="98543"/>
                    <a:pt x="232439" y="92096"/>
                    <a:pt x="230594" y="78282"/>
                  </a:cubicBezTo>
                  <a:cubicBezTo>
                    <a:pt x="229672" y="68151"/>
                    <a:pt x="235206" y="63546"/>
                    <a:pt x="235206" y="63546"/>
                  </a:cubicBezTo>
                  <a:lnTo>
                    <a:pt x="235206" y="50653"/>
                  </a:lnTo>
                  <a:cubicBezTo>
                    <a:pt x="235206" y="22103"/>
                    <a:pt x="259186" y="0"/>
                    <a:pt x="2886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23" tIns="45711" rIns="91423" bIns="45711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1655300" y="4698528"/>
            <a:ext cx="2407440" cy="1129702"/>
            <a:chOff x="3624780" y="2412339"/>
            <a:chExt cx="2133782" cy="1129911"/>
          </a:xfrm>
        </p:grpSpPr>
        <p:sp>
          <p:nvSpPr>
            <p:cNvPr id="83" name="文本框 82"/>
            <p:cNvSpPr txBox="1"/>
            <p:nvPr/>
          </p:nvSpPr>
          <p:spPr>
            <a:xfrm>
              <a:off x="3624780" y="2412339"/>
              <a:ext cx="2133781" cy="36836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rPr>
                <a:t>Enter title</a:t>
              </a:r>
              <a:endParaRPr lang="zh-CN" altLang="en-US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3624780" y="2750893"/>
              <a:ext cx="2133782" cy="7913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rPr>
                <a:t>The user can demonstrate on a projector or computer, or presentation and make it film to be used in a wider field</a:t>
              </a:r>
              <a:endParaRPr lang="en-US" altLang="zh-CN" sz="10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137044" y="4698528"/>
            <a:ext cx="2407440" cy="1129702"/>
            <a:chOff x="3624780" y="2412339"/>
            <a:chExt cx="2133782" cy="1129911"/>
          </a:xfrm>
        </p:grpSpPr>
        <p:sp>
          <p:nvSpPr>
            <p:cNvPr id="86" name="文本框 85"/>
            <p:cNvSpPr txBox="1"/>
            <p:nvPr/>
          </p:nvSpPr>
          <p:spPr>
            <a:xfrm>
              <a:off x="3624780" y="2412339"/>
              <a:ext cx="2133781" cy="36836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rPr>
                <a:t>Enter title</a:t>
              </a:r>
              <a:endParaRPr lang="zh-CN" altLang="en-US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3624780" y="2750893"/>
              <a:ext cx="2133782" cy="7913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rPr>
                <a:t>The user can demonstrate on a projector or computer, or presentation and make it film to be used in a wider field</a:t>
              </a:r>
              <a:endParaRPr lang="en-US" altLang="zh-CN" sz="10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8628773" y="4698528"/>
            <a:ext cx="2407440" cy="1129702"/>
            <a:chOff x="3624780" y="2412339"/>
            <a:chExt cx="2133782" cy="1129911"/>
          </a:xfrm>
        </p:grpSpPr>
        <p:sp>
          <p:nvSpPr>
            <p:cNvPr id="89" name="文本框 88"/>
            <p:cNvSpPr txBox="1"/>
            <p:nvPr/>
          </p:nvSpPr>
          <p:spPr>
            <a:xfrm>
              <a:off x="3624780" y="2412339"/>
              <a:ext cx="2133781" cy="36836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rPr>
                <a:t>Enter title</a:t>
              </a:r>
              <a:endParaRPr lang="zh-CN" altLang="en-US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3624780" y="2750893"/>
              <a:ext cx="2133782" cy="7913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rPr>
                <a:t>The user can demonstrate on a projector or computer, or presentation and make it film to be used in a wider field</a:t>
              </a:r>
              <a:endParaRPr lang="en-US" altLang="zh-CN" sz="10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 userDrawn="1"/>
        </p:nvGrpSpPr>
        <p:grpSpPr>
          <a:xfrm>
            <a:off x="3655060" y="424815"/>
            <a:ext cx="4992916" cy="958215"/>
            <a:chOff x="5780" y="515"/>
            <a:chExt cx="7863" cy="1509"/>
          </a:xfrm>
        </p:grpSpPr>
        <p:sp>
          <p:nvSpPr>
            <p:cNvPr id="9" name="TextBox 19"/>
            <p:cNvSpPr txBox="1"/>
            <p:nvPr/>
          </p:nvSpPr>
          <p:spPr>
            <a:xfrm>
              <a:off x="5780" y="515"/>
              <a:ext cx="7863" cy="7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rPr>
                <a:t>Enter title</a:t>
              </a:r>
              <a:endParaRPr lang="zh-CN" altLang="en-US" sz="24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974" y="1301"/>
              <a:ext cx="5674" cy="7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rPr>
                <a:t>print the presentation and make it film to be used in a wider field</a:t>
              </a:r>
              <a:endParaRPr lang="en-US" altLang="zh-CN" sz="105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</p:grpSp>
      <p:grpSp>
        <p:nvGrpSpPr>
          <p:cNvPr id="7" name="4a3b24bd-1303-4d25-850d-a286ba1fe7e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101138" y="2662447"/>
            <a:ext cx="3992660" cy="2752942"/>
            <a:chOff x="2938672" y="1536191"/>
            <a:chExt cx="6317592" cy="4355985"/>
          </a:xfrm>
        </p:grpSpPr>
        <p:sp>
          <p:nvSpPr>
            <p:cNvPr id="8" name="îṧľidè"/>
            <p:cNvSpPr/>
            <p:nvPr/>
          </p:nvSpPr>
          <p:spPr bwMode="auto">
            <a:xfrm rot="18900000">
              <a:off x="6194394" y="3039314"/>
              <a:ext cx="2079489" cy="2075789"/>
            </a:xfrm>
            <a:custGeom>
              <a:avLst/>
              <a:gdLst>
                <a:gd name="T0" fmla="*/ 720 w 721"/>
                <a:gd name="T1" fmla="*/ 356 h 720"/>
                <a:gd name="T2" fmla="*/ 721 w 721"/>
                <a:gd name="T3" fmla="*/ 542 h 720"/>
                <a:gd name="T4" fmla="*/ 535 w 721"/>
                <a:gd name="T5" fmla="*/ 542 h 720"/>
                <a:gd name="T6" fmla="*/ 526 w 721"/>
                <a:gd name="T7" fmla="*/ 543 h 720"/>
                <a:gd name="T8" fmla="*/ 506 w 721"/>
                <a:gd name="T9" fmla="*/ 603 h 720"/>
                <a:gd name="T10" fmla="*/ 522 w 721"/>
                <a:gd name="T11" fmla="*/ 643 h 720"/>
                <a:gd name="T12" fmla="*/ 445 w 721"/>
                <a:gd name="T13" fmla="*/ 720 h 720"/>
                <a:gd name="T14" fmla="*/ 369 w 721"/>
                <a:gd name="T15" fmla="*/ 643 h 720"/>
                <a:gd name="T16" fmla="*/ 385 w 721"/>
                <a:gd name="T17" fmla="*/ 603 h 720"/>
                <a:gd name="T18" fmla="*/ 365 w 721"/>
                <a:gd name="T19" fmla="*/ 543 h 720"/>
                <a:gd name="T20" fmla="*/ 356 w 721"/>
                <a:gd name="T21" fmla="*/ 542 h 720"/>
                <a:gd name="T22" fmla="*/ 179 w 721"/>
                <a:gd name="T23" fmla="*/ 542 h 720"/>
                <a:gd name="T24" fmla="*/ 179 w 721"/>
                <a:gd name="T25" fmla="*/ 356 h 720"/>
                <a:gd name="T26" fmla="*/ 177 w 721"/>
                <a:gd name="T27" fmla="*/ 346 h 720"/>
                <a:gd name="T28" fmla="*/ 143 w 721"/>
                <a:gd name="T29" fmla="*/ 296 h 720"/>
                <a:gd name="T30" fmla="*/ 110 w 721"/>
                <a:gd name="T31" fmla="*/ 314 h 720"/>
                <a:gd name="T32" fmla="*/ 104 w 721"/>
                <a:gd name="T33" fmla="*/ 321 h 720"/>
                <a:gd name="T34" fmla="*/ 69 w 721"/>
                <a:gd name="T35" fmla="*/ 335 h 720"/>
                <a:gd name="T36" fmla="*/ 68 w 721"/>
                <a:gd name="T37" fmla="*/ 335 h 720"/>
                <a:gd name="T38" fmla="*/ 0 w 721"/>
                <a:gd name="T39" fmla="*/ 267 h 720"/>
                <a:gd name="T40" fmla="*/ 68 w 721"/>
                <a:gd name="T41" fmla="*/ 198 h 720"/>
                <a:gd name="T42" fmla="*/ 69 w 721"/>
                <a:gd name="T43" fmla="*/ 198 h 720"/>
                <a:gd name="T44" fmla="*/ 82 w 721"/>
                <a:gd name="T45" fmla="*/ 200 h 720"/>
                <a:gd name="T46" fmla="*/ 104 w 721"/>
                <a:gd name="T47" fmla="*/ 213 h 720"/>
                <a:gd name="T48" fmla="*/ 110 w 721"/>
                <a:gd name="T49" fmla="*/ 219 h 720"/>
                <a:gd name="T50" fmla="*/ 143 w 721"/>
                <a:gd name="T51" fmla="*/ 238 h 720"/>
                <a:gd name="T52" fmla="*/ 177 w 721"/>
                <a:gd name="T53" fmla="*/ 188 h 720"/>
                <a:gd name="T54" fmla="*/ 179 w 721"/>
                <a:gd name="T55" fmla="*/ 177 h 720"/>
                <a:gd name="T56" fmla="*/ 179 w 721"/>
                <a:gd name="T57" fmla="*/ 0 h 720"/>
                <a:gd name="T58" fmla="*/ 179 w 721"/>
                <a:gd name="T59" fmla="*/ 0 h 720"/>
                <a:gd name="T60" fmla="*/ 179 w 721"/>
                <a:gd name="T61" fmla="*/ 0 h 720"/>
                <a:gd name="T62" fmla="*/ 356 w 721"/>
                <a:gd name="T63" fmla="*/ 0 h 720"/>
                <a:gd name="T64" fmla="*/ 363 w 721"/>
                <a:gd name="T65" fmla="*/ 1 h 720"/>
                <a:gd name="T66" fmla="*/ 400 w 721"/>
                <a:gd name="T67" fmla="*/ 18 h 720"/>
                <a:gd name="T68" fmla="*/ 386 w 721"/>
                <a:gd name="T69" fmla="*/ 40 h 720"/>
                <a:gd name="T70" fmla="*/ 379 w 721"/>
                <a:gd name="T71" fmla="*/ 47 h 720"/>
                <a:gd name="T72" fmla="*/ 360 w 721"/>
                <a:gd name="T73" fmla="*/ 93 h 720"/>
                <a:gd name="T74" fmla="*/ 445 w 721"/>
                <a:gd name="T75" fmla="*/ 178 h 720"/>
                <a:gd name="T76" fmla="*/ 530 w 721"/>
                <a:gd name="T77" fmla="*/ 93 h 720"/>
                <a:gd name="T78" fmla="*/ 512 w 721"/>
                <a:gd name="T79" fmla="*/ 47 h 720"/>
                <a:gd name="T80" fmla="*/ 505 w 721"/>
                <a:gd name="T81" fmla="*/ 40 h 720"/>
                <a:gd name="T82" fmla="*/ 491 w 721"/>
                <a:gd name="T83" fmla="*/ 18 h 720"/>
                <a:gd name="T84" fmla="*/ 528 w 721"/>
                <a:gd name="T85" fmla="*/ 1 h 720"/>
                <a:gd name="T86" fmla="*/ 535 w 721"/>
                <a:gd name="T87" fmla="*/ 0 h 720"/>
                <a:gd name="T88" fmla="*/ 721 w 721"/>
                <a:gd name="T89" fmla="*/ 0 h 720"/>
                <a:gd name="T90" fmla="*/ 720 w 721"/>
                <a:gd name="T91" fmla="*/ 177 h 720"/>
                <a:gd name="T92" fmla="*/ 719 w 721"/>
                <a:gd name="T93" fmla="*/ 186 h 720"/>
                <a:gd name="T94" fmla="*/ 693 w 721"/>
                <a:gd name="T95" fmla="*/ 229 h 720"/>
                <a:gd name="T96" fmla="*/ 659 w 721"/>
                <a:gd name="T97" fmla="*/ 206 h 720"/>
                <a:gd name="T98" fmla="*/ 620 w 721"/>
                <a:gd name="T99" fmla="*/ 190 h 720"/>
                <a:gd name="T100" fmla="*/ 619 w 721"/>
                <a:gd name="T101" fmla="*/ 190 h 720"/>
                <a:gd name="T102" fmla="*/ 542 w 721"/>
                <a:gd name="T103" fmla="*/ 267 h 720"/>
                <a:gd name="T104" fmla="*/ 619 w 721"/>
                <a:gd name="T105" fmla="*/ 343 h 720"/>
                <a:gd name="T106" fmla="*/ 620 w 721"/>
                <a:gd name="T107" fmla="*/ 343 h 720"/>
                <a:gd name="T108" fmla="*/ 659 w 721"/>
                <a:gd name="T109" fmla="*/ 327 h 720"/>
                <a:gd name="T110" fmla="*/ 693 w 721"/>
                <a:gd name="T111" fmla="*/ 304 h 720"/>
                <a:gd name="T112" fmla="*/ 719 w 721"/>
                <a:gd name="T113" fmla="*/ 348 h 720"/>
                <a:gd name="T114" fmla="*/ 720 w 721"/>
                <a:gd name="T115" fmla="*/ 356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1" h="720">
                  <a:moveTo>
                    <a:pt x="720" y="356"/>
                  </a:moveTo>
                  <a:cubicBezTo>
                    <a:pt x="721" y="542"/>
                    <a:pt x="721" y="542"/>
                    <a:pt x="721" y="542"/>
                  </a:cubicBezTo>
                  <a:cubicBezTo>
                    <a:pt x="535" y="542"/>
                    <a:pt x="535" y="542"/>
                    <a:pt x="535" y="542"/>
                  </a:cubicBezTo>
                  <a:cubicBezTo>
                    <a:pt x="532" y="542"/>
                    <a:pt x="529" y="542"/>
                    <a:pt x="526" y="543"/>
                  </a:cubicBezTo>
                  <a:cubicBezTo>
                    <a:pt x="455" y="559"/>
                    <a:pt x="489" y="583"/>
                    <a:pt x="506" y="603"/>
                  </a:cubicBezTo>
                  <a:cubicBezTo>
                    <a:pt x="523" y="623"/>
                    <a:pt x="522" y="643"/>
                    <a:pt x="522" y="643"/>
                  </a:cubicBezTo>
                  <a:cubicBezTo>
                    <a:pt x="522" y="686"/>
                    <a:pt x="488" y="720"/>
                    <a:pt x="445" y="720"/>
                  </a:cubicBezTo>
                  <a:cubicBezTo>
                    <a:pt x="403" y="720"/>
                    <a:pt x="369" y="686"/>
                    <a:pt x="369" y="643"/>
                  </a:cubicBezTo>
                  <a:cubicBezTo>
                    <a:pt x="369" y="643"/>
                    <a:pt x="368" y="623"/>
                    <a:pt x="385" y="603"/>
                  </a:cubicBezTo>
                  <a:cubicBezTo>
                    <a:pt x="402" y="583"/>
                    <a:pt x="436" y="559"/>
                    <a:pt x="365" y="543"/>
                  </a:cubicBezTo>
                  <a:cubicBezTo>
                    <a:pt x="362" y="542"/>
                    <a:pt x="359" y="542"/>
                    <a:pt x="356" y="542"/>
                  </a:cubicBezTo>
                  <a:cubicBezTo>
                    <a:pt x="179" y="542"/>
                    <a:pt x="179" y="542"/>
                    <a:pt x="179" y="542"/>
                  </a:cubicBezTo>
                  <a:cubicBezTo>
                    <a:pt x="179" y="356"/>
                    <a:pt x="179" y="356"/>
                    <a:pt x="179" y="356"/>
                  </a:cubicBezTo>
                  <a:cubicBezTo>
                    <a:pt x="179" y="353"/>
                    <a:pt x="178" y="349"/>
                    <a:pt x="177" y="346"/>
                  </a:cubicBezTo>
                  <a:cubicBezTo>
                    <a:pt x="172" y="322"/>
                    <a:pt x="163" y="296"/>
                    <a:pt x="143" y="296"/>
                  </a:cubicBezTo>
                  <a:cubicBezTo>
                    <a:pt x="131" y="296"/>
                    <a:pt x="120" y="305"/>
                    <a:pt x="110" y="314"/>
                  </a:cubicBezTo>
                  <a:cubicBezTo>
                    <a:pt x="108" y="317"/>
                    <a:pt x="106" y="319"/>
                    <a:pt x="104" y="321"/>
                  </a:cubicBezTo>
                  <a:cubicBezTo>
                    <a:pt x="88" y="334"/>
                    <a:pt x="72" y="335"/>
                    <a:pt x="69" y="335"/>
                  </a:cubicBezTo>
                  <a:cubicBezTo>
                    <a:pt x="68" y="335"/>
                    <a:pt x="68" y="335"/>
                    <a:pt x="68" y="335"/>
                  </a:cubicBezTo>
                  <a:cubicBezTo>
                    <a:pt x="31" y="335"/>
                    <a:pt x="0" y="304"/>
                    <a:pt x="0" y="267"/>
                  </a:cubicBezTo>
                  <a:cubicBezTo>
                    <a:pt x="0" y="229"/>
                    <a:pt x="31" y="198"/>
                    <a:pt x="68" y="198"/>
                  </a:cubicBezTo>
                  <a:cubicBezTo>
                    <a:pt x="69" y="198"/>
                    <a:pt x="69" y="198"/>
                    <a:pt x="69" y="198"/>
                  </a:cubicBezTo>
                  <a:cubicBezTo>
                    <a:pt x="71" y="198"/>
                    <a:pt x="75" y="199"/>
                    <a:pt x="82" y="200"/>
                  </a:cubicBezTo>
                  <a:cubicBezTo>
                    <a:pt x="88" y="202"/>
                    <a:pt x="96" y="206"/>
                    <a:pt x="104" y="213"/>
                  </a:cubicBezTo>
                  <a:cubicBezTo>
                    <a:pt x="106" y="215"/>
                    <a:pt x="108" y="217"/>
                    <a:pt x="110" y="219"/>
                  </a:cubicBezTo>
                  <a:cubicBezTo>
                    <a:pt x="120" y="228"/>
                    <a:pt x="131" y="238"/>
                    <a:pt x="143" y="238"/>
                  </a:cubicBezTo>
                  <a:cubicBezTo>
                    <a:pt x="163" y="238"/>
                    <a:pt x="172" y="211"/>
                    <a:pt x="177" y="188"/>
                  </a:cubicBezTo>
                  <a:cubicBezTo>
                    <a:pt x="178" y="184"/>
                    <a:pt x="179" y="181"/>
                    <a:pt x="179" y="177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8" y="0"/>
                    <a:pt x="360" y="0"/>
                    <a:pt x="363" y="1"/>
                  </a:cubicBezTo>
                  <a:cubicBezTo>
                    <a:pt x="394" y="8"/>
                    <a:pt x="399" y="16"/>
                    <a:pt x="400" y="18"/>
                  </a:cubicBezTo>
                  <a:cubicBezTo>
                    <a:pt x="401" y="23"/>
                    <a:pt x="392" y="33"/>
                    <a:pt x="386" y="40"/>
                  </a:cubicBezTo>
                  <a:cubicBezTo>
                    <a:pt x="383" y="42"/>
                    <a:pt x="381" y="45"/>
                    <a:pt x="379" y="47"/>
                  </a:cubicBezTo>
                  <a:cubicBezTo>
                    <a:pt x="360" y="69"/>
                    <a:pt x="360" y="90"/>
                    <a:pt x="360" y="93"/>
                  </a:cubicBezTo>
                  <a:cubicBezTo>
                    <a:pt x="360" y="140"/>
                    <a:pt x="399" y="178"/>
                    <a:pt x="445" y="178"/>
                  </a:cubicBezTo>
                  <a:cubicBezTo>
                    <a:pt x="492" y="178"/>
                    <a:pt x="530" y="140"/>
                    <a:pt x="530" y="93"/>
                  </a:cubicBezTo>
                  <a:cubicBezTo>
                    <a:pt x="530" y="90"/>
                    <a:pt x="531" y="68"/>
                    <a:pt x="512" y="47"/>
                  </a:cubicBezTo>
                  <a:cubicBezTo>
                    <a:pt x="510" y="45"/>
                    <a:pt x="508" y="42"/>
                    <a:pt x="505" y="40"/>
                  </a:cubicBezTo>
                  <a:cubicBezTo>
                    <a:pt x="499" y="33"/>
                    <a:pt x="490" y="23"/>
                    <a:pt x="491" y="18"/>
                  </a:cubicBezTo>
                  <a:cubicBezTo>
                    <a:pt x="492" y="16"/>
                    <a:pt x="497" y="8"/>
                    <a:pt x="528" y="1"/>
                  </a:cubicBezTo>
                  <a:cubicBezTo>
                    <a:pt x="530" y="0"/>
                    <a:pt x="533" y="0"/>
                    <a:pt x="535" y="0"/>
                  </a:cubicBezTo>
                  <a:cubicBezTo>
                    <a:pt x="721" y="0"/>
                    <a:pt x="721" y="0"/>
                    <a:pt x="721" y="0"/>
                  </a:cubicBezTo>
                  <a:cubicBezTo>
                    <a:pt x="720" y="177"/>
                    <a:pt x="720" y="177"/>
                    <a:pt x="720" y="177"/>
                  </a:cubicBezTo>
                  <a:cubicBezTo>
                    <a:pt x="720" y="180"/>
                    <a:pt x="720" y="183"/>
                    <a:pt x="719" y="186"/>
                  </a:cubicBezTo>
                  <a:cubicBezTo>
                    <a:pt x="712" y="219"/>
                    <a:pt x="703" y="229"/>
                    <a:pt x="693" y="229"/>
                  </a:cubicBezTo>
                  <a:cubicBezTo>
                    <a:pt x="682" y="229"/>
                    <a:pt x="670" y="215"/>
                    <a:pt x="659" y="206"/>
                  </a:cubicBezTo>
                  <a:cubicBezTo>
                    <a:pt x="642" y="191"/>
                    <a:pt x="624" y="190"/>
                    <a:pt x="620" y="190"/>
                  </a:cubicBezTo>
                  <a:cubicBezTo>
                    <a:pt x="619" y="190"/>
                    <a:pt x="619" y="190"/>
                    <a:pt x="619" y="190"/>
                  </a:cubicBezTo>
                  <a:cubicBezTo>
                    <a:pt x="576" y="190"/>
                    <a:pt x="542" y="224"/>
                    <a:pt x="542" y="267"/>
                  </a:cubicBezTo>
                  <a:cubicBezTo>
                    <a:pt x="542" y="309"/>
                    <a:pt x="576" y="343"/>
                    <a:pt x="619" y="343"/>
                  </a:cubicBezTo>
                  <a:cubicBezTo>
                    <a:pt x="619" y="343"/>
                    <a:pt x="619" y="343"/>
                    <a:pt x="620" y="343"/>
                  </a:cubicBezTo>
                  <a:cubicBezTo>
                    <a:pt x="623" y="343"/>
                    <a:pt x="641" y="342"/>
                    <a:pt x="659" y="327"/>
                  </a:cubicBezTo>
                  <a:cubicBezTo>
                    <a:pt x="670" y="318"/>
                    <a:pt x="682" y="304"/>
                    <a:pt x="693" y="304"/>
                  </a:cubicBezTo>
                  <a:cubicBezTo>
                    <a:pt x="703" y="304"/>
                    <a:pt x="712" y="314"/>
                    <a:pt x="719" y="348"/>
                  </a:cubicBezTo>
                  <a:cubicBezTo>
                    <a:pt x="720" y="350"/>
                    <a:pt x="720" y="353"/>
                    <a:pt x="720" y="356"/>
                  </a:cubicBezTo>
                  <a:close/>
                </a:path>
              </a:pathLst>
            </a:custGeom>
            <a:blipFill>
              <a:blip r:embed="rId3">
                <a:grayscl/>
              </a:blip>
              <a:srcRect/>
              <a:stretch>
                <a:fillRect l="-25137" r="-24655"/>
              </a:stretch>
            </a:blip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2" name="ïSļíde"/>
            <p:cNvSpPr/>
            <p:nvPr/>
          </p:nvSpPr>
          <p:spPr bwMode="auto">
            <a:xfrm rot="18900000">
              <a:off x="4694425" y="3816387"/>
              <a:ext cx="2075789" cy="2075789"/>
            </a:xfrm>
            <a:custGeom>
              <a:avLst/>
              <a:gdLst>
                <a:gd name="T0" fmla="*/ 720 w 720"/>
                <a:gd name="T1" fmla="*/ 534 h 720"/>
                <a:gd name="T2" fmla="*/ 720 w 720"/>
                <a:gd name="T3" fmla="*/ 720 h 720"/>
                <a:gd name="T4" fmla="*/ 720 w 720"/>
                <a:gd name="T5" fmla="*/ 720 h 720"/>
                <a:gd name="T6" fmla="*/ 543 w 720"/>
                <a:gd name="T7" fmla="*/ 720 h 720"/>
                <a:gd name="T8" fmla="*/ 534 w 720"/>
                <a:gd name="T9" fmla="*/ 719 h 720"/>
                <a:gd name="T10" fmla="*/ 513 w 720"/>
                <a:gd name="T11" fmla="*/ 659 h 720"/>
                <a:gd name="T12" fmla="*/ 530 w 720"/>
                <a:gd name="T13" fmla="*/ 618 h 720"/>
                <a:gd name="T14" fmla="*/ 453 w 720"/>
                <a:gd name="T15" fmla="*/ 541 h 720"/>
                <a:gd name="T16" fmla="*/ 376 w 720"/>
                <a:gd name="T17" fmla="*/ 618 h 720"/>
                <a:gd name="T18" fmla="*/ 393 w 720"/>
                <a:gd name="T19" fmla="*/ 659 h 720"/>
                <a:gd name="T20" fmla="*/ 372 w 720"/>
                <a:gd name="T21" fmla="*/ 719 h 720"/>
                <a:gd name="T22" fmla="*/ 363 w 720"/>
                <a:gd name="T23" fmla="*/ 720 h 720"/>
                <a:gd name="T24" fmla="*/ 178 w 720"/>
                <a:gd name="T25" fmla="*/ 720 h 720"/>
                <a:gd name="T26" fmla="*/ 178 w 720"/>
                <a:gd name="T27" fmla="*/ 534 h 720"/>
                <a:gd name="T28" fmla="*/ 177 w 720"/>
                <a:gd name="T29" fmla="*/ 526 h 720"/>
                <a:gd name="T30" fmla="*/ 150 w 720"/>
                <a:gd name="T31" fmla="*/ 482 h 720"/>
                <a:gd name="T32" fmla="*/ 117 w 720"/>
                <a:gd name="T33" fmla="*/ 505 h 720"/>
                <a:gd name="T34" fmla="*/ 77 w 720"/>
                <a:gd name="T35" fmla="*/ 521 h 720"/>
                <a:gd name="T36" fmla="*/ 76 w 720"/>
                <a:gd name="T37" fmla="*/ 521 h 720"/>
                <a:gd name="T38" fmla="*/ 0 w 720"/>
                <a:gd name="T39" fmla="*/ 445 h 720"/>
                <a:gd name="T40" fmla="*/ 76 w 720"/>
                <a:gd name="T41" fmla="*/ 368 h 720"/>
                <a:gd name="T42" fmla="*/ 77 w 720"/>
                <a:gd name="T43" fmla="*/ 368 h 720"/>
                <a:gd name="T44" fmla="*/ 117 w 720"/>
                <a:gd name="T45" fmla="*/ 384 h 720"/>
                <a:gd name="T46" fmla="*/ 150 w 720"/>
                <a:gd name="T47" fmla="*/ 407 h 720"/>
                <a:gd name="T48" fmla="*/ 177 w 720"/>
                <a:gd name="T49" fmla="*/ 364 h 720"/>
                <a:gd name="T50" fmla="*/ 178 w 720"/>
                <a:gd name="T51" fmla="*/ 355 h 720"/>
                <a:gd name="T52" fmla="*/ 178 w 720"/>
                <a:gd name="T53" fmla="*/ 178 h 720"/>
                <a:gd name="T54" fmla="*/ 363 w 720"/>
                <a:gd name="T55" fmla="*/ 178 h 720"/>
                <a:gd name="T56" fmla="*/ 374 w 720"/>
                <a:gd name="T57" fmla="*/ 177 h 720"/>
                <a:gd name="T58" fmla="*/ 423 w 720"/>
                <a:gd name="T59" fmla="*/ 148 h 720"/>
                <a:gd name="T60" fmla="*/ 405 w 720"/>
                <a:gd name="T61" fmla="*/ 110 h 720"/>
                <a:gd name="T62" fmla="*/ 399 w 720"/>
                <a:gd name="T63" fmla="*/ 103 h 720"/>
                <a:gd name="T64" fmla="*/ 385 w 720"/>
                <a:gd name="T65" fmla="*/ 68 h 720"/>
                <a:gd name="T66" fmla="*/ 453 w 720"/>
                <a:gd name="T67" fmla="*/ 0 h 720"/>
                <a:gd name="T68" fmla="*/ 521 w 720"/>
                <a:gd name="T69" fmla="*/ 68 h 720"/>
                <a:gd name="T70" fmla="*/ 521 w 720"/>
                <a:gd name="T71" fmla="*/ 68 h 720"/>
                <a:gd name="T72" fmla="*/ 507 w 720"/>
                <a:gd name="T73" fmla="*/ 103 h 720"/>
                <a:gd name="T74" fmla="*/ 501 w 720"/>
                <a:gd name="T75" fmla="*/ 110 h 720"/>
                <a:gd name="T76" fmla="*/ 483 w 720"/>
                <a:gd name="T77" fmla="*/ 148 h 720"/>
                <a:gd name="T78" fmla="*/ 532 w 720"/>
                <a:gd name="T79" fmla="*/ 177 h 720"/>
                <a:gd name="T80" fmla="*/ 543 w 720"/>
                <a:gd name="T81" fmla="*/ 178 h 720"/>
                <a:gd name="T82" fmla="*/ 720 w 720"/>
                <a:gd name="T83" fmla="*/ 178 h 720"/>
                <a:gd name="T84" fmla="*/ 720 w 720"/>
                <a:gd name="T85" fmla="*/ 355 h 720"/>
                <a:gd name="T86" fmla="*/ 719 w 720"/>
                <a:gd name="T87" fmla="*/ 362 h 720"/>
                <a:gd name="T88" fmla="*/ 701 w 720"/>
                <a:gd name="T89" fmla="*/ 399 h 720"/>
                <a:gd name="T90" fmla="*/ 680 w 720"/>
                <a:gd name="T91" fmla="*/ 385 h 720"/>
                <a:gd name="T92" fmla="*/ 672 w 720"/>
                <a:gd name="T93" fmla="*/ 378 h 720"/>
                <a:gd name="T94" fmla="*/ 627 w 720"/>
                <a:gd name="T95" fmla="*/ 360 h 720"/>
                <a:gd name="T96" fmla="*/ 626 w 720"/>
                <a:gd name="T97" fmla="*/ 360 h 720"/>
                <a:gd name="T98" fmla="*/ 541 w 720"/>
                <a:gd name="T99" fmla="*/ 445 h 720"/>
                <a:gd name="T100" fmla="*/ 626 w 720"/>
                <a:gd name="T101" fmla="*/ 530 h 720"/>
                <a:gd name="T102" fmla="*/ 627 w 720"/>
                <a:gd name="T103" fmla="*/ 530 h 720"/>
                <a:gd name="T104" fmla="*/ 673 w 720"/>
                <a:gd name="T105" fmla="*/ 511 h 720"/>
                <a:gd name="T106" fmla="*/ 680 w 720"/>
                <a:gd name="T107" fmla="*/ 505 h 720"/>
                <a:gd name="T108" fmla="*/ 701 w 720"/>
                <a:gd name="T109" fmla="*/ 490 h 720"/>
                <a:gd name="T110" fmla="*/ 719 w 720"/>
                <a:gd name="T111" fmla="*/ 527 h 720"/>
                <a:gd name="T112" fmla="*/ 720 w 720"/>
                <a:gd name="T113" fmla="*/ 534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0" h="720">
                  <a:moveTo>
                    <a:pt x="720" y="534"/>
                  </a:moveTo>
                  <a:cubicBezTo>
                    <a:pt x="720" y="720"/>
                    <a:pt x="720" y="720"/>
                    <a:pt x="720" y="720"/>
                  </a:cubicBezTo>
                  <a:cubicBezTo>
                    <a:pt x="720" y="720"/>
                    <a:pt x="720" y="720"/>
                    <a:pt x="720" y="720"/>
                  </a:cubicBezTo>
                  <a:cubicBezTo>
                    <a:pt x="543" y="720"/>
                    <a:pt x="543" y="720"/>
                    <a:pt x="543" y="720"/>
                  </a:cubicBezTo>
                  <a:cubicBezTo>
                    <a:pt x="540" y="720"/>
                    <a:pt x="537" y="719"/>
                    <a:pt x="534" y="719"/>
                  </a:cubicBezTo>
                  <a:cubicBezTo>
                    <a:pt x="463" y="702"/>
                    <a:pt x="496" y="678"/>
                    <a:pt x="513" y="659"/>
                  </a:cubicBezTo>
                  <a:cubicBezTo>
                    <a:pt x="531" y="639"/>
                    <a:pt x="530" y="618"/>
                    <a:pt x="530" y="618"/>
                  </a:cubicBezTo>
                  <a:cubicBezTo>
                    <a:pt x="530" y="576"/>
                    <a:pt x="495" y="541"/>
                    <a:pt x="453" y="541"/>
                  </a:cubicBezTo>
                  <a:cubicBezTo>
                    <a:pt x="411" y="541"/>
                    <a:pt x="376" y="576"/>
                    <a:pt x="376" y="618"/>
                  </a:cubicBezTo>
                  <a:cubicBezTo>
                    <a:pt x="376" y="618"/>
                    <a:pt x="375" y="639"/>
                    <a:pt x="393" y="659"/>
                  </a:cubicBezTo>
                  <a:cubicBezTo>
                    <a:pt x="410" y="678"/>
                    <a:pt x="444" y="702"/>
                    <a:pt x="372" y="719"/>
                  </a:cubicBezTo>
                  <a:cubicBezTo>
                    <a:pt x="369" y="719"/>
                    <a:pt x="366" y="720"/>
                    <a:pt x="363" y="720"/>
                  </a:cubicBezTo>
                  <a:cubicBezTo>
                    <a:pt x="178" y="720"/>
                    <a:pt x="178" y="720"/>
                    <a:pt x="178" y="720"/>
                  </a:cubicBezTo>
                  <a:cubicBezTo>
                    <a:pt x="178" y="534"/>
                    <a:pt x="178" y="534"/>
                    <a:pt x="178" y="534"/>
                  </a:cubicBezTo>
                  <a:cubicBezTo>
                    <a:pt x="178" y="531"/>
                    <a:pt x="178" y="528"/>
                    <a:pt x="177" y="526"/>
                  </a:cubicBezTo>
                  <a:cubicBezTo>
                    <a:pt x="169" y="492"/>
                    <a:pt x="160" y="482"/>
                    <a:pt x="150" y="482"/>
                  </a:cubicBezTo>
                  <a:cubicBezTo>
                    <a:pt x="139" y="482"/>
                    <a:pt x="127" y="496"/>
                    <a:pt x="117" y="505"/>
                  </a:cubicBezTo>
                  <a:cubicBezTo>
                    <a:pt x="99" y="520"/>
                    <a:pt x="81" y="521"/>
                    <a:pt x="77" y="521"/>
                  </a:cubicBezTo>
                  <a:cubicBezTo>
                    <a:pt x="77" y="521"/>
                    <a:pt x="76" y="521"/>
                    <a:pt x="76" y="521"/>
                  </a:cubicBezTo>
                  <a:cubicBezTo>
                    <a:pt x="34" y="521"/>
                    <a:pt x="0" y="487"/>
                    <a:pt x="0" y="445"/>
                  </a:cubicBezTo>
                  <a:cubicBezTo>
                    <a:pt x="0" y="402"/>
                    <a:pt x="34" y="368"/>
                    <a:pt x="76" y="368"/>
                  </a:cubicBezTo>
                  <a:cubicBezTo>
                    <a:pt x="76" y="368"/>
                    <a:pt x="76" y="368"/>
                    <a:pt x="77" y="368"/>
                  </a:cubicBezTo>
                  <a:cubicBezTo>
                    <a:pt x="81" y="368"/>
                    <a:pt x="99" y="369"/>
                    <a:pt x="117" y="384"/>
                  </a:cubicBezTo>
                  <a:cubicBezTo>
                    <a:pt x="127" y="393"/>
                    <a:pt x="139" y="407"/>
                    <a:pt x="150" y="407"/>
                  </a:cubicBezTo>
                  <a:cubicBezTo>
                    <a:pt x="160" y="407"/>
                    <a:pt x="169" y="397"/>
                    <a:pt x="177" y="364"/>
                  </a:cubicBezTo>
                  <a:cubicBezTo>
                    <a:pt x="178" y="361"/>
                    <a:pt x="178" y="358"/>
                    <a:pt x="178" y="355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363" y="178"/>
                    <a:pt x="363" y="178"/>
                    <a:pt x="363" y="178"/>
                  </a:cubicBezTo>
                  <a:cubicBezTo>
                    <a:pt x="367" y="178"/>
                    <a:pt x="371" y="177"/>
                    <a:pt x="374" y="177"/>
                  </a:cubicBezTo>
                  <a:cubicBezTo>
                    <a:pt x="404" y="170"/>
                    <a:pt x="419" y="161"/>
                    <a:pt x="423" y="148"/>
                  </a:cubicBezTo>
                  <a:cubicBezTo>
                    <a:pt x="428" y="134"/>
                    <a:pt x="416" y="121"/>
                    <a:pt x="405" y="110"/>
                  </a:cubicBezTo>
                  <a:cubicBezTo>
                    <a:pt x="403" y="107"/>
                    <a:pt x="401" y="105"/>
                    <a:pt x="399" y="103"/>
                  </a:cubicBezTo>
                  <a:cubicBezTo>
                    <a:pt x="384" y="86"/>
                    <a:pt x="385" y="69"/>
                    <a:pt x="385" y="68"/>
                  </a:cubicBezTo>
                  <a:cubicBezTo>
                    <a:pt x="385" y="30"/>
                    <a:pt x="415" y="0"/>
                    <a:pt x="453" y="0"/>
                  </a:cubicBezTo>
                  <a:cubicBezTo>
                    <a:pt x="491" y="0"/>
                    <a:pt x="521" y="30"/>
                    <a:pt x="521" y="68"/>
                  </a:cubicBezTo>
                  <a:cubicBezTo>
                    <a:pt x="521" y="68"/>
                    <a:pt x="521" y="68"/>
                    <a:pt x="521" y="68"/>
                  </a:cubicBezTo>
                  <a:cubicBezTo>
                    <a:pt x="521" y="69"/>
                    <a:pt x="522" y="86"/>
                    <a:pt x="507" y="103"/>
                  </a:cubicBezTo>
                  <a:cubicBezTo>
                    <a:pt x="505" y="105"/>
                    <a:pt x="503" y="107"/>
                    <a:pt x="501" y="110"/>
                  </a:cubicBezTo>
                  <a:cubicBezTo>
                    <a:pt x="490" y="121"/>
                    <a:pt x="479" y="134"/>
                    <a:pt x="483" y="148"/>
                  </a:cubicBezTo>
                  <a:cubicBezTo>
                    <a:pt x="487" y="161"/>
                    <a:pt x="502" y="170"/>
                    <a:pt x="532" y="177"/>
                  </a:cubicBezTo>
                  <a:cubicBezTo>
                    <a:pt x="536" y="177"/>
                    <a:pt x="539" y="178"/>
                    <a:pt x="543" y="178"/>
                  </a:cubicBezTo>
                  <a:cubicBezTo>
                    <a:pt x="720" y="178"/>
                    <a:pt x="720" y="178"/>
                    <a:pt x="720" y="178"/>
                  </a:cubicBezTo>
                  <a:cubicBezTo>
                    <a:pt x="720" y="355"/>
                    <a:pt x="720" y="355"/>
                    <a:pt x="720" y="355"/>
                  </a:cubicBezTo>
                  <a:cubicBezTo>
                    <a:pt x="720" y="357"/>
                    <a:pt x="720" y="360"/>
                    <a:pt x="719" y="362"/>
                  </a:cubicBezTo>
                  <a:cubicBezTo>
                    <a:pt x="711" y="396"/>
                    <a:pt x="703" y="399"/>
                    <a:pt x="701" y="399"/>
                  </a:cubicBezTo>
                  <a:cubicBezTo>
                    <a:pt x="695" y="399"/>
                    <a:pt x="687" y="391"/>
                    <a:pt x="680" y="385"/>
                  </a:cubicBezTo>
                  <a:cubicBezTo>
                    <a:pt x="677" y="382"/>
                    <a:pt x="675" y="380"/>
                    <a:pt x="672" y="378"/>
                  </a:cubicBezTo>
                  <a:cubicBezTo>
                    <a:pt x="653" y="361"/>
                    <a:pt x="633" y="360"/>
                    <a:pt x="627" y="360"/>
                  </a:cubicBezTo>
                  <a:cubicBezTo>
                    <a:pt x="626" y="360"/>
                    <a:pt x="626" y="360"/>
                    <a:pt x="626" y="360"/>
                  </a:cubicBezTo>
                  <a:cubicBezTo>
                    <a:pt x="580" y="360"/>
                    <a:pt x="541" y="398"/>
                    <a:pt x="541" y="445"/>
                  </a:cubicBezTo>
                  <a:cubicBezTo>
                    <a:pt x="541" y="491"/>
                    <a:pt x="580" y="530"/>
                    <a:pt x="626" y="530"/>
                  </a:cubicBezTo>
                  <a:cubicBezTo>
                    <a:pt x="627" y="530"/>
                    <a:pt x="627" y="530"/>
                    <a:pt x="627" y="530"/>
                  </a:cubicBezTo>
                  <a:cubicBezTo>
                    <a:pt x="633" y="530"/>
                    <a:pt x="653" y="528"/>
                    <a:pt x="673" y="511"/>
                  </a:cubicBezTo>
                  <a:cubicBezTo>
                    <a:pt x="675" y="509"/>
                    <a:pt x="677" y="507"/>
                    <a:pt x="680" y="505"/>
                  </a:cubicBezTo>
                  <a:cubicBezTo>
                    <a:pt x="687" y="498"/>
                    <a:pt x="695" y="490"/>
                    <a:pt x="701" y="490"/>
                  </a:cubicBezTo>
                  <a:cubicBezTo>
                    <a:pt x="703" y="490"/>
                    <a:pt x="711" y="493"/>
                    <a:pt x="719" y="527"/>
                  </a:cubicBezTo>
                  <a:cubicBezTo>
                    <a:pt x="720" y="530"/>
                    <a:pt x="720" y="532"/>
                    <a:pt x="720" y="534"/>
                  </a:cubicBezTo>
                  <a:close/>
                </a:path>
              </a:pathLst>
            </a:custGeom>
            <a:blipFill>
              <a:blip r:embed="rId4">
                <a:grayscl/>
              </a:blip>
              <a:srcRect/>
              <a:stretch>
                <a:fillRect l="-25272" r="-24787"/>
              </a:stretch>
            </a:blip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11" name="ïş1ídê"/>
            <p:cNvSpPr/>
            <p:nvPr/>
          </p:nvSpPr>
          <p:spPr bwMode="auto">
            <a:xfrm rot="18900000">
              <a:off x="5420476" y="1536191"/>
              <a:ext cx="2075789" cy="2075789"/>
            </a:xfrm>
            <a:custGeom>
              <a:avLst/>
              <a:gdLst>
                <a:gd name="T0" fmla="*/ 720 w 720"/>
                <a:gd name="T1" fmla="*/ 275 h 720"/>
                <a:gd name="T2" fmla="*/ 643 w 720"/>
                <a:gd name="T3" fmla="*/ 352 h 720"/>
                <a:gd name="T4" fmla="*/ 643 w 720"/>
                <a:gd name="T5" fmla="*/ 352 h 720"/>
                <a:gd name="T6" fmla="*/ 603 w 720"/>
                <a:gd name="T7" fmla="*/ 336 h 720"/>
                <a:gd name="T8" fmla="*/ 569 w 720"/>
                <a:gd name="T9" fmla="*/ 313 h 720"/>
                <a:gd name="T10" fmla="*/ 543 w 720"/>
                <a:gd name="T11" fmla="*/ 356 h 720"/>
                <a:gd name="T12" fmla="*/ 542 w 720"/>
                <a:gd name="T13" fmla="*/ 365 h 720"/>
                <a:gd name="T14" fmla="*/ 542 w 720"/>
                <a:gd name="T15" fmla="*/ 542 h 720"/>
                <a:gd name="T16" fmla="*/ 542 w 720"/>
                <a:gd name="T17" fmla="*/ 542 h 720"/>
                <a:gd name="T18" fmla="*/ 356 w 720"/>
                <a:gd name="T19" fmla="*/ 542 h 720"/>
                <a:gd name="T20" fmla="*/ 345 w 720"/>
                <a:gd name="T21" fmla="*/ 543 h 720"/>
                <a:gd name="T22" fmla="*/ 296 w 720"/>
                <a:gd name="T23" fmla="*/ 572 h 720"/>
                <a:gd name="T24" fmla="*/ 314 w 720"/>
                <a:gd name="T25" fmla="*/ 610 h 720"/>
                <a:gd name="T26" fmla="*/ 320 w 720"/>
                <a:gd name="T27" fmla="*/ 617 h 720"/>
                <a:gd name="T28" fmla="*/ 335 w 720"/>
                <a:gd name="T29" fmla="*/ 652 h 720"/>
                <a:gd name="T30" fmla="*/ 266 w 720"/>
                <a:gd name="T31" fmla="*/ 720 h 720"/>
                <a:gd name="T32" fmla="*/ 198 w 720"/>
                <a:gd name="T33" fmla="*/ 652 h 720"/>
                <a:gd name="T34" fmla="*/ 198 w 720"/>
                <a:gd name="T35" fmla="*/ 652 h 720"/>
                <a:gd name="T36" fmla="*/ 212 w 720"/>
                <a:gd name="T37" fmla="*/ 617 h 720"/>
                <a:gd name="T38" fmla="*/ 219 w 720"/>
                <a:gd name="T39" fmla="*/ 610 h 720"/>
                <a:gd name="T40" fmla="*/ 237 w 720"/>
                <a:gd name="T41" fmla="*/ 572 h 720"/>
                <a:gd name="T42" fmla="*/ 187 w 720"/>
                <a:gd name="T43" fmla="*/ 543 h 720"/>
                <a:gd name="T44" fmla="*/ 177 w 720"/>
                <a:gd name="T45" fmla="*/ 542 h 720"/>
                <a:gd name="T46" fmla="*/ 0 w 720"/>
                <a:gd name="T47" fmla="*/ 542 h 720"/>
                <a:gd name="T48" fmla="*/ 0 w 720"/>
                <a:gd name="T49" fmla="*/ 365 h 720"/>
                <a:gd name="T50" fmla="*/ 1 w 720"/>
                <a:gd name="T51" fmla="*/ 358 h 720"/>
                <a:gd name="T52" fmla="*/ 19 w 720"/>
                <a:gd name="T53" fmla="*/ 321 h 720"/>
                <a:gd name="T54" fmla="*/ 40 w 720"/>
                <a:gd name="T55" fmla="*/ 335 h 720"/>
                <a:gd name="T56" fmla="*/ 47 w 720"/>
                <a:gd name="T57" fmla="*/ 342 h 720"/>
                <a:gd name="T58" fmla="*/ 92 w 720"/>
                <a:gd name="T59" fmla="*/ 360 h 720"/>
                <a:gd name="T60" fmla="*/ 93 w 720"/>
                <a:gd name="T61" fmla="*/ 360 h 720"/>
                <a:gd name="T62" fmla="*/ 178 w 720"/>
                <a:gd name="T63" fmla="*/ 275 h 720"/>
                <a:gd name="T64" fmla="*/ 93 w 720"/>
                <a:gd name="T65" fmla="*/ 190 h 720"/>
                <a:gd name="T66" fmla="*/ 92 w 720"/>
                <a:gd name="T67" fmla="*/ 190 h 720"/>
                <a:gd name="T68" fmla="*/ 47 w 720"/>
                <a:gd name="T69" fmla="*/ 209 h 720"/>
                <a:gd name="T70" fmla="*/ 40 w 720"/>
                <a:gd name="T71" fmla="*/ 215 h 720"/>
                <a:gd name="T72" fmla="*/ 19 w 720"/>
                <a:gd name="T73" fmla="*/ 230 h 720"/>
                <a:gd name="T74" fmla="*/ 1 w 720"/>
                <a:gd name="T75" fmla="*/ 193 h 720"/>
                <a:gd name="T76" fmla="*/ 0 w 720"/>
                <a:gd name="T77" fmla="*/ 186 h 720"/>
                <a:gd name="T78" fmla="*/ 0 w 720"/>
                <a:gd name="T79" fmla="*/ 0 h 720"/>
                <a:gd name="T80" fmla="*/ 177 w 720"/>
                <a:gd name="T81" fmla="*/ 0 h 720"/>
                <a:gd name="T82" fmla="*/ 186 w 720"/>
                <a:gd name="T83" fmla="*/ 1 h 720"/>
                <a:gd name="T84" fmla="*/ 206 w 720"/>
                <a:gd name="T85" fmla="*/ 61 h 720"/>
                <a:gd name="T86" fmla="*/ 190 w 720"/>
                <a:gd name="T87" fmla="*/ 102 h 720"/>
                <a:gd name="T88" fmla="*/ 266 w 720"/>
                <a:gd name="T89" fmla="*/ 179 h 720"/>
                <a:gd name="T90" fmla="*/ 343 w 720"/>
                <a:gd name="T91" fmla="*/ 102 h 720"/>
                <a:gd name="T92" fmla="*/ 327 w 720"/>
                <a:gd name="T93" fmla="*/ 61 h 720"/>
                <a:gd name="T94" fmla="*/ 347 w 720"/>
                <a:gd name="T95" fmla="*/ 1 h 720"/>
                <a:gd name="T96" fmla="*/ 356 w 720"/>
                <a:gd name="T97" fmla="*/ 0 h 720"/>
                <a:gd name="T98" fmla="*/ 542 w 720"/>
                <a:gd name="T99" fmla="*/ 0 h 720"/>
                <a:gd name="T100" fmla="*/ 542 w 720"/>
                <a:gd name="T101" fmla="*/ 186 h 720"/>
                <a:gd name="T102" fmla="*/ 543 w 720"/>
                <a:gd name="T103" fmla="*/ 194 h 720"/>
                <a:gd name="T104" fmla="*/ 569 w 720"/>
                <a:gd name="T105" fmla="*/ 238 h 720"/>
                <a:gd name="T106" fmla="*/ 603 w 720"/>
                <a:gd name="T107" fmla="*/ 215 h 720"/>
                <a:gd name="T108" fmla="*/ 642 w 720"/>
                <a:gd name="T109" fmla="*/ 199 h 720"/>
                <a:gd name="T110" fmla="*/ 643 w 720"/>
                <a:gd name="T111" fmla="*/ 199 h 720"/>
                <a:gd name="T112" fmla="*/ 720 w 720"/>
                <a:gd name="T113" fmla="*/ 27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0" h="720">
                  <a:moveTo>
                    <a:pt x="720" y="275"/>
                  </a:moveTo>
                  <a:cubicBezTo>
                    <a:pt x="720" y="318"/>
                    <a:pt x="686" y="352"/>
                    <a:pt x="643" y="352"/>
                  </a:cubicBezTo>
                  <a:cubicBezTo>
                    <a:pt x="643" y="352"/>
                    <a:pt x="643" y="352"/>
                    <a:pt x="643" y="352"/>
                  </a:cubicBezTo>
                  <a:cubicBezTo>
                    <a:pt x="639" y="352"/>
                    <a:pt x="621" y="351"/>
                    <a:pt x="603" y="336"/>
                  </a:cubicBezTo>
                  <a:cubicBezTo>
                    <a:pt x="592" y="327"/>
                    <a:pt x="580" y="313"/>
                    <a:pt x="569" y="313"/>
                  </a:cubicBezTo>
                  <a:cubicBezTo>
                    <a:pt x="559" y="313"/>
                    <a:pt x="550" y="323"/>
                    <a:pt x="543" y="356"/>
                  </a:cubicBezTo>
                  <a:cubicBezTo>
                    <a:pt x="542" y="359"/>
                    <a:pt x="542" y="362"/>
                    <a:pt x="542" y="365"/>
                  </a:cubicBezTo>
                  <a:cubicBezTo>
                    <a:pt x="542" y="542"/>
                    <a:pt x="542" y="542"/>
                    <a:pt x="542" y="542"/>
                  </a:cubicBezTo>
                  <a:cubicBezTo>
                    <a:pt x="542" y="542"/>
                    <a:pt x="542" y="542"/>
                    <a:pt x="542" y="542"/>
                  </a:cubicBezTo>
                  <a:cubicBezTo>
                    <a:pt x="356" y="542"/>
                    <a:pt x="356" y="542"/>
                    <a:pt x="356" y="542"/>
                  </a:cubicBezTo>
                  <a:cubicBezTo>
                    <a:pt x="352" y="542"/>
                    <a:pt x="349" y="543"/>
                    <a:pt x="345" y="543"/>
                  </a:cubicBezTo>
                  <a:cubicBezTo>
                    <a:pt x="315" y="550"/>
                    <a:pt x="300" y="559"/>
                    <a:pt x="296" y="572"/>
                  </a:cubicBezTo>
                  <a:cubicBezTo>
                    <a:pt x="292" y="586"/>
                    <a:pt x="304" y="599"/>
                    <a:pt x="314" y="610"/>
                  </a:cubicBezTo>
                  <a:cubicBezTo>
                    <a:pt x="316" y="613"/>
                    <a:pt x="318" y="615"/>
                    <a:pt x="320" y="617"/>
                  </a:cubicBezTo>
                  <a:cubicBezTo>
                    <a:pt x="335" y="634"/>
                    <a:pt x="335" y="651"/>
                    <a:pt x="335" y="652"/>
                  </a:cubicBezTo>
                  <a:cubicBezTo>
                    <a:pt x="335" y="690"/>
                    <a:pt x="304" y="720"/>
                    <a:pt x="266" y="720"/>
                  </a:cubicBezTo>
                  <a:cubicBezTo>
                    <a:pt x="229" y="720"/>
                    <a:pt x="198" y="690"/>
                    <a:pt x="198" y="652"/>
                  </a:cubicBezTo>
                  <a:cubicBezTo>
                    <a:pt x="198" y="652"/>
                    <a:pt x="198" y="652"/>
                    <a:pt x="198" y="652"/>
                  </a:cubicBezTo>
                  <a:cubicBezTo>
                    <a:pt x="198" y="651"/>
                    <a:pt x="197" y="634"/>
                    <a:pt x="212" y="617"/>
                  </a:cubicBezTo>
                  <a:cubicBezTo>
                    <a:pt x="214" y="615"/>
                    <a:pt x="216" y="613"/>
                    <a:pt x="219" y="610"/>
                  </a:cubicBezTo>
                  <a:cubicBezTo>
                    <a:pt x="229" y="599"/>
                    <a:pt x="241" y="586"/>
                    <a:pt x="237" y="572"/>
                  </a:cubicBezTo>
                  <a:cubicBezTo>
                    <a:pt x="233" y="559"/>
                    <a:pt x="217" y="550"/>
                    <a:pt x="187" y="543"/>
                  </a:cubicBezTo>
                  <a:cubicBezTo>
                    <a:pt x="184" y="543"/>
                    <a:pt x="180" y="542"/>
                    <a:pt x="177" y="542"/>
                  </a:cubicBezTo>
                  <a:cubicBezTo>
                    <a:pt x="0" y="542"/>
                    <a:pt x="0" y="542"/>
                    <a:pt x="0" y="542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363"/>
                    <a:pt x="0" y="360"/>
                    <a:pt x="1" y="358"/>
                  </a:cubicBezTo>
                  <a:cubicBezTo>
                    <a:pt x="8" y="324"/>
                    <a:pt x="17" y="321"/>
                    <a:pt x="19" y="321"/>
                  </a:cubicBezTo>
                  <a:cubicBezTo>
                    <a:pt x="24" y="321"/>
                    <a:pt x="33" y="329"/>
                    <a:pt x="40" y="335"/>
                  </a:cubicBezTo>
                  <a:cubicBezTo>
                    <a:pt x="42" y="338"/>
                    <a:pt x="45" y="340"/>
                    <a:pt x="47" y="342"/>
                  </a:cubicBezTo>
                  <a:cubicBezTo>
                    <a:pt x="67" y="359"/>
                    <a:pt x="87" y="360"/>
                    <a:pt x="92" y="360"/>
                  </a:cubicBezTo>
                  <a:cubicBezTo>
                    <a:pt x="93" y="360"/>
                    <a:pt x="93" y="360"/>
                    <a:pt x="93" y="360"/>
                  </a:cubicBezTo>
                  <a:cubicBezTo>
                    <a:pt x="140" y="360"/>
                    <a:pt x="178" y="322"/>
                    <a:pt x="178" y="275"/>
                  </a:cubicBezTo>
                  <a:cubicBezTo>
                    <a:pt x="178" y="229"/>
                    <a:pt x="140" y="190"/>
                    <a:pt x="93" y="190"/>
                  </a:cubicBezTo>
                  <a:cubicBezTo>
                    <a:pt x="92" y="190"/>
                    <a:pt x="92" y="190"/>
                    <a:pt x="92" y="190"/>
                  </a:cubicBezTo>
                  <a:cubicBezTo>
                    <a:pt x="87" y="190"/>
                    <a:pt x="67" y="192"/>
                    <a:pt x="47" y="209"/>
                  </a:cubicBezTo>
                  <a:cubicBezTo>
                    <a:pt x="45" y="211"/>
                    <a:pt x="42" y="213"/>
                    <a:pt x="40" y="215"/>
                  </a:cubicBezTo>
                  <a:cubicBezTo>
                    <a:pt x="33" y="222"/>
                    <a:pt x="24" y="230"/>
                    <a:pt x="19" y="230"/>
                  </a:cubicBezTo>
                  <a:cubicBezTo>
                    <a:pt x="17" y="230"/>
                    <a:pt x="8" y="227"/>
                    <a:pt x="1" y="193"/>
                  </a:cubicBezTo>
                  <a:cubicBezTo>
                    <a:pt x="0" y="190"/>
                    <a:pt x="0" y="188"/>
                    <a:pt x="0" y="1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80" y="0"/>
                    <a:pt x="183" y="1"/>
                    <a:pt x="186" y="1"/>
                  </a:cubicBezTo>
                  <a:cubicBezTo>
                    <a:pt x="257" y="18"/>
                    <a:pt x="223" y="42"/>
                    <a:pt x="206" y="61"/>
                  </a:cubicBezTo>
                  <a:cubicBezTo>
                    <a:pt x="189" y="82"/>
                    <a:pt x="190" y="102"/>
                    <a:pt x="190" y="102"/>
                  </a:cubicBezTo>
                  <a:cubicBezTo>
                    <a:pt x="190" y="144"/>
                    <a:pt x="224" y="179"/>
                    <a:pt x="266" y="179"/>
                  </a:cubicBezTo>
                  <a:cubicBezTo>
                    <a:pt x="309" y="179"/>
                    <a:pt x="343" y="144"/>
                    <a:pt x="343" y="102"/>
                  </a:cubicBezTo>
                  <a:cubicBezTo>
                    <a:pt x="343" y="102"/>
                    <a:pt x="344" y="82"/>
                    <a:pt x="327" y="61"/>
                  </a:cubicBezTo>
                  <a:cubicBezTo>
                    <a:pt x="310" y="42"/>
                    <a:pt x="276" y="18"/>
                    <a:pt x="347" y="1"/>
                  </a:cubicBezTo>
                  <a:cubicBezTo>
                    <a:pt x="350" y="1"/>
                    <a:pt x="353" y="0"/>
                    <a:pt x="356" y="0"/>
                  </a:cubicBezTo>
                  <a:cubicBezTo>
                    <a:pt x="542" y="0"/>
                    <a:pt x="542" y="0"/>
                    <a:pt x="542" y="0"/>
                  </a:cubicBezTo>
                  <a:cubicBezTo>
                    <a:pt x="542" y="186"/>
                    <a:pt x="542" y="186"/>
                    <a:pt x="542" y="186"/>
                  </a:cubicBezTo>
                  <a:cubicBezTo>
                    <a:pt x="542" y="189"/>
                    <a:pt x="542" y="192"/>
                    <a:pt x="543" y="194"/>
                  </a:cubicBezTo>
                  <a:cubicBezTo>
                    <a:pt x="550" y="228"/>
                    <a:pt x="559" y="238"/>
                    <a:pt x="569" y="238"/>
                  </a:cubicBezTo>
                  <a:cubicBezTo>
                    <a:pt x="580" y="238"/>
                    <a:pt x="592" y="224"/>
                    <a:pt x="603" y="215"/>
                  </a:cubicBezTo>
                  <a:cubicBezTo>
                    <a:pt x="620" y="200"/>
                    <a:pt x="638" y="199"/>
                    <a:pt x="642" y="199"/>
                  </a:cubicBezTo>
                  <a:cubicBezTo>
                    <a:pt x="643" y="199"/>
                    <a:pt x="643" y="199"/>
                    <a:pt x="643" y="199"/>
                  </a:cubicBezTo>
                  <a:cubicBezTo>
                    <a:pt x="686" y="199"/>
                    <a:pt x="720" y="233"/>
                    <a:pt x="720" y="275"/>
                  </a:cubicBezTo>
                  <a:close/>
                </a:path>
              </a:pathLst>
            </a:custGeom>
            <a:blipFill>
              <a:blip r:embed="rId5">
                <a:grayscl/>
              </a:blip>
              <a:srcRect/>
              <a:stretch>
                <a:fillRect l="-25272" r="-24787"/>
              </a:stretch>
            </a:blip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12" name="ïṩľiďé"/>
            <p:cNvSpPr/>
            <p:nvPr/>
          </p:nvSpPr>
          <p:spPr bwMode="auto">
            <a:xfrm rot="18900000">
              <a:off x="3918661" y="2313261"/>
              <a:ext cx="2075789" cy="2075789"/>
            </a:xfrm>
            <a:custGeom>
              <a:avLst/>
              <a:gdLst>
                <a:gd name="T0" fmla="*/ 720 w 720"/>
                <a:gd name="T1" fmla="*/ 453 h 720"/>
                <a:gd name="T2" fmla="*/ 652 w 720"/>
                <a:gd name="T3" fmla="*/ 522 h 720"/>
                <a:gd name="T4" fmla="*/ 652 w 720"/>
                <a:gd name="T5" fmla="*/ 522 h 720"/>
                <a:gd name="T6" fmla="*/ 639 w 720"/>
                <a:gd name="T7" fmla="*/ 520 h 720"/>
                <a:gd name="T8" fmla="*/ 617 w 720"/>
                <a:gd name="T9" fmla="*/ 507 h 720"/>
                <a:gd name="T10" fmla="*/ 610 w 720"/>
                <a:gd name="T11" fmla="*/ 501 h 720"/>
                <a:gd name="T12" fmla="*/ 578 w 720"/>
                <a:gd name="T13" fmla="*/ 482 h 720"/>
                <a:gd name="T14" fmla="*/ 543 w 720"/>
                <a:gd name="T15" fmla="*/ 532 h 720"/>
                <a:gd name="T16" fmla="*/ 542 w 720"/>
                <a:gd name="T17" fmla="*/ 543 h 720"/>
                <a:gd name="T18" fmla="*/ 542 w 720"/>
                <a:gd name="T19" fmla="*/ 720 h 720"/>
                <a:gd name="T20" fmla="*/ 542 w 720"/>
                <a:gd name="T21" fmla="*/ 720 h 720"/>
                <a:gd name="T22" fmla="*/ 542 w 720"/>
                <a:gd name="T23" fmla="*/ 720 h 720"/>
                <a:gd name="T24" fmla="*/ 365 w 720"/>
                <a:gd name="T25" fmla="*/ 720 h 720"/>
                <a:gd name="T26" fmla="*/ 358 w 720"/>
                <a:gd name="T27" fmla="*/ 719 h 720"/>
                <a:gd name="T28" fmla="*/ 321 w 720"/>
                <a:gd name="T29" fmla="*/ 702 h 720"/>
                <a:gd name="T30" fmla="*/ 335 w 720"/>
                <a:gd name="T31" fmla="*/ 680 h 720"/>
                <a:gd name="T32" fmla="*/ 342 w 720"/>
                <a:gd name="T33" fmla="*/ 673 h 720"/>
                <a:gd name="T34" fmla="*/ 360 w 720"/>
                <a:gd name="T35" fmla="*/ 627 h 720"/>
                <a:gd name="T36" fmla="*/ 275 w 720"/>
                <a:gd name="T37" fmla="*/ 542 h 720"/>
                <a:gd name="T38" fmla="*/ 190 w 720"/>
                <a:gd name="T39" fmla="*/ 627 h 720"/>
                <a:gd name="T40" fmla="*/ 208 w 720"/>
                <a:gd name="T41" fmla="*/ 673 h 720"/>
                <a:gd name="T42" fmla="*/ 215 w 720"/>
                <a:gd name="T43" fmla="*/ 680 h 720"/>
                <a:gd name="T44" fmla="*/ 229 w 720"/>
                <a:gd name="T45" fmla="*/ 702 h 720"/>
                <a:gd name="T46" fmla="*/ 192 w 720"/>
                <a:gd name="T47" fmla="*/ 719 h 720"/>
                <a:gd name="T48" fmla="*/ 185 w 720"/>
                <a:gd name="T49" fmla="*/ 720 h 720"/>
                <a:gd name="T50" fmla="*/ 0 w 720"/>
                <a:gd name="T51" fmla="*/ 720 h 720"/>
                <a:gd name="T52" fmla="*/ 0 w 720"/>
                <a:gd name="T53" fmla="*/ 543 h 720"/>
                <a:gd name="T54" fmla="*/ 1 w 720"/>
                <a:gd name="T55" fmla="*/ 534 h 720"/>
                <a:gd name="T56" fmla="*/ 28 w 720"/>
                <a:gd name="T57" fmla="*/ 491 h 720"/>
                <a:gd name="T58" fmla="*/ 61 w 720"/>
                <a:gd name="T59" fmla="*/ 514 h 720"/>
                <a:gd name="T60" fmla="*/ 101 w 720"/>
                <a:gd name="T61" fmla="*/ 530 h 720"/>
                <a:gd name="T62" fmla="*/ 102 w 720"/>
                <a:gd name="T63" fmla="*/ 530 h 720"/>
                <a:gd name="T64" fmla="*/ 178 w 720"/>
                <a:gd name="T65" fmla="*/ 453 h 720"/>
                <a:gd name="T66" fmla="*/ 102 w 720"/>
                <a:gd name="T67" fmla="*/ 377 h 720"/>
                <a:gd name="T68" fmla="*/ 101 w 720"/>
                <a:gd name="T69" fmla="*/ 377 h 720"/>
                <a:gd name="T70" fmla="*/ 61 w 720"/>
                <a:gd name="T71" fmla="*/ 393 h 720"/>
                <a:gd name="T72" fmla="*/ 28 w 720"/>
                <a:gd name="T73" fmla="*/ 416 h 720"/>
                <a:gd name="T74" fmla="*/ 1 w 720"/>
                <a:gd name="T75" fmla="*/ 373 h 720"/>
                <a:gd name="T76" fmla="*/ 0 w 720"/>
                <a:gd name="T77" fmla="*/ 364 h 720"/>
                <a:gd name="T78" fmla="*/ 0 w 720"/>
                <a:gd name="T79" fmla="*/ 178 h 720"/>
                <a:gd name="T80" fmla="*/ 185 w 720"/>
                <a:gd name="T81" fmla="*/ 178 h 720"/>
                <a:gd name="T82" fmla="*/ 194 w 720"/>
                <a:gd name="T83" fmla="*/ 177 h 720"/>
                <a:gd name="T84" fmla="*/ 215 w 720"/>
                <a:gd name="T85" fmla="*/ 117 h 720"/>
                <a:gd name="T86" fmla="*/ 198 w 720"/>
                <a:gd name="T87" fmla="*/ 77 h 720"/>
                <a:gd name="T88" fmla="*/ 275 w 720"/>
                <a:gd name="T89" fmla="*/ 0 h 720"/>
                <a:gd name="T90" fmla="*/ 352 w 720"/>
                <a:gd name="T91" fmla="*/ 77 h 720"/>
                <a:gd name="T92" fmla="*/ 335 w 720"/>
                <a:gd name="T93" fmla="*/ 117 h 720"/>
                <a:gd name="T94" fmla="*/ 356 w 720"/>
                <a:gd name="T95" fmla="*/ 177 h 720"/>
                <a:gd name="T96" fmla="*/ 365 w 720"/>
                <a:gd name="T97" fmla="*/ 178 h 720"/>
                <a:gd name="T98" fmla="*/ 542 w 720"/>
                <a:gd name="T99" fmla="*/ 178 h 720"/>
                <a:gd name="T100" fmla="*/ 542 w 720"/>
                <a:gd name="T101" fmla="*/ 364 h 720"/>
                <a:gd name="T102" fmla="*/ 543 w 720"/>
                <a:gd name="T103" fmla="*/ 374 h 720"/>
                <a:gd name="T104" fmla="*/ 578 w 720"/>
                <a:gd name="T105" fmla="*/ 424 h 720"/>
                <a:gd name="T106" fmla="*/ 610 w 720"/>
                <a:gd name="T107" fmla="*/ 406 h 720"/>
                <a:gd name="T108" fmla="*/ 617 w 720"/>
                <a:gd name="T109" fmla="*/ 399 h 720"/>
                <a:gd name="T110" fmla="*/ 651 w 720"/>
                <a:gd name="T111" fmla="*/ 385 h 720"/>
                <a:gd name="T112" fmla="*/ 652 w 720"/>
                <a:gd name="T113" fmla="*/ 385 h 720"/>
                <a:gd name="T114" fmla="*/ 720 w 720"/>
                <a:gd name="T115" fmla="*/ 453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0" h="720">
                  <a:moveTo>
                    <a:pt x="720" y="453"/>
                  </a:moveTo>
                  <a:cubicBezTo>
                    <a:pt x="720" y="491"/>
                    <a:pt x="690" y="522"/>
                    <a:pt x="652" y="522"/>
                  </a:cubicBezTo>
                  <a:cubicBezTo>
                    <a:pt x="652" y="522"/>
                    <a:pt x="652" y="522"/>
                    <a:pt x="652" y="522"/>
                  </a:cubicBezTo>
                  <a:cubicBezTo>
                    <a:pt x="650" y="522"/>
                    <a:pt x="645" y="522"/>
                    <a:pt x="639" y="520"/>
                  </a:cubicBezTo>
                  <a:cubicBezTo>
                    <a:pt x="633" y="518"/>
                    <a:pt x="625" y="514"/>
                    <a:pt x="617" y="507"/>
                  </a:cubicBezTo>
                  <a:cubicBezTo>
                    <a:pt x="615" y="505"/>
                    <a:pt x="612" y="503"/>
                    <a:pt x="610" y="501"/>
                  </a:cubicBezTo>
                  <a:cubicBezTo>
                    <a:pt x="600" y="492"/>
                    <a:pt x="590" y="482"/>
                    <a:pt x="578" y="482"/>
                  </a:cubicBezTo>
                  <a:cubicBezTo>
                    <a:pt x="557" y="482"/>
                    <a:pt x="549" y="509"/>
                    <a:pt x="543" y="532"/>
                  </a:cubicBezTo>
                  <a:cubicBezTo>
                    <a:pt x="542" y="536"/>
                    <a:pt x="542" y="539"/>
                    <a:pt x="542" y="543"/>
                  </a:cubicBezTo>
                  <a:cubicBezTo>
                    <a:pt x="542" y="720"/>
                    <a:pt x="542" y="720"/>
                    <a:pt x="542" y="720"/>
                  </a:cubicBezTo>
                  <a:cubicBezTo>
                    <a:pt x="542" y="720"/>
                    <a:pt x="542" y="720"/>
                    <a:pt x="542" y="720"/>
                  </a:cubicBezTo>
                  <a:cubicBezTo>
                    <a:pt x="542" y="720"/>
                    <a:pt x="542" y="720"/>
                    <a:pt x="542" y="720"/>
                  </a:cubicBezTo>
                  <a:cubicBezTo>
                    <a:pt x="365" y="720"/>
                    <a:pt x="365" y="720"/>
                    <a:pt x="365" y="720"/>
                  </a:cubicBezTo>
                  <a:cubicBezTo>
                    <a:pt x="362" y="720"/>
                    <a:pt x="360" y="720"/>
                    <a:pt x="358" y="719"/>
                  </a:cubicBezTo>
                  <a:cubicBezTo>
                    <a:pt x="326" y="712"/>
                    <a:pt x="322" y="704"/>
                    <a:pt x="321" y="702"/>
                  </a:cubicBezTo>
                  <a:cubicBezTo>
                    <a:pt x="319" y="697"/>
                    <a:pt x="328" y="687"/>
                    <a:pt x="335" y="680"/>
                  </a:cubicBezTo>
                  <a:cubicBezTo>
                    <a:pt x="337" y="678"/>
                    <a:pt x="340" y="675"/>
                    <a:pt x="342" y="673"/>
                  </a:cubicBezTo>
                  <a:cubicBezTo>
                    <a:pt x="360" y="652"/>
                    <a:pt x="360" y="630"/>
                    <a:pt x="360" y="627"/>
                  </a:cubicBezTo>
                  <a:cubicBezTo>
                    <a:pt x="360" y="580"/>
                    <a:pt x="322" y="542"/>
                    <a:pt x="275" y="542"/>
                  </a:cubicBezTo>
                  <a:cubicBezTo>
                    <a:pt x="228" y="542"/>
                    <a:pt x="190" y="580"/>
                    <a:pt x="190" y="627"/>
                  </a:cubicBezTo>
                  <a:cubicBezTo>
                    <a:pt x="190" y="630"/>
                    <a:pt x="190" y="652"/>
                    <a:pt x="208" y="673"/>
                  </a:cubicBezTo>
                  <a:cubicBezTo>
                    <a:pt x="210" y="675"/>
                    <a:pt x="213" y="678"/>
                    <a:pt x="215" y="680"/>
                  </a:cubicBezTo>
                  <a:cubicBezTo>
                    <a:pt x="222" y="687"/>
                    <a:pt x="231" y="697"/>
                    <a:pt x="229" y="702"/>
                  </a:cubicBezTo>
                  <a:cubicBezTo>
                    <a:pt x="229" y="704"/>
                    <a:pt x="224" y="712"/>
                    <a:pt x="192" y="719"/>
                  </a:cubicBezTo>
                  <a:cubicBezTo>
                    <a:pt x="190" y="720"/>
                    <a:pt x="188" y="720"/>
                    <a:pt x="185" y="720"/>
                  </a:cubicBezTo>
                  <a:cubicBezTo>
                    <a:pt x="0" y="720"/>
                    <a:pt x="0" y="720"/>
                    <a:pt x="0" y="720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0" y="540"/>
                    <a:pt x="0" y="537"/>
                    <a:pt x="1" y="534"/>
                  </a:cubicBezTo>
                  <a:cubicBezTo>
                    <a:pt x="9" y="501"/>
                    <a:pt x="18" y="491"/>
                    <a:pt x="28" y="491"/>
                  </a:cubicBezTo>
                  <a:cubicBezTo>
                    <a:pt x="39" y="491"/>
                    <a:pt x="51" y="505"/>
                    <a:pt x="61" y="514"/>
                  </a:cubicBezTo>
                  <a:cubicBezTo>
                    <a:pt x="79" y="529"/>
                    <a:pt x="97" y="530"/>
                    <a:pt x="101" y="530"/>
                  </a:cubicBezTo>
                  <a:cubicBezTo>
                    <a:pt x="101" y="530"/>
                    <a:pt x="102" y="530"/>
                    <a:pt x="102" y="530"/>
                  </a:cubicBezTo>
                  <a:cubicBezTo>
                    <a:pt x="144" y="530"/>
                    <a:pt x="178" y="496"/>
                    <a:pt x="178" y="453"/>
                  </a:cubicBezTo>
                  <a:cubicBezTo>
                    <a:pt x="178" y="411"/>
                    <a:pt x="144" y="377"/>
                    <a:pt x="102" y="377"/>
                  </a:cubicBezTo>
                  <a:cubicBezTo>
                    <a:pt x="102" y="377"/>
                    <a:pt x="101" y="377"/>
                    <a:pt x="101" y="377"/>
                  </a:cubicBezTo>
                  <a:cubicBezTo>
                    <a:pt x="97" y="377"/>
                    <a:pt x="79" y="378"/>
                    <a:pt x="61" y="393"/>
                  </a:cubicBezTo>
                  <a:cubicBezTo>
                    <a:pt x="51" y="402"/>
                    <a:pt x="39" y="416"/>
                    <a:pt x="28" y="416"/>
                  </a:cubicBezTo>
                  <a:cubicBezTo>
                    <a:pt x="18" y="416"/>
                    <a:pt x="9" y="406"/>
                    <a:pt x="1" y="373"/>
                  </a:cubicBezTo>
                  <a:cubicBezTo>
                    <a:pt x="0" y="370"/>
                    <a:pt x="0" y="367"/>
                    <a:pt x="0" y="364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88" y="178"/>
                    <a:pt x="191" y="178"/>
                    <a:pt x="194" y="177"/>
                  </a:cubicBezTo>
                  <a:cubicBezTo>
                    <a:pt x="266" y="161"/>
                    <a:pt x="232" y="137"/>
                    <a:pt x="215" y="117"/>
                  </a:cubicBezTo>
                  <a:cubicBezTo>
                    <a:pt x="197" y="97"/>
                    <a:pt x="198" y="77"/>
                    <a:pt x="198" y="77"/>
                  </a:cubicBezTo>
                  <a:cubicBezTo>
                    <a:pt x="198" y="34"/>
                    <a:pt x="233" y="0"/>
                    <a:pt x="275" y="0"/>
                  </a:cubicBezTo>
                  <a:cubicBezTo>
                    <a:pt x="317" y="0"/>
                    <a:pt x="352" y="34"/>
                    <a:pt x="352" y="77"/>
                  </a:cubicBezTo>
                  <a:cubicBezTo>
                    <a:pt x="352" y="77"/>
                    <a:pt x="353" y="97"/>
                    <a:pt x="335" y="117"/>
                  </a:cubicBezTo>
                  <a:cubicBezTo>
                    <a:pt x="318" y="137"/>
                    <a:pt x="285" y="161"/>
                    <a:pt x="356" y="177"/>
                  </a:cubicBezTo>
                  <a:cubicBezTo>
                    <a:pt x="359" y="178"/>
                    <a:pt x="362" y="178"/>
                    <a:pt x="365" y="178"/>
                  </a:cubicBezTo>
                  <a:cubicBezTo>
                    <a:pt x="542" y="178"/>
                    <a:pt x="542" y="178"/>
                    <a:pt x="542" y="178"/>
                  </a:cubicBezTo>
                  <a:cubicBezTo>
                    <a:pt x="542" y="364"/>
                    <a:pt x="542" y="364"/>
                    <a:pt x="542" y="364"/>
                  </a:cubicBezTo>
                  <a:cubicBezTo>
                    <a:pt x="542" y="367"/>
                    <a:pt x="542" y="371"/>
                    <a:pt x="543" y="374"/>
                  </a:cubicBezTo>
                  <a:cubicBezTo>
                    <a:pt x="549" y="398"/>
                    <a:pt x="557" y="424"/>
                    <a:pt x="578" y="424"/>
                  </a:cubicBezTo>
                  <a:cubicBezTo>
                    <a:pt x="590" y="424"/>
                    <a:pt x="600" y="415"/>
                    <a:pt x="610" y="406"/>
                  </a:cubicBezTo>
                  <a:cubicBezTo>
                    <a:pt x="612" y="403"/>
                    <a:pt x="615" y="401"/>
                    <a:pt x="617" y="399"/>
                  </a:cubicBezTo>
                  <a:cubicBezTo>
                    <a:pt x="633" y="386"/>
                    <a:pt x="648" y="385"/>
                    <a:pt x="651" y="385"/>
                  </a:cubicBezTo>
                  <a:cubicBezTo>
                    <a:pt x="652" y="385"/>
                    <a:pt x="652" y="385"/>
                    <a:pt x="652" y="385"/>
                  </a:cubicBezTo>
                  <a:cubicBezTo>
                    <a:pt x="690" y="385"/>
                    <a:pt x="720" y="416"/>
                    <a:pt x="720" y="453"/>
                  </a:cubicBezTo>
                  <a:close/>
                </a:path>
              </a:pathLst>
            </a:custGeom>
            <a:blipFill>
              <a:blip r:embed="rId6">
                <a:grayscl/>
              </a:blip>
              <a:srcRect/>
              <a:stretch>
                <a:fillRect l="-24918" r="-24440"/>
              </a:stretch>
            </a:blip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cxnSp>
          <p:nvCxnSpPr>
            <p:cNvPr id="13" name="Straight Connector 45"/>
            <p:cNvCxnSpPr/>
            <p:nvPr/>
          </p:nvCxnSpPr>
          <p:spPr>
            <a:xfrm>
              <a:off x="2938672" y="2926352"/>
              <a:ext cx="1258271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6"/>
            <p:cNvCxnSpPr/>
            <p:nvPr/>
          </p:nvCxnSpPr>
          <p:spPr>
            <a:xfrm>
              <a:off x="2938673" y="5619259"/>
              <a:ext cx="237502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7"/>
            <p:cNvCxnSpPr/>
            <p:nvPr/>
          </p:nvCxnSpPr>
          <p:spPr>
            <a:xfrm flipH="1">
              <a:off x="7997681" y="4486285"/>
              <a:ext cx="1258582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8"/>
            <p:cNvCxnSpPr/>
            <p:nvPr/>
          </p:nvCxnSpPr>
          <p:spPr>
            <a:xfrm flipH="1">
              <a:off x="6919474" y="1792888"/>
              <a:ext cx="233679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1465147" y="2247282"/>
            <a:ext cx="2329282" cy="1202893"/>
            <a:chOff x="1769578" y="2349127"/>
            <a:chExt cx="2329282" cy="1202893"/>
          </a:xfrm>
        </p:grpSpPr>
        <p:sp>
          <p:nvSpPr>
            <p:cNvPr id="3" name="文本框 2"/>
            <p:cNvSpPr txBox="1"/>
            <p:nvPr/>
          </p:nvSpPr>
          <p:spPr>
            <a:xfrm>
              <a:off x="1867328" y="2349127"/>
              <a:ext cx="2133781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rPr>
                <a:t>Enter title</a:t>
              </a:r>
              <a:endParaRPr lang="zh-CN" altLang="en-US" sz="16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769578" y="2687681"/>
              <a:ext cx="2329282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rPr>
                <a:t>The user can demonstrate on a projector or computer, or presentation and make it film to be used in a wider field</a:t>
              </a:r>
              <a:endParaRPr lang="en-US" altLang="zh-CN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465147" y="4505693"/>
            <a:ext cx="2329282" cy="1202893"/>
            <a:chOff x="1769578" y="2349127"/>
            <a:chExt cx="2329282" cy="1202893"/>
          </a:xfrm>
        </p:grpSpPr>
        <p:sp>
          <p:nvSpPr>
            <p:cNvPr id="35" name="文本框 34"/>
            <p:cNvSpPr txBox="1"/>
            <p:nvPr/>
          </p:nvSpPr>
          <p:spPr>
            <a:xfrm>
              <a:off x="1867328" y="2349127"/>
              <a:ext cx="2133781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rPr>
                <a:t>Enter title</a:t>
              </a:r>
              <a:endParaRPr lang="zh-CN" altLang="en-US" sz="16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769578" y="2687681"/>
              <a:ext cx="2329282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rPr>
                <a:t>The user can demonstrate on a projector or computer, or presentation and make it film to be used in a wider field</a:t>
              </a:r>
              <a:endParaRPr lang="en-US" altLang="zh-CN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397571" y="2247282"/>
            <a:ext cx="2329282" cy="1202893"/>
            <a:chOff x="1769578" y="2349127"/>
            <a:chExt cx="2329282" cy="1202893"/>
          </a:xfrm>
        </p:grpSpPr>
        <p:sp>
          <p:nvSpPr>
            <p:cNvPr id="38" name="文本框 37"/>
            <p:cNvSpPr txBox="1"/>
            <p:nvPr/>
          </p:nvSpPr>
          <p:spPr>
            <a:xfrm>
              <a:off x="1867328" y="2349127"/>
              <a:ext cx="2133781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rPr>
                <a:t>Enter title</a:t>
              </a:r>
              <a:endParaRPr lang="zh-CN" altLang="en-US" sz="16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769578" y="2687681"/>
              <a:ext cx="2329282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rPr>
                <a:t>The user can demonstrate on a projector or computer, or presentation and make it film to be used in a wider field</a:t>
              </a:r>
              <a:endParaRPr lang="en-US" altLang="zh-CN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397571" y="4505693"/>
            <a:ext cx="2329282" cy="1202893"/>
            <a:chOff x="1769578" y="2349127"/>
            <a:chExt cx="2329282" cy="1202893"/>
          </a:xfrm>
        </p:grpSpPr>
        <p:sp>
          <p:nvSpPr>
            <p:cNvPr id="41" name="文本框 40"/>
            <p:cNvSpPr txBox="1"/>
            <p:nvPr/>
          </p:nvSpPr>
          <p:spPr>
            <a:xfrm>
              <a:off x="1867328" y="2349127"/>
              <a:ext cx="2133781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rPr>
                <a:t>Enter title</a:t>
              </a:r>
              <a:endParaRPr lang="zh-CN" altLang="en-US" sz="16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769578" y="2687681"/>
              <a:ext cx="2329282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rPr>
                <a:t>The user can demonstrate on a projector or computer, or presentation and make it film to be used in a wider field</a:t>
              </a:r>
              <a:endParaRPr lang="en-US" altLang="zh-CN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</p:grp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 userDrawn="1"/>
        </p:nvGrpSpPr>
        <p:grpSpPr>
          <a:xfrm>
            <a:off x="3655060" y="424815"/>
            <a:ext cx="4992916" cy="958215"/>
            <a:chOff x="5780" y="515"/>
            <a:chExt cx="7863" cy="1509"/>
          </a:xfrm>
        </p:grpSpPr>
        <p:sp>
          <p:nvSpPr>
            <p:cNvPr id="9" name="TextBox 19"/>
            <p:cNvSpPr txBox="1"/>
            <p:nvPr/>
          </p:nvSpPr>
          <p:spPr>
            <a:xfrm>
              <a:off x="5780" y="515"/>
              <a:ext cx="7863" cy="7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rPr>
                <a:t>Enter title</a:t>
              </a:r>
              <a:endParaRPr lang="zh-CN" altLang="en-US" sz="24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974" y="1301"/>
              <a:ext cx="5674" cy="7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rPr>
                <a:t>print the presentation and make it film to be used in a wider field</a:t>
              </a:r>
              <a:endParaRPr lang="en-US" altLang="zh-CN" sz="105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71720" y="1857375"/>
            <a:ext cx="2448560" cy="4784090"/>
            <a:chOff x="7330" y="3121"/>
            <a:chExt cx="3856" cy="7534"/>
          </a:xfrm>
        </p:grpSpPr>
        <p:pic>
          <p:nvPicPr>
            <p:cNvPr id="2" name="图片 1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80" r="30902"/>
            <a:stretch>
              <a:fillRect/>
            </a:stretch>
          </p:blipFill>
          <p:spPr>
            <a:xfrm>
              <a:off x="7807" y="4293"/>
              <a:ext cx="3022" cy="5234"/>
            </a:xfrm>
            <a:prstGeom prst="rect">
              <a:avLst/>
            </a:prstGeom>
          </p:spPr>
        </p:pic>
        <p:pic>
          <p:nvPicPr>
            <p:cNvPr id="43" name="图片 42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" y="3121"/>
              <a:ext cx="3856" cy="7534"/>
            </a:xfrm>
            <a:prstGeom prst="rect">
              <a:avLst/>
            </a:prstGeom>
          </p:spPr>
        </p:pic>
      </p:grpSp>
      <p:sp>
        <p:nvSpPr>
          <p:cNvPr id="44" name="文本框 7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SpPr txBox="1">
            <a:spLocks noChangeArrowheads="1"/>
          </p:cNvSpPr>
          <p:nvPr/>
        </p:nvSpPr>
        <p:spPr bwMode="auto">
          <a:xfrm>
            <a:off x="1039680" y="2266524"/>
            <a:ext cx="1104265" cy="74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3200" spc="0">
                <a:solidFill>
                  <a:srgbClr val="F4C587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Arial" panose="020B0604020202020204" pitchFamily="34" charset="0"/>
                <a:ea typeface="Microsoft YaHei" panose="020B0503020204020204" charset="-122"/>
              </a:defRPr>
            </a:lvl2pPr>
            <a:lvl3pPr marL="1143000" indent="-228600">
              <a:defRPr sz="1300">
                <a:latin typeface="Arial" panose="020B0604020202020204" pitchFamily="34" charset="0"/>
                <a:ea typeface="Microsoft YaHei" panose="020B0503020204020204" charset="-122"/>
              </a:defRPr>
            </a:lvl3pPr>
            <a:lvl4pPr marL="1600200" indent="-228600">
              <a:defRPr sz="1300">
                <a:latin typeface="Arial" panose="020B0604020202020204" pitchFamily="34" charset="0"/>
                <a:ea typeface="Microsoft YaHei" panose="020B0503020204020204" charset="-122"/>
              </a:defRPr>
            </a:lvl4pPr>
            <a:lvl5pPr marL="2057400" indent="-228600">
              <a:defRPr sz="1300"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r>
              <a:rPr lang="en-US" altLang="zh-CN" sz="4265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rPr>
              <a:t>36K</a:t>
            </a:r>
            <a:endParaRPr lang="en-US" altLang="zh-CN" sz="4265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  <p:sp>
        <p:nvSpPr>
          <p:cNvPr id="45" name="矩形 44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SpPr/>
          <p:nvPr/>
        </p:nvSpPr>
        <p:spPr>
          <a:xfrm>
            <a:off x="1039495" y="3024505"/>
            <a:ext cx="3831590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4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14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  <a:sym typeface="+mn-lt"/>
            </a:endParaRPr>
          </a:p>
        </p:txBody>
      </p:sp>
      <p:sp>
        <p:nvSpPr>
          <p:cNvPr id="46" name="文本框 7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SpPr txBox="1">
            <a:spLocks noChangeArrowheads="1"/>
          </p:cNvSpPr>
          <p:nvPr/>
        </p:nvSpPr>
        <p:spPr bwMode="auto">
          <a:xfrm>
            <a:off x="1039680" y="4187004"/>
            <a:ext cx="1203960" cy="74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3200" spc="0">
                <a:solidFill>
                  <a:srgbClr val="F4C587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Arial" panose="020B0604020202020204" pitchFamily="34" charset="0"/>
                <a:ea typeface="Microsoft YaHei" panose="020B0503020204020204" charset="-122"/>
              </a:defRPr>
            </a:lvl2pPr>
            <a:lvl3pPr marL="1143000" indent="-228600">
              <a:defRPr sz="1300">
                <a:latin typeface="Arial" panose="020B0604020202020204" pitchFamily="34" charset="0"/>
                <a:ea typeface="Microsoft YaHei" panose="020B0503020204020204" charset="-122"/>
              </a:defRPr>
            </a:lvl3pPr>
            <a:lvl4pPr marL="1600200" indent="-228600">
              <a:defRPr sz="1300">
                <a:latin typeface="Arial" panose="020B0604020202020204" pitchFamily="34" charset="0"/>
                <a:ea typeface="Microsoft YaHei" panose="020B0503020204020204" charset="-122"/>
              </a:defRPr>
            </a:lvl4pPr>
            <a:lvl5pPr marL="2057400" indent="-228600">
              <a:defRPr sz="1300"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r>
              <a:rPr lang="en-US" altLang="zh-CN" sz="4265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rPr>
              <a:t>58%</a:t>
            </a:r>
            <a:endParaRPr lang="en-US" altLang="zh-CN" sz="4265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  <p:sp>
        <p:nvSpPr>
          <p:cNvPr id="47" name="矩形 46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SpPr/>
          <p:nvPr/>
        </p:nvSpPr>
        <p:spPr>
          <a:xfrm>
            <a:off x="1039495" y="4944745"/>
            <a:ext cx="3831590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4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14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  <a:sym typeface="+mn-lt"/>
            </a:endParaRPr>
          </a:p>
        </p:txBody>
      </p:sp>
      <p:sp>
        <p:nvSpPr>
          <p:cNvPr id="48" name="椭圆 47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SpPr/>
          <p:nvPr/>
        </p:nvSpPr>
        <p:spPr>
          <a:xfrm>
            <a:off x="7827086" y="2213102"/>
            <a:ext cx="656389" cy="65638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  <p:sp>
        <p:nvSpPr>
          <p:cNvPr id="49" name="椭圆 48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SpPr/>
          <p:nvPr/>
        </p:nvSpPr>
        <p:spPr>
          <a:xfrm>
            <a:off x="7827086" y="3250484"/>
            <a:ext cx="656389" cy="65638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  <p:sp>
        <p:nvSpPr>
          <p:cNvPr id="50" name="椭圆 49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SpPr/>
          <p:nvPr/>
        </p:nvSpPr>
        <p:spPr>
          <a:xfrm>
            <a:off x="7827086" y="4287866"/>
            <a:ext cx="656389" cy="65638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  <p:sp>
        <p:nvSpPr>
          <p:cNvPr id="51" name="椭圆 50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SpPr/>
          <p:nvPr/>
        </p:nvSpPr>
        <p:spPr>
          <a:xfrm>
            <a:off x="7827086" y="5325248"/>
            <a:ext cx="656389" cy="65638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  <p:sp>
        <p:nvSpPr>
          <p:cNvPr id="52" name="矩形 51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SpPr/>
          <p:nvPr/>
        </p:nvSpPr>
        <p:spPr>
          <a:xfrm>
            <a:off x="8492698" y="2173346"/>
            <a:ext cx="3255338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4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Lorem ipsum dolor sit amet, consectetuer adipiscing elit. </a:t>
            </a:r>
            <a:endParaRPr lang="en-US" altLang="zh-CN" sz="14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  <a:sym typeface="+mn-lt"/>
            </a:endParaRPr>
          </a:p>
        </p:txBody>
      </p:sp>
      <p:sp>
        <p:nvSpPr>
          <p:cNvPr id="53" name="矩形 52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SpPr/>
          <p:nvPr/>
        </p:nvSpPr>
        <p:spPr>
          <a:xfrm>
            <a:off x="8492698" y="3223980"/>
            <a:ext cx="3255338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4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Lorem ipsum dolor sit amet, consectetuer adipiscing elit. </a:t>
            </a:r>
            <a:endParaRPr lang="en-US" altLang="zh-CN" sz="14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  <a:sym typeface="+mn-lt"/>
            </a:endParaRPr>
          </a:p>
        </p:txBody>
      </p:sp>
      <p:sp>
        <p:nvSpPr>
          <p:cNvPr id="54" name="矩形 53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SpPr/>
          <p:nvPr/>
        </p:nvSpPr>
        <p:spPr>
          <a:xfrm>
            <a:off x="8492698" y="4274615"/>
            <a:ext cx="3255338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4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Lorem ipsum dolor sit amet, consectetuer adipiscing elit. </a:t>
            </a:r>
            <a:endParaRPr lang="en-US" altLang="zh-CN" sz="14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  <a:sym typeface="+mn-lt"/>
            </a:endParaRPr>
          </a:p>
        </p:txBody>
      </p:sp>
      <p:sp>
        <p:nvSpPr>
          <p:cNvPr id="55" name="矩形 54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SpPr/>
          <p:nvPr/>
        </p:nvSpPr>
        <p:spPr>
          <a:xfrm>
            <a:off x="8492698" y="5325248"/>
            <a:ext cx="3255338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4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Lorem ipsum dolor sit amet, consectetuer adipiscing elit. </a:t>
            </a:r>
            <a:endParaRPr lang="en-US" altLang="zh-CN" sz="14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  <a:sym typeface="+mn-lt"/>
            </a:endParaRPr>
          </a:p>
        </p:txBody>
      </p:sp>
      <p:grpSp>
        <p:nvGrpSpPr>
          <p:cNvPr id="56" name="Group 25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GrpSpPr/>
          <p:nvPr/>
        </p:nvGrpSpPr>
        <p:grpSpPr>
          <a:xfrm>
            <a:off x="8036339" y="3415706"/>
            <a:ext cx="237883" cy="345114"/>
            <a:chOff x="3814763" y="2921000"/>
            <a:chExt cx="306388" cy="444500"/>
          </a:xfrm>
          <a:solidFill>
            <a:schemeClr val="bg1"/>
          </a:solidFill>
        </p:grpSpPr>
        <p:sp>
          <p:nvSpPr>
            <p:cNvPr id="57" name="Freeform 24"/>
            <p:cNvSpPr>
              <a:spLocks noEditPoints="1"/>
            </p:cNvSpPr>
            <p:nvPr/>
          </p:nvSpPr>
          <p:spPr bwMode="auto">
            <a:xfrm>
              <a:off x="3814763" y="2921000"/>
              <a:ext cx="306388" cy="444500"/>
            </a:xfrm>
            <a:custGeom>
              <a:avLst/>
              <a:gdLst>
                <a:gd name="T0" fmla="*/ 340 w 398"/>
                <a:gd name="T1" fmla="*/ 0 h 580"/>
                <a:gd name="T2" fmla="*/ 58 w 398"/>
                <a:gd name="T3" fmla="*/ 0 h 580"/>
                <a:gd name="T4" fmla="*/ 0 w 398"/>
                <a:gd name="T5" fmla="*/ 57 h 580"/>
                <a:gd name="T6" fmla="*/ 0 w 398"/>
                <a:gd name="T7" fmla="*/ 523 h 580"/>
                <a:gd name="T8" fmla="*/ 58 w 398"/>
                <a:gd name="T9" fmla="*/ 580 h 580"/>
                <a:gd name="T10" fmla="*/ 340 w 398"/>
                <a:gd name="T11" fmla="*/ 580 h 580"/>
                <a:gd name="T12" fmla="*/ 398 w 398"/>
                <a:gd name="T13" fmla="*/ 523 h 580"/>
                <a:gd name="T14" fmla="*/ 398 w 398"/>
                <a:gd name="T15" fmla="*/ 522 h 580"/>
                <a:gd name="T16" fmla="*/ 398 w 398"/>
                <a:gd name="T17" fmla="*/ 518 h 580"/>
                <a:gd name="T18" fmla="*/ 398 w 398"/>
                <a:gd name="T19" fmla="*/ 57 h 580"/>
                <a:gd name="T20" fmla="*/ 340 w 398"/>
                <a:gd name="T21" fmla="*/ 0 h 580"/>
                <a:gd name="T22" fmla="*/ 172 w 398"/>
                <a:gd name="T23" fmla="*/ 15 h 580"/>
                <a:gd name="T24" fmla="*/ 226 w 398"/>
                <a:gd name="T25" fmla="*/ 15 h 580"/>
                <a:gd name="T26" fmla="*/ 232 w 398"/>
                <a:gd name="T27" fmla="*/ 21 h 580"/>
                <a:gd name="T28" fmla="*/ 226 w 398"/>
                <a:gd name="T29" fmla="*/ 28 h 580"/>
                <a:gd name="T30" fmla="*/ 172 w 398"/>
                <a:gd name="T31" fmla="*/ 28 h 580"/>
                <a:gd name="T32" fmla="*/ 166 w 398"/>
                <a:gd name="T33" fmla="*/ 21 h 580"/>
                <a:gd name="T34" fmla="*/ 172 w 398"/>
                <a:gd name="T35" fmla="*/ 15 h 580"/>
                <a:gd name="T36" fmla="*/ 199 w 398"/>
                <a:gd name="T37" fmla="*/ 561 h 580"/>
                <a:gd name="T38" fmla="*/ 173 w 398"/>
                <a:gd name="T39" fmla="*/ 535 h 580"/>
                <a:gd name="T40" fmla="*/ 199 w 398"/>
                <a:gd name="T41" fmla="*/ 508 h 580"/>
                <a:gd name="T42" fmla="*/ 225 w 398"/>
                <a:gd name="T43" fmla="*/ 535 h 580"/>
                <a:gd name="T44" fmla="*/ 199 w 398"/>
                <a:gd name="T45" fmla="*/ 561 h 580"/>
                <a:gd name="T46" fmla="*/ 356 w 398"/>
                <a:gd name="T47" fmla="*/ 476 h 580"/>
                <a:gd name="T48" fmla="*/ 340 w 398"/>
                <a:gd name="T49" fmla="*/ 491 h 580"/>
                <a:gd name="T50" fmla="*/ 58 w 398"/>
                <a:gd name="T51" fmla="*/ 491 h 580"/>
                <a:gd name="T52" fmla="*/ 42 w 398"/>
                <a:gd name="T53" fmla="*/ 475 h 580"/>
                <a:gd name="T54" fmla="*/ 42 w 398"/>
                <a:gd name="T55" fmla="*/ 63 h 580"/>
                <a:gd name="T56" fmla="*/ 58 w 398"/>
                <a:gd name="T57" fmla="*/ 47 h 580"/>
                <a:gd name="T58" fmla="*/ 340 w 398"/>
                <a:gd name="T59" fmla="*/ 47 h 580"/>
                <a:gd name="T60" fmla="*/ 356 w 398"/>
                <a:gd name="T61" fmla="*/ 63 h 580"/>
                <a:gd name="T62" fmla="*/ 356 w 398"/>
                <a:gd name="T63" fmla="*/ 476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8" h="580">
                  <a:moveTo>
                    <a:pt x="340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23"/>
                    <a:pt x="0" y="523"/>
                    <a:pt x="0" y="523"/>
                  </a:cubicBezTo>
                  <a:cubicBezTo>
                    <a:pt x="0" y="555"/>
                    <a:pt x="26" y="580"/>
                    <a:pt x="58" y="580"/>
                  </a:cubicBezTo>
                  <a:cubicBezTo>
                    <a:pt x="340" y="580"/>
                    <a:pt x="340" y="580"/>
                    <a:pt x="340" y="580"/>
                  </a:cubicBezTo>
                  <a:cubicBezTo>
                    <a:pt x="372" y="580"/>
                    <a:pt x="398" y="555"/>
                    <a:pt x="398" y="523"/>
                  </a:cubicBezTo>
                  <a:cubicBezTo>
                    <a:pt x="398" y="522"/>
                    <a:pt x="398" y="522"/>
                    <a:pt x="398" y="522"/>
                  </a:cubicBezTo>
                  <a:cubicBezTo>
                    <a:pt x="398" y="518"/>
                    <a:pt x="398" y="518"/>
                    <a:pt x="398" y="518"/>
                  </a:cubicBezTo>
                  <a:cubicBezTo>
                    <a:pt x="398" y="57"/>
                    <a:pt x="398" y="57"/>
                    <a:pt x="398" y="57"/>
                  </a:cubicBezTo>
                  <a:cubicBezTo>
                    <a:pt x="398" y="25"/>
                    <a:pt x="372" y="0"/>
                    <a:pt x="340" y="0"/>
                  </a:cubicBezTo>
                  <a:close/>
                  <a:moveTo>
                    <a:pt x="172" y="15"/>
                  </a:moveTo>
                  <a:cubicBezTo>
                    <a:pt x="226" y="15"/>
                    <a:pt x="226" y="15"/>
                    <a:pt x="226" y="15"/>
                  </a:cubicBezTo>
                  <a:cubicBezTo>
                    <a:pt x="230" y="15"/>
                    <a:pt x="232" y="18"/>
                    <a:pt x="232" y="21"/>
                  </a:cubicBezTo>
                  <a:cubicBezTo>
                    <a:pt x="232" y="25"/>
                    <a:pt x="230" y="28"/>
                    <a:pt x="226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68" y="28"/>
                    <a:pt x="166" y="25"/>
                    <a:pt x="166" y="21"/>
                  </a:cubicBezTo>
                  <a:cubicBezTo>
                    <a:pt x="166" y="18"/>
                    <a:pt x="168" y="15"/>
                    <a:pt x="172" y="15"/>
                  </a:cubicBezTo>
                  <a:close/>
                  <a:moveTo>
                    <a:pt x="199" y="561"/>
                  </a:moveTo>
                  <a:cubicBezTo>
                    <a:pt x="184" y="561"/>
                    <a:pt x="173" y="549"/>
                    <a:pt x="173" y="535"/>
                  </a:cubicBezTo>
                  <a:cubicBezTo>
                    <a:pt x="173" y="520"/>
                    <a:pt x="184" y="508"/>
                    <a:pt x="199" y="508"/>
                  </a:cubicBezTo>
                  <a:cubicBezTo>
                    <a:pt x="214" y="508"/>
                    <a:pt x="225" y="520"/>
                    <a:pt x="225" y="535"/>
                  </a:cubicBezTo>
                  <a:cubicBezTo>
                    <a:pt x="225" y="549"/>
                    <a:pt x="214" y="561"/>
                    <a:pt x="199" y="561"/>
                  </a:cubicBezTo>
                  <a:close/>
                  <a:moveTo>
                    <a:pt x="356" y="476"/>
                  </a:moveTo>
                  <a:cubicBezTo>
                    <a:pt x="355" y="484"/>
                    <a:pt x="349" y="491"/>
                    <a:pt x="340" y="491"/>
                  </a:cubicBezTo>
                  <a:cubicBezTo>
                    <a:pt x="58" y="491"/>
                    <a:pt x="58" y="491"/>
                    <a:pt x="58" y="491"/>
                  </a:cubicBezTo>
                  <a:cubicBezTo>
                    <a:pt x="49" y="491"/>
                    <a:pt x="42" y="484"/>
                    <a:pt x="42" y="475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54"/>
                    <a:pt x="49" y="47"/>
                    <a:pt x="58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9" y="47"/>
                    <a:pt x="356" y="54"/>
                    <a:pt x="356" y="63"/>
                  </a:cubicBezTo>
                  <a:cubicBezTo>
                    <a:pt x="356" y="476"/>
                    <a:pt x="356" y="476"/>
                    <a:pt x="356" y="4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58" name="Freeform 25"/>
            <p:cNvSpPr/>
            <p:nvPr/>
          </p:nvSpPr>
          <p:spPr bwMode="auto">
            <a:xfrm>
              <a:off x="3903663" y="2998788"/>
              <a:ext cx="128588" cy="96838"/>
            </a:xfrm>
            <a:custGeom>
              <a:avLst/>
              <a:gdLst>
                <a:gd name="T0" fmla="*/ 166 w 166"/>
                <a:gd name="T1" fmla="*/ 62 h 127"/>
                <a:gd name="T2" fmla="*/ 133 w 166"/>
                <a:gd name="T3" fmla="*/ 47 h 127"/>
                <a:gd name="T4" fmla="*/ 0 w 166"/>
                <a:gd name="T5" fmla="*/ 117 h 127"/>
                <a:gd name="T6" fmla="*/ 111 w 166"/>
                <a:gd name="T7" fmla="*/ 37 h 127"/>
                <a:gd name="T8" fmla="*/ 80 w 166"/>
                <a:gd name="T9" fmla="*/ 23 h 127"/>
                <a:gd name="T10" fmla="*/ 143 w 166"/>
                <a:gd name="T11" fmla="*/ 0 h 127"/>
                <a:gd name="T12" fmla="*/ 166 w 166"/>
                <a:gd name="T13" fmla="*/ 6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27">
                  <a:moveTo>
                    <a:pt x="166" y="62"/>
                  </a:moveTo>
                  <a:cubicBezTo>
                    <a:pt x="133" y="47"/>
                    <a:pt x="133" y="47"/>
                    <a:pt x="133" y="47"/>
                  </a:cubicBezTo>
                  <a:cubicBezTo>
                    <a:pt x="95" y="127"/>
                    <a:pt x="0" y="117"/>
                    <a:pt x="0" y="117"/>
                  </a:cubicBezTo>
                  <a:cubicBezTo>
                    <a:pt x="71" y="106"/>
                    <a:pt x="101" y="58"/>
                    <a:pt x="111" y="37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66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59" name="Freeform 26"/>
            <p:cNvSpPr/>
            <p:nvPr/>
          </p:nvSpPr>
          <p:spPr bwMode="auto">
            <a:xfrm>
              <a:off x="4008438" y="3060700"/>
              <a:ext cx="52388" cy="207963"/>
            </a:xfrm>
            <a:custGeom>
              <a:avLst/>
              <a:gdLst>
                <a:gd name="T0" fmla="*/ 68 w 68"/>
                <a:gd name="T1" fmla="*/ 10 h 271"/>
                <a:gd name="T2" fmla="*/ 68 w 68"/>
                <a:gd name="T3" fmla="*/ 261 h 271"/>
                <a:gd name="T4" fmla="*/ 58 w 68"/>
                <a:gd name="T5" fmla="*/ 271 h 271"/>
                <a:gd name="T6" fmla="*/ 10 w 68"/>
                <a:gd name="T7" fmla="*/ 271 h 271"/>
                <a:gd name="T8" fmla="*/ 0 w 68"/>
                <a:gd name="T9" fmla="*/ 261 h 271"/>
                <a:gd name="T10" fmla="*/ 0 w 68"/>
                <a:gd name="T11" fmla="*/ 10 h 271"/>
                <a:gd name="T12" fmla="*/ 10 w 68"/>
                <a:gd name="T13" fmla="*/ 0 h 271"/>
                <a:gd name="T14" fmla="*/ 58 w 68"/>
                <a:gd name="T15" fmla="*/ 0 h 271"/>
                <a:gd name="T16" fmla="*/ 68 w 68"/>
                <a:gd name="T17" fmla="*/ 1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71">
                  <a:moveTo>
                    <a:pt x="68" y="10"/>
                  </a:moveTo>
                  <a:cubicBezTo>
                    <a:pt x="68" y="261"/>
                    <a:pt x="68" y="261"/>
                    <a:pt x="68" y="261"/>
                  </a:cubicBezTo>
                  <a:cubicBezTo>
                    <a:pt x="68" y="266"/>
                    <a:pt x="64" y="271"/>
                    <a:pt x="58" y="271"/>
                  </a:cubicBezTo>
                  <a:cubicBezTo>
                    <a:pt x="10" y="271"/>
                    <a:pt x="10" y="271"/>
                    <a:pt x="10" y="271"/>
                  </a:cubicBezTo>
                  <a:cubicBezTo>
                    <a:pt x="4" y="271"/>
                    <a:pt x="0" y="266"/>
                    <a:pt x="0" y="26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8" y="4"/>
                    <a:pt x="68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60" name="Freeform 27"/>
            <p:cNvSpPr/>
            <p:nvPr/>
          </p:nvSpPr>
          <p:spPr bwMode="auto">
            <a:xfrm>
              <a:off x="3941763" y="3098800"/>
              <a:ext cx="52388" cy="169863"/>
            </a:xfrm>
            <a:custGeom>
              <a:avLst/>
              <a:gdLst>
                <a:gd name="T0" fmla="*/ 68 w 68"/>
                <a:gd name="T1" fmla="*/ 10 h 220"/>
                <a:gd name="T2" fmla="*/ 68 w 68"/>
                <a:gd name="T3" fmla="*/ 210 h 220"/>
                <a:gd name="T4" fmla="*/ 58 w 68"/>
                <a:gd name="T5" fmla="*/ 220 h 220"/>
                <a:gd name="T6" fmla="*/ 10 w 68"/>
                <a:gd name="T7" fmla="*/ 220 h 220"/>
                <a:gd name="T8" fmla="*/ 0 w 68"/>
                <a:gd name="T9" fmla="*/ 210 h 220"/>
                <a:gd name="T10" fmla="*/ 0 w 68"/>
                <a:gd name="T11" fmla="*/ 10 h 220"/>
                <a:gd name="T12" fmla="*/ 10 w 68"/>
                <a:gd name="T13" fmla="*/ 0 h 220"/>
                <a:gd name="T14" fmla="*/ 58 w 68"/>
                <a:gd name="T15" fmla="*/ 0 h 220"/>
                <a:gd name="T16" fmla="*/ 68 w 68"/>
                <a:gd name="T17" fmla="*/ 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20">
                  <a:moveTo>
                    <a:pt x="68" y="10"/>
                  </a:moveTo>
                  <a:cubicBezTo>
                    <a:pt x="68" y="210"/>
                    <a:pt x="68" y="210"/>
                    <a:pt x="68" y="210"/>
                  </a:cubicBezTo>
                  <a:cubicBezTo>
                    <a:pt x="68" y="215"/>
                    <a:pt x="64" y="220"/>
                    <a:pt x="58" y="220"/>
                  </a:cubicBezTo>
                  <a:cubicBezTo>
                    <a:pt x="10" y="220"/>
                    <a:pt x="10" y="220"/>
                    <a:pt x="10" y="220"/>
                  </a:cubicBezTo>
                  <a:cubicBezTo>
                    <a:pt x="4" y="220"/>
                    <a:pt x="0" y="215"/>
                    <a:pt x="0" y="2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8" y="5"/>
                    <a:pt x="68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61" name="Freeform 28"/>
            <p:cNvSpPr/>
            <p:nvPr/>
          </p:nvSpPr>
          <p:spPr bwMode="auto">
            <a:xfrm>
              <a:off x="3875088" y="3138488"/>
              <a:ext cx="53975" cy="130175"/>
            </a:xfrm>
            <a:custGeom>
              <a:avLst/>
              <a:gdLst>
                <a:gd name="T0" fmla="*/ 69 w 69"/>
                <a:gd name="T1" fmla="*/ 10 h 168"/>
                <a:gd name="T2" fmla="*/ 69 w 69"/>
                <a:gd name="T3" fmla="*/ 158 h 168"/>
                <a:gd name="T4" fmla="*/ 58 w 69"/>
                <a:gd name="T5" fmla="*/ 168 h 168"/>
                <a:gd name="T6" fmla="*/ 10 w 69"/>
                <a:gd name="T7" fmla="*/ 168 h 168"/>
                <a:gd name="T8" fmla="*/ 0 w 69"/>
                <a:gd name="T9" fmla="*/ 158 h 168"/>
                <a:gd name="T10" fmla="*/ 0 w 69"/>
                <a:gd name="T11" fmla="*/ 10 h 168"/>
                <a:gd name="T12" fmla="*/ 10 w 69"/>
                <a:gd name="T13" fmla="*/ 0 h 168"/>
                <a:gd name="T14" fmla="*/ 58 w 69"/>
                <a:gd name="T15" fmla="*/ 0 h 168"/>
                <a:gd name="T16" fmla="*/ 69 w 69"/>
                <a:gd name="T17" fmla="*/ 1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68">
                  <a:moveTo>
                    <a:pt x="69" y="10"/>
                  </a:moveTo>
                  <a:cubicBezTo>
                    <a:pt x="69" y="158"/>
                    <a:pt x="69" y="158"/>
                    <a:pt x="69" y="158"/>
                  </a:cubicBezTo>
                  <a:cubicBezTo>
                    <a:pt x="69" y="163"/>
                    <a:pt x="64" y="168"/>
                    <a:pt x="58" y="168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4" y="168"/>
                    <a:pt x="0" y="163"/>
                    <a:pt x="0" y="15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9" y="4"/>
                    <a:pt x="69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</p:grpSp>
      <p:grpSp>
        <p:nvGrpSpPr>
          <p:cNvPr id="62" name="Group 35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GrpSpPr/>
          <p:nvPr/>
        </p:nvGrpSpPr>
        <p:grpSpPr>
          <a:xfrm>
            <a:off x="7991967" y="4478630"/>
            <a:ext cx="326626" cy="274860"/>
            <a:chOff x="4605338" y="3814763"/>
            <a:chExt cx="420688" cy="354013"/>
          </a:xfrm>
          <a:solidFill>
            <a:schemeClr val="bg1"/>
          </a:solidFill>
        </p:grpSpPr>
        <p:sp>
          <p:nvSpPr>
            <p:cNvPr id="63" name="Freeform 32"/>
            <p:cNvSpPr>
              <a:spLocks noEditPoints="1"/>
            </p:cNvSpPr>
            <p:nvPr/>
          </p:nvSpPr>
          <p:spPr bwMode="auto">
            <a:xfrm>
              <a:off x="4605338" y="3814763"/>
              <a:ext cx="420688" cy="354013"/>
            </a:xfrm>
            <a:custGeom>
              <a:avLst/>
              <a:gdLst>
                <a:gd name="T0" fmla="*/ 507 w 548"/>
                <a:gd name="T1" fmla="*/ 0 h 462"/>
                <a:gd name="T2" fmla="*/ 41 w 548"/>
                <a:gd name="T3" fmla="*/ 0 h 462"/>
                <a:gd name="T4" fmla="*/ 0 w 548"/>
                <a:gd name="T5" fmla="*/ 41 h 462"/>
                <a:gd name="T6" fmla="*/ 0 w 548"/>
                <a:gd name="T7" fmla="*/ 369 h 462"/>
                <a:gd name="T8" fmla="*/ 41 w 548"/>
                <a:gd name="T9" fmla="*/ 409 h 462"/>
                <a:gd name="T10" fmla="*/ 226 w 548"/>
                <a:gd name="T11" fmla="*/ 409 h 462"/>
                <a:gd name="T12" fmla="*/ 226 w 548"/>
                <a:gd name="T13" fmla="*/ 416 h 462"/>
                <a:gd name="T14" fmla="*/ 223 w 548"/>
                <a:gd name="T15" fmla="*/ 428 h 462"/>
                <a:gd name="T16" fmla="*/ 177 w 548"/>
                <a:gd name="T17" fmla="*/ 445 h 462"/>
                <a:gd name="T18" fmla="*/ 160 w 548"/>
                <a:gd name="T19" fmla="*/ 449 h 462"/>
                <a:gd name="T20" fmla="*/ 151 w 548"/>
                <a:gd name="T21" fmla="*/ 449 h 462"/>
                <a:gd name="T22" fmla="*/ 142 w 548"/>
                <a:gd name="T23" fmla="*/ 455 h 462"/>
                <a:gd name="T24" fmla="*/ 142 w 548"/>
                <a:gd name="T25" fmla="*/ 455 h 462"/>
                <a:gd name="T26" fmla="*/ 151 w 548"/>
                <a:gd name="T27" fmla="*/ 462 h 462"/>
                <a:gd name="T28" fmla="*/ 397 w 548"/>
                <a:gd name="T29" fmla="*/ 462 h 462"/>
                <a:gd name="T30" fmla="*/ 406 w 548"/>
                <a:gd name="T31" fmla="*/ 455 h 462"/>
                <a:gd name="T32" fmla="*/ 406 w 548"/>
                <a:gd name="T33" fmla="*/ 455 h 462"/>
                <a:gd name="T34" fmla="*/ 402 w 548"/>
                <a:gd name="T35" fmla="*/ 449 h 462"/>
                <a:gd name="T36" fmla="*/ 389 w 548"/>
                <a:gd name="T37" fmla="*/ 448 h 462"/>
                <a:gd name="T38" fmla="*/ 329 w 548"/>
                <a:gd name="T39" fmla="*/ 426 h 462"/>
                <a:gd name="T40" fmla="*/ 322 w 548"/>
                <a:gd name="T41" fmla="*/ 416 h 462"/>
                <a:gd name="T42" fmla="*/ 322 w 548"/>
                <a:gd name="T43" fmla="*/ 409 h 462"/>
                <a:gd name="T44" fmla="*/ 507 w 548"/>
                <a:gd name="T45" fmla="*/ 409 h 462"/>
                <a:gd name="T46" fmla="*/ 548 w 548"/>
                <a:gd name="T47" fmla="*/ 369 h 462"/>
                <a:gd name="T48" fmla="*/ 548 w 548"/>
                <a:gd name="T49" fmla="*/ 41 h 462"/>
                <a:gd name="T50" fmla="*/ 507 w 548"/>
                <a:gd name="T51" fmla="*/ 0 h 462"/>
                <a:gd name="T52" fmla="*/ 510 w 548"/>
                <a:gd name="T53" fmla="*/ 330 h 462"/>
                <a:gd name="T54" fmla="*/ 497 w 548"/>
                <a:gd name="T55" fmla="*/ 344 h 462"/>
                <a:gd name="T56" fmla="*/ 51 w 548"/>
                <a:gd name="T57" fmla="*/ 344 h 462"/>
                <a:gd name="T58" fmla="*/ 38 w 548"/>
                <a:gd name="T59" fmla="*/ 330 h 462"/>
                <a:gd name="T60" fmla="*/ 38 w 548"/>
                <a:gd name="T61" fmla="*/ 50 h 462"/>
                <a:gd name="T62" fmla="*/ 51 w 548"/>
                <a:gd name="T63" fmla="*/ 36 h 462"/>
                <a:gd name="T64" fmla="*/ 497 w 548"/>
                <a:gd name="T65" fmla="*/ 36 h 462"/>
                <a:gd name="T66" fmla="*/ 510 w 548"/>
                <a:gd name="T67" fmla="*/ 50 h 462"/>
                <a:gd name="T68" fmla="*/ 510 w 548"/>
                <a:gd name="T69" fmla="*/ 33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8" h="462">
                  <a:moveTo>
                    <a:pt x="50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1"/>
                    <a:pt x="18" y="409"/>
                    <a:pt x="41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6"/>
                    <a:pt x="226" y="416"/>
                    <a:pt x="226" y="416"/>
                  </a:cubicBezTo>
                  <a:cubicBezTo>
                    <a:pt x="226" y="419"/>
                    <a:pt x="225" y="425"/>
                    <a:pt x="223" y="428"/>
                  </a:cubicBezTo>
                  <a:cubicBezTo>
                    <a:pt x="177" y="445"/>
                    <a:pt x="177" y="445"/>
                    <a:pt x="177" y="445"/>
                  </a:cubicBezTo>
                  <a:cubicBezTo>
                    <a:pt x="173" y="447"/>
                    <a:pt x="165" y="449"/>
                    <a:pt x="160" y="449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46" y="449"/>
                    <a:pt x="142" y="452"/>
                    <a:pt x="142" y="455"/>
                  </a:cubicBezTo>
                  <a:cubicBezTo>
                    <a:pt x="142" y="455"/>
                    <a:pt x="142" y="455"/>
                    <a:pt x="142" y="455"/>
                  </a:cubicBezTo>
                  <a:cubicBezTo>
                    <a:pt x="142" y="459"/>
                    <a:pt x="146" y="462"/>
                    <a:pt x="151" y="462"/>
                  </a:cubicBezTo>
                  <a:cubicBezTo>
                    <a:pt x="397" y="462"/>
                    <a:pt x="397" y="462"/>
                    <a:pt x="397" y="462"/>
                  </a:cubicBezTo>
                  <a:cubicBezTo>
                    <a:pt x="402" y="462"/>
                    <a:pt x="406" y="459"/>
                    <a:pt x="406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6" y="452"/>
                    <a:pt x="404" y="449"/>
                    <a:pt x="402" y="449"/>
                  </a:cubicBezTo>
                  <a:cubicBezTo>
                    <a:pt x="399" y="449"/>
                    <a:pt x="393" y="448"/>
                    <a:pt x="389" y="448"/>
                  </a:cubicBezTo>
                  <a:cubicBezTo>
                    <a:pt x="329" y="426"/>
                    <a:pt x="329" y="426"/>
                    <a:pt x="329" y="426"/>
                  </a:cubicBezTo>
                  <a:cubicBezTo>
                    <a:pt x="325" y="424"/>
                    <a:pt x="322" y="419"/>
                    <a:pt x="322" y="416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507" y="409"/>
                    <a:pt x="507" y="409"/>
                    <a:pt x="507" y="409"/>
                  </a:cubicBezTo>
                  <a:cubicBezTo>
                    <a:pt x="530" y="409"/>
                    <a:pt x="548" y="391"/>
                    <a:pt x="548" y="369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8" y="18"/>
                    <a:pt x="530" y="0"/>
                    <a:pt x="507" y="0"/>
                  </a:cubicBezTo>
                  <a:close/>
                  <a:moveTo>
                    <a:pt x="510" y="330"/>
                  </a:moveTo>
                  <a:cubicBezTo>
                    <a:pt x="510" y="337"/>
                    <a:pt x="504" y="343"/>
                    <a:pt x="497" y="344"/>
                  </a:cubicBezTo>
                  <a:cubicBezTo>
                    <a:pt x="51" y="344"/>
                    <a:pt x="51" y="344"/>
                    <a:pt x="51" y="344"/>
                  </a:cubicBezTo>
                  <a:cubicBezTo>
                    <a:pt x="44" y="343"/>
                    <a:pt x="38" y="337"/>
                    <a:pt x="38" y="33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2"/>
                    <a:pt x="44" y="36"/>
                    <a:pt x="51" y="3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504" y="36"/>
                    <a:pt x="510" y="42"/>
                    <a:pt x="510" y="50"/>
                  </a:cubicBezTo>
                  <a:lnTo>
                    <a:pt x="510" y="3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64" name="Oval 33"/>
            <p:cNvSpPr>
              <a:spLocks noChangeArrowheads="1"/>
            </p:cNvSpPr>
            <p:nvPr/>
          </p:nvSpPr>
          <p:spPr bwMode="auto">
            <a:xfrm>
              <a:off x="4932363" y="4103688"/>
              <a:ext cx="6350" cy="47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65" name="Freeform 34"/>
            <p:cNvSpPr/>
            <p:nvPr/>
          </p:nvSpPr>
          <p:spPr bwMode="auto">
            <a:xfrm>
              <a:off x="4943475" y="4100513"/>
              <a:ext cx="47625" cy="9525"/>
            </a:xfrm>
            <a:custGeom>
              <a:avLst/>
              <a:gdLst>
                <a:gd name="T0" fmla="*/ 63 w 63"/>
                <a:gd name="T1" fmla="*/ 6 h 13"/>
                <a:gd name="T2" fmla="*/ 57 w 63"/>
                <a:gd name="T3" fmla="*/ 13 h 13"/>
                <a:gd name="T4" fmla="*/ 6 w 63"/>
                <a:gd name="T5" fmla="*/ 13 h 13"/>
                <a:gd name="T6" fmla="*/ 0 w 63"/>
                <a:gd name="T7" fmla="*/ 6 h 13"/>
                <a:gd name="T8" fmla="*/ 0 w 63"/>
                <a:gd name="T9" fmla="*/ 6 h 13"/>
                <a:gd name="T10" fmla="*/ 6 w 63"/>
                <a:gd name="T11" fmla="*/ 0 h 13"/>
                <a:gd name="T12" fmla="*/ 57 w 63"/>
                <a:gd name="T13" fmla="*/ 0 h 13"/>
                <a:gd name="T14" fmla="*/ 63 w 63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">
                  <a:moveTo>
                    <a:pt x="63" y="6"/>
                  </a:moveTo>
                  <a:cubicBezTo>
                    <a:pt x="63" y="10"/>
                    <a:pt x="60" y="13"/>
                    <a:pt x="5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66" name="Freeform 35"/>
            <p:cNvSpPr/>
            <p:nvPr/>
          </p:nvSpPr>
          <p:spPr bwMode="auto">
            <a:xfrm>
              <a:off x="4922838" y="3875088"/>
              <a:ext cx="34925" cy="166688"/>
            </a:xfrm>
            <a:custGeom>
              <a:avLst/>
              <a:gdLst>
                <a:gd name="T0" fmla="*/ 45 w 45"/>
                <a:gd name="T1" fmla="*/ 193 h 216"/>
                <a:gd name="T2" fmla="*/ 22 w 45"/>
                <a:gd name="T3" fmla="*/ 216 h 216"/>
                <a:gd name="T4" fmla="*/ 22 w 45"/>
                <a:gd name="T5" fmla="*/ 216 h 216"/>
                <a:gd name="T6" fmla="*/ 0 w 45"/>
                <a:gd name="T7" fmla="*/ 193 h 216"/>
                <a:gd name="T8" fmla="*/ 0 w 45"/>
                <a:gd name="T9" fmla="*/ 23 h 216"/>
                <a:gd name="T10" fmla="*/ 22 w 45"/>
                <a:gd name="T11" fmla="*/ 0 h 216"/>
                <a:gd name="T12" fmla="*/ 22 w 45"/>
                <a:gd name="T13" fmla="*/ 0 h 216"/>
                <a:gd name="T14" fmla="*/ 45 w 45"/>
                <a:gd name="T15" fmla="*/ 23 h 216"/>
                <a:gd name="T16" fmla="*/ 45 w 45"/>
                <a:gd name="T17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16">
                  <a:moveTo>
                    <a:pt x="45" y="193"/>
                  </a:moveTo>
                  <a:cubicBezTo>
                    <a:pt x="45" y="206"/>
                    <a:pt x="35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10" y="216"/>
                    <a:pt x="0" y="206"/>
                    <a:pt x="0" y="1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67" name="Freeform 36"/>
            <p:cNvSpPr/>
            <p:nvPr/>
          </p:nvSpPr>
          <p:spPr bwMode="auto">
            <a:xfrm>
              <a:off x="4860925" y="3903663"/>
              <a:ext cx="34925" cy="138113"/>
            </a:xfrm>
            <a:custGeom>
              <a:avLst/>
              <a:gdLst>
                <a:gd name="T0" fmla="*/ 45 w 45"/>
                <a:gd name="T1" fmla="*/ 157 h 180"/>
                <a:gd name="T2" fmla="*/ 23 w 45"/>
                <a:gd name="T3" fmla="*/ 180 h 180"/>
                <a:gd name="T4" fmla="*/ 23 w 45"/>
                <a:gd name="T5" fmla="*/ 180 h 180"/>
                <a:gd name="T6" fmla="*/ 0 w 45"/>
                <a:gd name="T7" fmla="*/ 157 h 180"/>
                <a:gd name="T8" fmla="*/ 0 w 45"/>
                <a:gd name="T9" fmla="*/ 23 h 180"/>
                <a:gd name="T10" fmla="*/ 23 w 45"/>
                <a:gd name="T11" fmla="*/ 0 h 180"/>
                <a:gd name="T12" fmla="*/ 23 w 45"/>
                <a:gd name="T13" fmla="*/ 0 h 180"/>
                <a:gd name="T14" fmla="*/ 45 w 45"/>
                <a:gd name="T15" fmla="*/ 23 h 180"/>
                <a:gd name="T16" fmla="*/ 45 w 45"/>
                <a:gd name="T17" fmla="*/ 15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80">
                  <a:moveTo>
                    <a:pt x="45" y="157"/>
                  </a:moveTo>
                  <a:cubicBezTo>
                    <a:pt x="45" y="170"/>
                    <a:pt x="35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68" name="Freeform 37"/>
            <p:cNvSpPr/>
            <p:nvPr/>
          </p:nvSpPr>
          <p:spPr bwMode="auto">
            <a:xfrm>
              <a:off x="4799013" y="3930650"/>
              <a:ext cx="33338" cy="111125"/>
            </a:xfrm>
            <a:custGeom>
              <a:avLst/>
              <a:gdLst>
                <a:gd name="T0" fmla="*/ 44 w 44"/>
                <a:gd name="T1" fmla="*/ 121 h 144"/>
                <a:gd name="T2" fmla="*/ 22 w 44"/>
                <a:gd name="T3" fmla="*/ 144 h 144"/>
                <a:gd name="T4" fmla="*/ 22 w 44"/>
                <a:gd name="T5" fmla="*/ 144 h 144"/>
                <a:gd name="T6" fmla="*/ 0 w 44"/>
                <a:gd name="T7" fmla="*/ 121 h 144"/>
                <a:gd name="T8" fmla="*/ 0 w 44"/>
                <a:gd name="T9" fmla="*/ 23 h 144"/>
                <a:gd name="T10" fmla="*/ 22 w 44"/>
                <a:gd name="T11" fmla="*/ 0 h 144"/>
                <a:gd name="T12" fmla="*/ 22 w 44"/>
                <a:gd name="T13" fmla="*/ 0 h 144"/>
                <a:gd name="T14" fmla="*/ 44 w 44"/>
                <a:gd name="T15" fmla="*/ 23 h 144"/>
                <a:gd name="T16" fmla="*/ 44 w 44"/>
                <a:gd name="T17" fmla="*/ 1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44">
                  <a:moveTo>
                    <a:pt x="44" y="121"/>
                  </a:moveTo>
                  <a:cubicBezTo>
                    <a:pt x="44" y="134"/>
                    <a:pt x="34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0" y="144"/>
                    <a:pt x="0" y="134"/>
                    <a:pt x="0" y="1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4" y="10"/>
                    <a:pt x="44" y="23"/>
                  </a:cubicBezTo>
                  <a:lnTo>
                    <a:pt x="4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69" name="Freeform 38"/>
            <p:cNvSpPr/>
            <p:nvPr/>
          </p:nvSpPr>
          <p:spPr bwMode="auto">
            <a:xfrm>
              <a:off x="4737100" y="3959225"/>
              <a:ext cx="34925" cy="82550"/>
            </a:xfrm>
            <a:custGeom>
              <a:avLst/>
              <a:gdLst>
                <a:gd name="T0" fmla="*/ 45 w 45"/>
                <a:gd name="T1" fmla="*/ 85 h 108"/>
                <a:gd name="T2" fmla="*/ 22 w 45"/>
                <a:gd name="T3" fmla="*/ 108 h 108"/>
                <a:gd name="T4" fmla="*/ 22 w 45"/>
                <a:gd name="T5" fmla="*/ 108 h 108"/>
                <a:gd name="T6" fmla="*/ 0 w 45"/>
                <a:gd name="T7" fmla="*/ 85 h 108"/>
                <a:gd name="T8" fmla="*/ 0 w 45"/>
                <a:gd name="T9" fmla="*/ 23 h 108"/>
                <a:gd name="T10" fmla="*/ 22 w 45"/>
                <a:gd name="T11" fmla="*/ 0 h 108"/>
                <a:gd name="T12" fmla="*/ 22 w 45"/>
                <a:gd name="T13" fmla="*/ 0 h 108"/>
                <a:gd name="T14" fmla="*/ 45 w 45"/>
                <a:gd name="T15" fmla="*/ 23 h 108"/>
                <a:gd name="T16" fmla="*/ 45 w 45"/>
                <a:gd name="T17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8">
                  <a:moveTo>
                    <a:pt x="45" y="85"/>
                  </a:moveTo>
                  <a:cubicBezTo>
                    <a:pt x="45" y="98"/>
                    <a:pt x="35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0" y="108"/>
                    <a:pt x="0" y="98"/>
                    <a:pt x="0" y="8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70" name="Freeform 39"/>
            <p:cNvSpPr/>
            <p:nvPr/>
          </p:nvSpPr>
          <p:spPr bwMode="auto">
            <a:xfrm>
              <a:off x="4675188" y="3986213"/>
              <a:ext cx="33338" cy="55563"/>
            </a:xfrm>
            <a:custGeom>
              <a:avLst/>
              <a:gdLst>
                <a:gd name="T0" fmla="*/ 45 w 45"/>
                <a:gd name="T1" fmla="*/ 49 h 72"/>
                <a:gd name="T2" fmla="*/ 23 w 45"/>
                <a:gd name="T3" fmla="*/ 72 h 72"/>
                <a:gd name="T4" fmla="*/ 23 w 45"/>
                <a:gd name="T5" fmla="*/ 72 h 72"/>
                <a:gd name="T6" fmla="*/ 0 w 45"/>
                <a:gd name="T7" fmla="*/ 49 h 72"/>
                <a:gd name="T8" fmla="*/ 0 w 45"/>
                <a:gd name="T9" fmla="*/ 23 h 72"/>
                <a:gd name="T10" fmla="*/ 23 w 45"/>
                <a:gd name="T11" fmla="*/ 0 h 72"/>
                <a:gd name="T12" fmla="*/ 23 w 45"/>
                <a:gd name="T13" fmla="*/ 0 h 72"/>
                <a:gd name="T14" fmla="*/ 45 w 45"/>
                <a:gd name="T15" fmla="*/ 23 h 72"/>
                <a:gd name="T16" fmla="*/ 45 w 45"/>
                <a:gd name="T1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2">
                  <a:moveTo>
                    <a:pt x="45" y="49"/>
                  </a:moveTo>
                  <a:cubicBezTo>
                    <a:pt x="45" y="62"/>
                    <a:pt x="35" y="72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0" y="72"/>
                    <a:pt x="0" y="62"/>
                    <a:pt x="0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</p:grpSp>
      <p:grpSp>
        <p:nvGrpSpPr>
          <p:cNvPr id="71" name="Group 216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GrpSpPr/>
          <p:nvPr/>
        </p:nvGrpSpPr>
        <p:grpSpPr>
          <a:xfrm>
            <a:off x="7980874" y="2400168"/>
            <a:ext cx="348812" cy="282255"/>
            <a:chOff x="1209675" y="6354763"/>
            <a:chExt cx="449263" cy="363538"/>
          </a:xfrm>
          <a:solidFill>
            <a:schemeClr val="bg1"/>
          </a:solidFill>
        </p:grpSpPr>
        <p:sp>
          <p:nvSpPr>
            <p:cNvPr id="72" name="Freeform 205"/>
            <p:cNvSpPr/>
            <p:nvPr/>
          </p:nvSpPr>
          <p:spPr bwMode="auto">
            <a:xfrm>
              <a:off x="1560513" y="6529388"/>
              <a:ext cx="96838" cy="188913"/>
            </a:xfrm>
            <a:custGeom>
              <a:avLst/>
              <a:gdLst>
                <a:gd name="T0" fmla="*/ 31 w 126"/>
                <a:gd name="T1" fmla="*/ 0 h 245"/>
                <a:gd name="T2" fmla="*/ 0 w 126"/>
                <a:gd name="T3" fmla="*/ 39 h 245"/>
                <a:gd name="T4" fmla="*/ 0 w 126"/>
                <a:gd name="T5" fmla="*/ 245 h 245"/>
                <a:gd name="T6" fmla="*/ 126 w 126"/>
                <a:gd name="T7" fmla="*/ 245 h 245"/>
                <a:gd name="T8" fmla="*/ 125 w 126"/>
                <a:gd name="T9" fmla="*/ 74 h 245"/>
                <a:gd name="T10" fmla="*/ 31 w 126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45">
                  <a:moveTo>
                    <a:pt x="31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26" y="245"/>
                    <a:pt x="126" y="245"/>
                    <a:pt x="126" y="245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99" y="52"/>
                    <a:pt x="31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73" name="Freeform 207"/>
            <p:cNvSpPr/>
            <p:nvPr/>
          </p:nvSpPr>
          <p:spPr bwMode="auto">
            <a:xfrm>
              <a:off x="1209675" y="6354763"/>
              <a:ext cx="449263" cy="339725"/>
            </a:xfrm>
            <a:custGeom>
              <a:avLst/>
              <a:gdLst>
                <a:gd name="T0" fmla="*/ 236 w 585"/>
                <a:gd name="T1" fmla="*/ 248 h 442"/>
                <a:gd name="T2" fmla="*/ 76 w 585"/>
                <a:gd name="T3" fmla="*/ 428 h 442"/>
                <a:gd name="T4" fmla="*/ 46 w 585"/>
                <a:gd name="T5" fmla="*/ 442 h 442"/>
                <a:gd name="T6" fmla="*/ 18 w 585"/>
                <a:gd name="T7" fmla="*/ 432 h 442"/>
                <a:gd name="T8" fmla="*/ 15 w 585"/>
                <a:gd name="T9" fmla="*/ 374 h 442"/>
                <a:gd name="T10" fmla="*/ 206 w 585"/>
                <a:gd name="T11" fmla="*/ 158 h 442"/>
                <a:gd name="T12" fmla="*/ 237 w 585"/>
                <a:gd name="T13" fmla="*/ 144 h 442"/>
                <a:gd name="T14" fmla="*/ 268 w 585"/>
                <a:gd name="T15" fmla="*/ 158 h 442"/>
                <a:gd name="T16" fmla="*/ 323 w 585"/>
                <a:gd name="T17" fmla="*/ 224 h 442"/>
                <a:gd name="T18" fmla="*/ 425 w 585"/>
                <a:gd name="T19" fmla="*/ 101 h 442"/>
                <a:gd name="T20" fmla="*/ 330 w 585"/>
                <a:gd name="T21" fmla="*/ 19 h 442"/>
                <a:gd name="T22" fmla="*/ 566 w 585"/>
                <a:gd name="T23" fmla="*/ 0 h 442"/>
                <a:gd name="T24" fmla="*/ 585 w 585"/>
                <a:gd name="T25" fmla="*/ 239 h 442"/>
                <a:gd name="T26" fmla="*/ 487 w 585"/>
                <a:gd name="T27" fmla="*/ 154 h 442"/>
                <a:gd name="T28" fmla="*/ 355 w 585"/>
                <a:gd name="T29" fmla="*/ 314 h 442"/>
                <a:gd name="T30" fmla="*/ 324 w 585"/>
                <a:gd name="T31" fmla="*/ 329 h 442"/>
                <a:gd name="T32" fmla="*/ 292 w 585"/>
                <a:gd name="T33" fmla="*/ 314 h 442"/>
                <a:gd name="T34" fmla="*/ 236 w 585"/>
                <a:gd name="T35" fmla="*/ 24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5" h="442">
                  <a:moveTo>
                    <a:pt x="236" y="248"/>
                  </a:moveTo>
                  <a:cubicBezTo>
                    <a:pt x="76" y="428"/>
                    <a:pt x="76" y="428"/>
                    <a:pt x="76" y="428"/>
                  </a:cubicBezTo>
                  <a:cubicBezTo>
                    <a:pt x="68" y="438"/>
                    <a:pt x="57" y="442"/>
                    <a:pt x="46" y="442"/>
                  </a:cubicBezTo>
                  <a:cubicBezTo>
                    <a:pt x="36" y="442"/>
                    <a:pt x="26" y="439"/>
                    <a:pt x="18" y="432"/>
                  </a:cubicBezTo>
                  <a:cubicBezTo>
                    <a:pt x="1" y="417"/>
                    <a:pt x="0" y="391"/>
                    <a:pt x="15" y="374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14" y="149"/>
                    <a:pt x="225" y="143"/>
                    <a:pt x="237" y="144"/>
                  </a:cubicBezTo>
                  <a:cubicBezTo>
                    <a:pt x="249" y="144"/>
                    <a:pt x="260" y="149"/>
                    <a:pt x="268" y="158"/>
                  </a:cubicBezTo>
                  <a:cubicBezTo>
                    <a:pt x="323" y="224"/>
                    <a:pt x="323" y="224"/>
                    <a:pt x="323" y="224"/>
                  </a:cubicBezTo>
                  <a:cubicBezTo>
                    <a:pt x="425" y="101"/>
                    <a:pt x="425" y="101"/>
                    <a:pt x="425" y="101"/>
                  </a:cubicBezTo>
                  <a:cubicBezTo>
                    <a:pt x="330" y="19"/>
                    <a:pt x="330" y="19"/>
                    <a:pt x="330" y="19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85" y="239"/>
                    <a:pt x="585" y="239"/>
                    <a:pt x="585" y="239"/>
                  </a:cubicBezTo>
                  <a:cubicBezTo>
                    <a:pt x="487" y="154"/>
                    <a:pt x="487" y="154"/>
                    <a:pt x="487" y="154"/>
                  </a:cubicBezTo>
                  <a:cubicBezTo>
                    <a:pt x="355" y="314"/>
                    <a:pt x="355" y="314"/>
                    <a:pt x="355" y="314"/>
                  </a:cubicBezTo>
                  <a:cubicBezTo>
                    <a:pt x="348" y="323"/>
                    <a:pt x="336" y="329"/>
                    <a:pt x="324" y="329"/>
                  </a:cubicBezTo>
                  <a:cubicBezTo>
                    <a:pt x="311" y="329"/>
                    <a:pt x="300" y="324"/>
                    <a:pt x="292" y="314"/>
                  </a:cubicBezTo>
                  <a:lnTo>
                    <a:pt x="236" y="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74" name="Freeform 208"/>
            <p:cNvSpPr/>
            <p:nvPr/>
          </p:nvSpPr>
          <p:spPr bwMode="auto">
            <a:xfrm>
              <a:off x="1417638" y="6589713"/>
              <a:ext cx="119063" cy="127000"/>
            </a:xfrm>
            <a:custGeom>
              <a:avLst/>
              <a:gdLst>
                <a:gd name="T0" fmla="*/ 98 w 153"/>
                <a:gd name="T1" fmla="*/ 64 h 167"/>
                <a:gd name="T2" fmla="*/ 62 w 153"/>
                <a:gd name="T3" fmla="*/ 83 h 167"/>
                <a:gd name="T4" fmla="*/ 1 w 153"/>
                <a:gd name="T5" fmla="*/ 56 h 167"/>
                <a:gd name="T6" fmla="*/ 0 w 153"/>
                <a:gd name="T7" fmla="*/ 167 h 167"/>
                <a:gd name="T8" fmla="*/ 150 w 153"/>
                <a:gd name="T9" fmla="*/ 167 h 167"/>
                <a:gd name="T10" fmla="*/ 153 w 153"/>
                <a:gd name="T11" fmla="*/ 0 h 167"/>
                <a:gd name="T12" fmla="*/ 98 w 153"/>
                <a:gd name="T13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67">
                  <a:moveTo>
                    <a:pt x="98" y="64"/>
                  </a:moveTo>
                  <a:cubicBezTo>
                    <a:pt x="76" y="83"/>
                    <a:pt x="62" y="83"/>
                    <a:pt x="62" y="83"/>
                  </a:cubicBezTo>
                  <a:cubicBezTo>
                    <a:pt x="43" y="86"/>
                    <a:pt x="15" y="67"/>
                    <a:pt x="1" y="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32" y="24"/>
                    <a:pt x="116" y="47"/>
                    <a:pt x="98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75" name="Freeform 209"/>
            <p:cNvSpPr/>
            <p:nvPr/>
          </p:nvSpPr>
          <p:spPr bwMode="auto">
            <a:xfrm>
              <a:off x="1295400" y="6600825"/>
              <a:ext cx="96838" cy="115888"/>
            </a:xfrm>
            <a:custGeom>
              <a:avLst/>
              <a:gdLst>
                <a:gd name="T0" fmla="*/ 0 w 61"/>
                <a:gd name="T1" fmla="*/ 73 h 73"/>
                <a:gd name="T2" fmla="*/ 61 w 61"/>
                <a:gd name="T3" fmla="*/ 73 h 73"/>
                <a:gd name="T4" fmla="*/ 61 w 61"/>
                <a:gd name="T5" fmla="*/ 0 h 73"/>
                <a:gd name="T6" fmla="*/ 0 w 61"/>
                <a:gd name="T7" fmla="*/ 70 h 73"/>
                <a:gd name="T8" fmla="*/ 0 w 6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3">
                  <a:moveTo>
                    <a:pt x="0" y="73"/>
                  </a:moveTo>
                  <a:lnTo>
                    <a:pt x="61" y="73"/>
                  </a:lnTo>
                  <a:lnTo>
                    <a:pt x="61" y="0"/>
                  </a:lnTo>
                  <a:lnTo>
                    <a:pt x="0" y="70"/>
                  </a:lnTo>
                  <a:lnTo>
                    <a:pt x="0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</p:grpSp>
      <p:grpSp>
        <p:nvGrpSpPr>
          <p:cNvPr id="76" name="Group 242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GrpSpPr/>
          <p:nvPr/>
        </p:nvGrpSpPr>
        <p:grpSpPr>
          <a:xfrm>
            <a:off x="7981491" y="5505068"/>
            <a:ext cx="347579" cy="264999"/>
            <a:chOff x="2908300" y="2946400"/>
            <a:chExt cx="447675" cy="341313"/>
          </a:xfrm>
          <a:solidFill>
            <a:schemeClr val="bg1"/>
          </a:solidFill>
        </p:grpSpPr>
        <p:sp>
          <p:nvSpPr>
            <p:cNvPr id="77" name="Freeform 227"/>
            <p:cNvSpPr/>
            <p:nvPr/>
          </p:nvSpPr>
          <p:spPr bwMode="auto">
            <a:xfrm>
              <a:off x="2957513" y="2946400"/>
              <a:ext cx="349250" cy="115888"/>
            </a:xfrm>
            <a:custGeom>
              <a:avLst/>
              <a:gdLst>
                <a:gd name="T0" fmla="*/ 0 w 454"/>
                <a:gd name="T1" fmla="*/ 136 h 152"/>
                <a:gd name="T2" fmla="*/ 16 w 454"/>
                <a:gd name="T3" fmla="*/ 119 h 152"/>
                <a:gd name="T4" fmla="*/ 30 w 454"/>
                <a:gd name="T5" fmla="*/ 127 h 152"/>
                <a:gd name="T6" fmla="*/ 141 w 454"/>
                <a:gd name="T7" fmla="*/ 79 h 152"/>
                <a:gd name="T8" fmla="*/ 140 w 454"/>
                <a:gd name="T9" fmla="*/ 75 h 152"/>
                <a:gd name="T10" fmla="*/ 157 w 454"/>
                <a:gd name="T11" fmla="*/ 58 h 152"/>
                <a:gd name="T12" fmla="*/ 173 w 454"/>
                <a:gd name="T13" fmla="*/ 75 h 152"/>
                <a:gd name="T14" fmla="*/ 282 w 454"/>
                <a:gd name="T15" fmla="*/ 97 h 152"/>
                <a:gd name="T16" fmla="*/ 297 w 454"/>
                <a:gd name="T17" fmla="*/ 86 h 152"/>
                <a:gd name="T18" fmla="*/ 309 w 454"/>
                <a:gd name="T19" fmla="*/ 92 h 152"/>
                <a:gd name="T20" fmla="*/ 422 w 454"/>
                <a:gd name="T21" fmla="*/ 22 h 152"/>
                <a:gd name="T22" fmla="*/ 421 w 454"/>
                <a:gd name="T23" fmla="*/ 17 h 152"/>
                <a:gd name="T24" fmla="*/ 437 w 454"/>
                <a:gd name="T25" fmla="*/ 0 h 152"/>
                <a:gd name="T26" fmla="*/ 454 w 454"/>
                <a:gd name="T27" fmla="*/ 17 h 152"/>
                <a:gd name="T28" fmla="*/ 437 w 454"/>
                <a:gd name="T29" fmla="*/ 33 h 152"/>
                <a:gd name="T30" fmla="*/ 425 w 454"/>
                <a:gd name="T31" fmla="*/ 27 h 152"/>
                <a:gd name="T32" fmla="*/ 312 w 454"/>
                <a:gd name="T33" fmla="*/ 97 h 152"/>
                <a:gd name="T34" fmla="*/ 313 w 454"/>
                <a:gd name="T35" fmla="*/ 103 h 152"/>
                <a:gd name="T36" fmla="*/ 297 w 454"/>
                <a:gd name="T37" fmla="*/ 119 h 152"/>
                <a:gd name="T38" fmla="*/ 281 w 454"/>
                <a:gd name="T39" fmla="*/ 103 h 152"/>
                <a:gd name="T40" fmla="*/ 172 w 454"/>
                <a:gd name="T41" fmla="*/ 81 h 152"/>
                <a:gd name="T42" fmla="*/ 157 w 454"/>
                <a:gd name="T43" fmla="*/ 91 h 152"/>
                <a:gd name="T44" fmla="*/ 144 w 454"/>
                <a:gd name="T45" fmla="*/ 84 h 152"/>
                <a:gd name="T46" fmla="*/ 32 w 454"/>
                <a:gd name="T47" fmla="*/ 132 h 152"/>
                <a:gd name="T48" fmla="*/ 33 w 454"/>
                <a:gd name="T49" fmla="*/ 136 h 152"/>
                <a:gd name="T50" fmla="*/ 16 w 454"/>
                <a:gd name="T51" fmla="*/ 152 h 152"/>
                <a:gd name="T52" fmla="*/ 0 w 454"/>
                <a:gd name="T5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4" h="152">
                  <a:moveTo>
                    <a:pt x="0" y="136"/>
                  </a:moveTo>
                  <a:cubicBezTo>
                    <a:pt x="0" y="127"/>
                    <a:pt x="7" y="119"/>
                    <a:pt x="16" y="119"/>
                  </a:cubicBezTo>
                  <a:cubicBezTo>
                    <a:pt x="22" y="119"/>
                    <a:pt x="27" y="122"/>
                    <a:pt x="30" y="127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1" y="77"/>
                    <a:pt x="140" y="76"/>
                    <a:pt x="140" y="75"/>
                  </a:cubicBezTo>
                  <a:cubicBezTo>
                    <a:pt x="140" y="66"/>
                    <a:pt x="148" y="58"/>
                    <a:pt x="157" y="58"/>
                  </a:cubicBezTo>
                  <a:cubicBezTo>
                    <a:pt x="166" y="58"/>
                    <a:pt x="173" y="66"/>
                    <a:pt x="173" y="75"/>
                  </a:cubicBezTo>
                  <a:cubicBezTo>
                    <a:pt x="282" y="97"/>
                    <a:pt x="282" y="97"/>
                    <a:pt x="282" y="97"/>
                  </a:cubicBezTo>
                  <a:cubicBezTo>
                    <a:pt x="284" y="91"/>
                    <a:pt x="290" y="86"/>
                    <a:pt x="297" y="86"/>
                  </a:cubicBezTo>
                  <a:cubicBezTo>
                    <a:pt x="302" y="86"/>
                    <a:pt x="306" y="88"/>
                    <a:pt x="309" y="92"/>
                  </a:cubicBezTo>
                  <a:cubicBezTo>
                    <a:pt x="422" y="22"/>
                    <a:pt x="422" y="22"/>
                    <a:pt x="422" y="22"/>
                  </a:cubicBezTo>
                  <a:cubicBezTo>
                    <a:pt x="421" y="20"/>
                    <a:pt x="421" y="18"/>
                    <a:pt x="421" y="17"/>
                  </a:cubicBezTo>
                  <a:cubicBezTo>
                    <a:pt x="421" y="8"/>
                    <a:pt x="428" y="0"/>
                    <a:pt x="437" y="0"/>
                  </a:cubicBezTo>
                  <a:cubicBezTo>
                    <a:pt x="446" y="0"/>
                    <a:pt x="454" y="8"/>
                    <a:pt x="454" y="17"/>
                  </a:cubicBezTo>
                  <a:cubicBezTo>
                    <a:pt x="454" y="26"/>
                    <a:pt x="446" y="33"/>
                    <a:pt x="437" y="33"/>
                  </a:cubicBezTo>
                  <a:cubicBezTo>
                    <a:pt x="432" y="33"/>
                    <a:pt x="428" y="31"/>
                    <a:pt x="425" y="27"/>
                  </a:cubicBezTo>
                  <a:cubicBezTo>
                    <a:pt x="312" y="97"/>
                    <a:pt x="312" y="97"/>
                    <a:pt x="312" y="97"/>
                  </a:cubicBezTo>
                  <a:cubicBezTo>
                    <a:pt x="313" y="99"/>
                    <a:pt x="313" y="101"/>
                    <a:pt x="313" y="103"/>
                  </a:cubicBezTo>
                  <a:cubicBezTo>
                    <a:pt x="313" y="112"/>
                    <a:pt x="306" y="119"/>
                    <a:pt x="297" y="119"/>
                  </a:cubicBezTo>
                  <a:cubicBezTo>
                    <a:pt x="288" y="119"/>
                    <a:pt x="281" y="112"/>
                    <a:pt x="281" y="10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0" y="87"/>
                    <a:pt x="164" y="91"/>
                    <a:pt x="157" y="91"/>
                  </a:cubicBezTo>
                  <a:cubicBezTo>
                    <a:pt x="151" y="91"/>
                    <a:pt x="147" y="88"/>
                    <a:pt x="144" y="84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4"/>
                    <a:pt x="33" y="134"/>
                    <a:pt x="33" y="136"/>
                  </a:cubicBezTo>
                  <a:cubicBezTo>
                    <a:pt x="33" y="145"/>
                    <a:pt x="26" y="152"/>
                    <a:pt x="16" y="152"/>
                  </a:cubicBezTo>
                  <a:cubicBezTo>
                    <a:pt x="7" y="152"/>
                    <a:pt x="0" y="145"/>
                    <a:pt x="0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78" name="Freeform 228"/>
            <p:cNvSpPr/>
            <p:nvPr/>
          </p:nvSpPr>
          <p:spPr bwMode="auto">
            <a:xfrm>
              <a:off x="2908300" y="2987675"/>
              <a:ext cx="447675" cy="300038"/>
            </a:xfrm>
            <a:custGeom>
              <a:avLst/>
              <a:gdLst>
                <a:gd name="T0" fmla="*/ 568 w 581"/>
                <a:gd name="T1" fmla="*/ 367 h 392"/>
                <a:gd name="T2" fmla="*/ 550 w 581"/>
                <a:gd name="T3" fmla="*/ 367 h 392"/>
                <a:gd name="T4" fmla="*/ 550 w 581"/>
                <a:gd name="T5" fmla="*/ 32 h 392"/>
                <a:gd name="T6" fmla="*/ 518 w 581"/>
                <a:gd name="T7" fmla="*/ 0 h 392"/>
                <a:gd name="T8" fmla="*/ 483 w 581"/>
                <a:gd name="T9" fmla="*/ 0 h 392"/>
                <a:gd name="T10" fmla="*/ 451 w 581"/>
                <a:gd name="T11" fmla="*/ 32 h 392"/>
                <a:gd name="T12" fmla="*/ 451 w 581"/>
                <a:gd name="T13" fmla="*/ 367 h 392"/>
                <a:gd name="T14" fmla="*/ 410 w 581"/>
                <a:gd name="T15" fmla="*/ 367 h 392"/>
                <a:gd name="T16" fmla="*/ 410 w 581"/>
                <a:gd name="T17" fmla="*/ 120 h 392"/>
                <a:gd name="T18" fmla="*/ 379 w 581"/>
                <a:gd name="T19" fmla="*/ 88 h 392"/>
                <a:gd name="T20" fmla="*/ 343 w 581"/>
                <a:gd name="T21" fmla="*/ 88 h 392"/>
                <a:gd name="T22" fmla="*/ 311 w 581"/>
                <a:gd name="T23" fmla="*/ 120 h 392"/>
                <a:gd name="T24" fmla="*/ 311 w 581"/>
                <a:gd name="T25" fmla="*/ 367 h 392"/>
                <a:gd name="T26" fmla="*/ 270 w 581"/>
                <a:gd name="T27" fmla="*/ 367 h 392"/>
                <a:gd name="T28" fmla="*/ 270 w 581"/>
                <a:gd name="T29" fmla="*/ 92 h 392"/>
                <a:gd name="T30" fmla="*/ 239 w 581"/>
                <a:gd name="T31" fmla="*/ 61 h 392"/>
                <a:gd name="T32" fmla="*/ 203 w 581"/>
                <a:gd name="T33" fmla="*/ 61 h 392"/>
                <a:gd name="T34" fmla="*/ 171 w 581"/>
                <a:gd name="T35" fmla="*/ 92 h 392"/>
                <a:gd name="T36" fmla="*/ 171 w 581"/>
                <a:gd name="T37" fmla="*/ 367 h 392"/>
                <a:gd name="T38" fmla="*/ 131 w 581"/>
                <a:gd name="T39" fmla="*/ 367 h 392"/>
                <a:gd name="T40" fmla="*/ 131 w 581"/>
                <a:gd name="T41" fmla="*/ 160 h 392"/>
                <a:gd name="T42" fmla="*/ 99 w 581"/>
                <a:gd name="T43" fmla="*/ 128 h 392"/>
                <a:gd name="T44" fmla="*/ 63 w 581"/>
                <a:gd name="T45" fmla="*/ 128 h 392"/>
                <a:gd name="T46" fmla="*/ 32 w 581"/>
                <a:gd name="T47" fmla="*/ 160 h 392"/>
                <a:gd name="T48" fmla="*/ 32 w 581"/>
                <a:gd name="T49" fmla="*/ 367 h 392"/>
                <a:gd name="T50" fmla="*/ 11 w 581"/>
                <a:gd name="T51" fmla="*/ 367 h 392"/>
                <a:gd name="T52" fmla="*/ 0 w 581"/>
                <a:gd name="T53" fmla="*/ 378 h 392"/>
                <a:gd name="T54" fmla="*/ 0 w 581"/>
                <a:gd name="T55" fmla="*/ 381 h 392"/>
                <a:gd name="T56" fmla="*/ 11 w 581"/>
                <a:gd name="T57" fmla="*/ 392 h 392"/>
                <a:gd name="T58" fmla="*/ 568 w 581"/>
                <a:gd name="T59" fmla="*/ 392 h 392"/>
                <a:gd name="T60" fmla="*/ 581 w 581"/>
                <a:gd name="T61" fmla="*/ 381 h 392"/>
                <a:gd name="T62" fmla="*/ 581 w 581"/>
                <a:gd name="T63" fmla="*/ 378 h 392"/>
                <a:gd name="T64" fmla="*/ 568 w 581"/>
                <a:gd name="T65" fmla="*/ 36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1" h="392">
                  <a:moveTo>
                    <a:pt x="568" y="367"/>
                  </a:moveTo>
                  <a:cubicBezTo>
                    <a:pt x="550" y="367"/>
                    <a:pt x="550" y="367"/>
                    <a:pt x="550" y="367"/>
                  </a:cubicBezTo>
                  <a:cubicBezTo>
                    <a:pt x="550" y="32"/>
                    <a:pt x="550" y="32"/>
                    <a:pt x="550" y="32"/>
                  </a:cubicBezTo>
                  <a:cubicBezTo>
                    <a:pt x="550" y="14"/>
                    <a:pt x="536" y="0"/>
                    <a:pt x="518" y="0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65" y="0"/>
                    <a:pt x="451" y="14"/>
                    <a:pt x="451" y="32"/>
                  </a:cubicBezTo>
                  <a:cubicBezTo>
                    <a:pt x="451" y="367"/>
                    <a:pt x="451" y="367"/>
                    <a:pt x="451" y="367"/>
                  </a:cubicBezTo>
                  <a:cubicBezTo>
                    <a:pt x="410" y="367"/>
                    <a:pt x="410" y="367"/>
                    <a:pt x="410" y="367"/>
                  </a:cubicBezTo>
                  <a:cubicBezTo>
                    <a:pt x="410" y="120"/>
                    <a:pt x="410" y="120"/>
                    <a:pt x="410" y="120"/>
                  </a:cubicBezTo>
                  <a:cubicBezTo>
                    <a:pt x="410" y="102"/>
                    <a:pt x="396" y="88"/>
                    <a:pt x="379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25" y="88"/>
                    <a:pt x="311" y="102"/>
                    <a:pt x="311" y="120"/>
                  </a:cubicBezTo>
                  <a:cubicBezTo>
                    <a:pt x="311" y="367"/>
                    <a:pt x="311" y="367"/>
                    <a:pt x="311" y="367"/>
                  </a:cubicBezTo>
                  <a:cubicBezTo>
                    <a:pt x="270" y="367"/>
                    <a:pt x="270" y="367"/>
                    <a:pt x="270" y="367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75"/>
                    <a:pt x="256" y="61"/>
                    <a:pt x="239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186" y="61"/>
                    <a:pt x="171" y="75"/>
                    <a:pt x="171" y="92"/>
                  </a:cubicBezTo>
                  <a:cubicBezTo>
                    <a:pt x="171" y="367"/>
                    <a:pt x="171" y="367"/>
                    <a:pt x="171" y="367"/>
                  </a:cubicBezTo>
                  <a:cubicBezTo>
                    <a:pt x="131" y="367"/>
                    <a:pt x="131" y="367"/>
                    <a:pt x="131" y="367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1" y="143"/>
                    <a:pt x="117" y="128"/>
                    <a:pt x="99" y="128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46" y="128"/>
                    <a:pt x="32" y="143"/>
                    <a:pt x="32" y="160"/>
                  </a:cubicBezTo>
                  <a:cubicBezTo>
                    <a:pt x="32" y="367"/>
                    <a:pt x="32" y="367"/>
                    <a:pt x="3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4" y="367"/>
                    <a:pt x="0" y="372"/>
                    <a:pt x="0" y="378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7"/>
                    <a:pt x="4" y="392"/>
                    <a:pt x="11" y="392"/>
                  </a:cubicBezTo>
                  <a:cubicBezTo>
                    <a:pt x="568" y="392"/>
                    <a:pt x="568" y="392"/>
                    <a:pt x="568" y="392"/>
                  </a:cubicBezTo>
                  <a:cubicBezTo>
                    <a:pt x="575" y="392"/>
                    <a:pt x="581" y="387"/>
                    <a:pt x="581" y="381"/>
                  </a:cubicBezTo>
                  <a:cubicBezTo>
                    <a:pt x="581" y="378"/>
                    <a:pt x="581" y="378"/>
                    <a:pt x="581" y="378"/>
                  </a:cubicBezTo>
                  <a:cubicBezTo>
                    <a:pt x="581" y="372"/>
                    <a:pt x="575" y="367"/>
                    <a:pt x="568" y="3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 userDrawn="1"/>
        </p:nvGrpSpPr>
        <p:grpSpPr>
          <a:xfrm>
            <a:off x="3655060" y="424815"/>
            <a:ext cx="4992916" cy="958215"/>
            <a:chOff x="5780" y="515"/>
            <a:chExt cx="7863" cy="1509"/>
          </a:xfrm>
        </p:grpSpPr>
        <p:sp>
          <p:nvSpPr>
            <p:cNvPr id="9" name="TextBox 19"/>
            <p:cNvSpPr txBox="1"/>
            <p:nvPr/>
          </p:nvSpPr>
          <p:spPr>
            <a:xfrm>
              <a:off x="5780" y="515"/>
              <a:ext cx="7863" cy="7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rPr>
                <a:t>Enter title</a:t>
              </a:r>
              <a:endParaRPr lang="zh-CN" altLang="en-US" sz="24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974" y="1301"/>
              <a:ext cx="5674" cy="7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rPr>
                <a:t>print the presentation and make it film to be used in a wider field</a:t>
              </a:r>
              <a:endParaRPr lang="en-US" altLang="zh-CN" sz="105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1095877" y="2406863"/>
            <a:ext cx="763425" cy="763425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  <p:sp>
        <p:nvSpPr>
          <p:cNvPr id="13" name="熊猫原创"/>
          <p:cNvSpPr/>
          <p:nvPr/>
        </p:nvSpPr>
        <p:spPr>
          <a:xfrm>
            <a:off x="1960792" y="2837681"/>
            <a:ext cx="3415821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Lorem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ipsum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dolor sit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amet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,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consectetuer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adipiscing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elit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.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commodo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ligula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eget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dolor.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massa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. </a:t>
            </a:r>
            <a:endParaRPr lang="en-US" altLang="zh-CN" sz="12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  <a:sym typeface="+mn-lt"/>
            </a:endParaRPr>
          </a:p>
        </p:txBody>
      </p:sp>
      <p:sp>
        <p:nvSpPr>
          <p:cNvPr id="14" name="熊猫原创"/>
          <p:cNvSpPr/>
          <p:nvPr/>
        </p:nvSpPr>
        <p:spPr>
          <a:xfrm>
            <a:off x="1960792" y="2406861"/>
            <a:ext cx="18465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Enter text here</a:t>
            </a:r>
            <a:endParaRPr lang="zh-CN" altLang="en-US" sz="20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807119" y="2406863"/>
            <a:ext cx="763425" cy="763425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  <p:sp>
        <p:nvSpPr>
          <p:cNvPr id="16" name="熊猫原创"/>
          <p:cNvSpPr/>
          <p:nvPr/>
        </p:nvSpPr>
        <p:spPr>
          <a:xfrm>
            <a:off x="7678397" y="2865244"/>
            <a:ext cx="3415821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Lorem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ipsum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dolor sit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amet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,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consectetuer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adipiscing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elit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.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commodo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ligula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eget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dolor.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massa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. </a:t>
            </a:r>
            <a:endParaRPr lang="en-US" altLang="zh-CN" sz="12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  <a:sym typeface="+mn-lt"/>
            </a:endParaRPr>
          </a:p>
        </p:txBody>
      </p:sp>
      <p:sp>
        <p:nvSpPr>
          <p:cNvPr id="17" name="熊猫原创"/>
          <p:cNvSpPr/>
          <p:nvPr/>
        </p:nvSpPr>
        <p:spPr>
          <a:xfrm>
            <a:off x="7678397" y="2455967"/>
            <a:ext cx="18465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Enter text here</a:t>
            </a:r>
            <a:endParaRPr lang="zh-CN" altLang="en-US" sz="20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  <a:sym typeface="+mn-lt"/>
            </a:endParaRPr>
          </a:p>
        </p:txBody>
      </p:sp>
      <p:sp>
        <p:nvSpPr>
          <p:cNvPr id="18" name="AutoShape 112"/>
          <p:cNvSpPr/>
          <p:nvPr/>
        </p:nvSpPr>
        <p:spPr bwMode="auto">
          <a:xfrm>
            <a:off x="7004244" y="2622270"/>
            <a:ext cx="413485" cy="411662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25396" tIns="25396" rIns="25396" bIns="25396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eiryo UI" panose="020B0604030504040204" charset="-128"/>
              <a:ea typeface="Meiryo UI" panose="020B0604030504040204" charset="-128"/>
              <a:cs typeface="Calibri" panose="020F0502020204030204" charset="0"/>
              <a:sym typeface="Gill Sans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335993" y="2582167"/>
            <a:ext cx="283193" cy="412814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20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396" tIns="25396" rIns="25396" bIns="25396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Gill Sans" charset="0"/>
              </a:endParaRPr>
            </a:p>
          </p:txBody>
        </p:sp>
        <p:sp>
          <p:nvSpPr>
            <p:cNvPr id="21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396" tIns="25396" rIns="25396" bIns="25396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Gill Sans" charset="0"/>
              </a:endParaRPr>
            </a:p>
          </p:txBody>
        </p:sp>
      </p:grpSp>
      <p:sp>
        <p:nvSpPr>
          <p:cNvPr id="2" name="椭圆 1"/>
          <p:cNvSpPr/>
          <p:nvPr/>
        </p:nvSpPr>
        <p:spPr>
          <a:xfrm>
            <a:off x="1095877" y="4271858"/>
            <a:ext cx="763425" cy="763425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  <p:sp>
        <p:nvSpPr>
          <p:cNvPr id="3" name="熊猫原创"/>
          <p:cNvSpPr/>
          <p:nvPr/>
        </p:nvSpPr>
        <p:spPr>
          <a:xfrm>
            <a:off x="1960792" y="4702676"/>
            <a:ext cx="3415821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Lorem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ipsum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dolor sit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amet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,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consectetuer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adipiscing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elit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.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commodo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ligula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eget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dolor.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massa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. </a:t>
            </a:r>
            <a:endParaRPr lang="en-US" altLang="zh-CN" sz="12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  <a:sym typeface="+mn-lt"/>
            </a:endParaRPr>
          </a:p>
        </p:txBody>
      </p:sp>
      <p:sp>
        <p:nvSpPr>
          <p:cNvPr id="5" name="熊猫原创"/>
          <p:cNvSpPr/>
          <p:nvPr/>
        </p:nvSpPr>
        <p:spPr>
          <a:xfrm>
            <a:off x="1960792" y="4271856"/>
            <a:ext cx="18465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Enter text here</a:t>
            </a:r>
            <a:endParaRPr lang="zh-CN" altLang="en-US" sz="20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807119" y="4271858"/>
            <a:ext cx="763425" cy="763425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  <p:sp>
        <p:nvSpPr>
          <p:cNvPr id="7" name="熊猫原创"/>
          <p:cNvSpPr/>
          <p:nvPr/>
        </p:nvSpPr>
        <p:spPr>
          <a:xfrm>
            <a:off x="7678397" y="4730239"/>
            <a:ext cx="3415821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Lorem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ipsum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dolor sit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amet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,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consectetuer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adipiscing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elit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.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commodo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ligula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eget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dolor.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massa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. </a:t>
            </a:r>
            <a:endParaRPr lang="en-US" altLang="zh-CN" sz="12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  <a:sym typeface="+mn-lt"/>
            </a:endParaRPr>
          </a:p>
        </p:txBody>
      </p:sp>
      <p:sp>
        <p:nvSpPr>
          <p:cNvPr id="8" name="熊猫原创"/>
          <p:cNvSpPr/>
          <p:nvPr/>
        </p:nvSpPr>
        <p:spPr>
          <a:xfrm>
            <a:off x="7678397" y="4320962"/>
            <a:ext cx="18465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Enter text here</a:t>
            </a:r>
            <a:endParaRPr lang="zh-CN" altLang="en-US" sz="20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  <a:sym typeface="+mn-lt"/>
            </a:endParaRPr>
          </a:p>
        </p:txBody>
      </p:sp>
      <p:sp>
        <p:nvSpPr>
          <p:cNvPr id="4" name="AutoShape 112"/>
          <p:cNvSpPr/>
          <p:nvPr/>
        </p:nvSpPr>
        <p:spPr bwMode="auto">
          <a:xfrm>
            <a:off x="7004244" y="4487265"/>
            <a:ext cx="413485" cy="411662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25396" tIns="25396" rIns="25396" bIns="25396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eiryo UI" panose="020B0604030504040204" charset="-128"/>
              <a:ea typeface="Meiryo UI" panose="020B0604030504040204" charset="-128"/>
              <a:cs typeface="Calibri" panose="020F0502020204030204" charset="0"/>
              <a:sym typeface="Gill Sans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335993" y="4447162"/>
            <a:ext cx="283193" cy="412814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11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396" tIns="25396" rIns="25396" bIns="25396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Gill Sans" charset="0"/>
              </a:endParaRPr>
            </a:p>
          </p:txBody>
        </p:sp>
        <p:sp>
          <p:nvSpPr>
            <p:cNvPr id="22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396" tIns="25396" rIns="25396" bIns="25396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Gill Sans" charset="0"/>
              </a:endParaRPr>
            </a:p>
          </p:txBody>
        </p:sp>
      </p:grp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 userDrawn="1"/>
        </p:nvGrpSpPr>
        <p:grpSpPr>
          <a:xfrm>
            <a:off x="3655060" y="424815"/>
            <a:ext cx="4992916" cy="958215"/>
            <a:chOff x="5780" y="515"/>
            <a:chExt cx="7863" cy="1509"/>
          </a:xfrm>
        </p:grpSpPr>
        <p:sp>
          <p:nvSpPr>
            <p:cNvPr id="9" name="TextBox 19"/>
            <p:cNvSpPr txBox="1"/>
            <p:nvPr/>
          </p:nvSpPr>
          <p:spPr>
            <a:xfrm>
              <a:off x="5780" y="515"/>
              <a:ext cx="7863" cy="7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rPr>
                <a:t>Enter title</a:t>
              </a:r>
              <a:endParaRPr lang="zh-CN" altLang="en-US" sz="24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974" y="1301"/>
              <a:ext cx="5674" cy="7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rPr>
                <a:t>print the presentation and make it film to be used in a wider field</a:t>
              </a:r>
              <a:endParaRPr lang="en-US" altLang="zh-CN" sz="105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188151" y="2483771"/>
            <a:ext cx="272140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Lorem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ipsum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dolor sit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amet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,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consectetuer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adipiscing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elit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.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commodo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ligula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eget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dolor.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massa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. </a:t>
            </a:r>
            <a:endParaRPr lang="en-US" altLang="zh-CN" sz="12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17040" y="2068168"/>
            <a:ext cx="10636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Step1 </a:t>
            </a:r>
            <a:endParaRPr lang="en-US" altLang="zh-CN" sz="24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08613" y="4959734"/>
            <a:ext cx="272140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Lorem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ipsum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dolor sit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amet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,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consectetuer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adipiscing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elit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.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commodo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ligula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eget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dolor.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massa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. </a:t>
            </a:r>
            <a:endParaRPr lang="en-US" altLang="zh-CN" sz="12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95275" y="4544131"/>
            <a:ext cx="1148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Step 2 </a:t>
            </a:r>
            <a:endParaRPr lang="en-US" altLang="zh-CN" sz="24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095047" y="2526585"/>
            <a:ext cx="272140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Lorem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ipsum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dolor sit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amet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,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consectetuer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adipiscing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elit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.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commodo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ligula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eget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dolor.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massa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. </a:t>
            </a:r>
            <a:endParaRPr lang="en-US" altLang="zh-CN" sz="12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923936" y="2110982"/>
            <a:ext cx="10636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Step 3</a:t>
            </a:r>
            <a:endParaRPr lang="en-US" altLang="zh-CN" sz="24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981483" y="4959734"/>
            <a:ext cx="272140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Lorem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ipsum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dolor sit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amet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,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consectetuer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adipiscing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elit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.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commodo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ligula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eget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dolor.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massa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. </a:t>
            </a:r>
            <a:endParaRPr lang="en-US" altLang="zh-CN" sz="12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810372" y="4544131"/>
            <a:ext cx="10636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  <a:sym typeface="+mn-lt"/>
              </a:rPr>
              <a:t>Step 4</a:t>
            </a:r>
            <a:endParaRPr lang="en-US" altLang="zh-CN" sz="24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  <a:sym typeface="+mn-lt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295598" y="4087769"/>
            <a:ext cx="1161200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等腰三角形 5"/>
          <p:cNvSpPr/>
          <p:nvPr/>
        </p:nvSpPr>
        <p:spPr>
          <a:xfrm>
            <a:off x="1156173" y="3757340"/>
            <a:ext cx="766594" cy="66085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  <p:sp>
        <p:nvSpPr>
          <p:cNvPr id="19" name="等腰三角形 18"/>
          <p:cNvSpPr/>
          <p:nvPr/>
        </p:nvSpPr>
        <p:spPr>
          <a:xfrm rot="10800000">
            <a:off x="4097225" y="3757340"/>
            <a:ext cx="766594" cy="66085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  <p:sp>
        <p:nvSpPr>
          <p:cNvPr id="23" name="等腰三角形 22"/>
          <p:cNvSpPr/>
          <p:nvPr/>
        </p:nvSpPr>
        <p:spPr>
          <a:xfrm>
            <a:off x="7038276" y="3757340"/>
            <a:ext cx="766594" cy="66085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  <p:sp>
        <p:nvSpPr>
          <p:cNvPr id="24" name="等腰三角形 23"/>
          <p:cNvSpPr/>
          <p:nvPr/>
        </p:nvSpPr>
        <p:spPr>
          <a:xfrm rot="10800000">
            <a:off x="9979328" y="3757340"/>
            <a:ext cx="766594" cy="66085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 userDrawn="1"/>
        </p:nvGrpSpPr>
        <p:grpSpPr>
          <a:xfrm>
            <a:off x="3655060" y="424815"/>
            <a:ext cx="4992916" cy="958215"/>
            <a:chOff x="5780" y="515"/>
            <a:chExt cx="7863" cy="1509"/>
          </a:xfrm>
        </p:grpSpPr>
        <p:sp>
          <p:nvSpPr>
            <p:cNvPr id="9" name="TextBox 19"/>
            <p:cNvSpPr txBox="1"/>
            <p:nvPr/>
          </p:nvSpPr>
          <p:spPr>
            <a:xfrm>
              <a:off x="5780" y="515"/>
              <a:ext cx="7863" cy="7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rPr>
                <a:t>Enter title</a:t>
              </a:r>
              <a:endParaRPr lang="zh-CN" altLang="en-US" sz="24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974" y="1301"/>
              <a:ext cx="5674" cy="7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  <a:cs typeface="Calibri" panose="020F0502020204030204" charset="0"/>
                </a:rPr>
                <a:t>print the presentation and make it film to be used in a wider field</a:t>
              </a:r>
              <a:endParaRPr lang="en-US" altLang="zh-CN" sz="105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endParaRPr>
            </a:p>
          </p:txBody>
        </p:sp>
      </p:grpSp>
      <p:sp>
        <p:nvSpPr>
          <p:cNvPr id="7" name="ïṥḻîḋé"/>
          <p:cNvSpPr/>
          <p:nvPr/>
        </p:nvSpPr>
        <p:spPr>
          <a:xfrm>
            <a:off x="1031861" y="5340198"/>
            <a:ext cx="2329397" cy="4352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77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rPr>
              <a:t>Enter text here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  <p:sp>
        <p:nvSpPr>
          <p:cNvPr id="8" name="işľíḋé"/>
          <p:cNvSpPr/>
          <p:nvPr/>
        </p:nvSpPr>
        <p:spPr>
          <a:xfrm>
            <a:off x="1530559" y="2409067"/>
            <a:ext cx="1332000" cy="1332000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  <p:sp>
        <p:nvSpPr>
          <p:cNvPr id="2" name="íŝḻîḑê"/>
          <p:cNvSpPr/>
          <p:nvPr/>
        </p:nvSpPr>
        <p:spPr>
          <a:xfrm>
            <a:off x="3632542" y="5340198"/>
            <a:ext cx="2329397" cy="4352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77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rPr>
              <a:t>Enter text here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  <p:sp>
        <p:nvSpPr>
          <p:cNvPr id="14" name="iş1íḓè"/>
          <p:cNvSpPr/>
          <p:nvPr/>
        </p:nvSpPr>
        <p:spPr>
          <a:xfrm>
            <a:off x="6233223" y="5340198"/>
            <a:ext cx="2329397" cy="4352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77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rPr>
              <a:t>Enter text here</a:t>
            </a:r>
            <a:endParaRPr lang="zh-CN" altLang="en-US" b="1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  <p:sp>
        <p:nvSpPr>
          <p:cNvPr id="18" name="íSḻíde"/>
          <p:cNvSpPr/>
          <p:nvPr/>
        </p:nvSpPr>
        <p:spPr>
          <a:xfrm>
            <a:off x="8833904" y="5340198"/>
            <a:ext cx="2329397" cy="4352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77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rPr>
              <a:t>Enter text here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  <p:sp>
        <p:nvSpPr>
          <p:cNvPr id="11" name="işľíḋé"/>
          <p:cNvSpPr/>
          <p:nvPr/>
        </p:nvSpPr>
        <p:spPr>
          <a:xfrm>
            <a:off x="4131240" y="2409067"/>
            <a:ext cx="1332000" cy="1332000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  <p:sp>
        <p:nvSpPr>
          <p:cNvPr id="12" name="işľíḋé"/>
          <p:cNvSpPr/>
          <p:nvPr/>
        </p:nvSpPr>
        <p:spPr>
          <a:xfrm>
            <a:off x="6731921" y="2409067"/>
            <a:ext cx="1332000" cy="1332000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  <p:sp>
        <p:nvSpPr>
          <p:cNvPr id="47" name="işľíḋé"/>
          <p:cNvSpPr/>
          <p:nvPr/>
        </p:nvSpPr>
        <p:spPr>
          <a:xfrm>
            <a:off x="9332602" y="2409067"/>
            <a:ext cx="1332000" cy="1332000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129668" y="4143600"/>
            <a:ext cx="2133782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730349" y="4143600"/>
            <a:ext cx="2133782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331030" y="4143600"/>
            <a:ext cx="2133782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918371" y="4143600"/>
            <a:ext cx="2133782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Calibri" panose="020F050202020403020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3496900" y="2701974"/>
            <a:ext cx="0" cy="28832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097581" y="2701974"/>
            <a:ext cx="0" cy="28832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8698262" y="2701974"/>
            <a:ext cx="0" cy="28832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işľíḋé"/>
          <p:cNvSpPr/>
          <p:nvPr/>
        </p:nvSpPr>
        <p:spPr>
          <a:xfrm>
            <a:off x="1900296" y="2801920"/>
            <a:ext cx="592526" cy="546294"/>
          </a:xfrm>
          <a:custGeom>
            <a:avLst/>
            <a:gdLst>
              <a:gd name="connsiteX0" fmla="*/ 469488 w 578320"/>
              <a:gd name="connsiteY0" fmla="*/ 312166 h 533197"/>
              <a:gd name="connsiteX1" fmla="*/ 523904 w 578320"/>
              <a:gd name="connsiteY1" fmla="*/ 363740 h 533197"/>
              <a:gd name="connsiteX2" fmla="*/ 523904 w 578320"/>
              <a:gd name="connsiteY2" fmla="*/ 376634 h 533197"/>
              <a:gd name="connsiteX3" fmla="*/ 527594 w 578320"/>
              <a:gd name="connsiteY3" fmla="*/ 391369 h 533197"/>
              <a:gd name="connsiteX4" fmla="*/ 512837 w 578320"/>
              <a:gd name="connsiteY4" fmla="*/ 411630 h 533197"/>
              <a:gd name="connsiteX5" fmla="*/ 498080 w 578320"/>
              <a:gd name="connsiteY5" fmla="*/ 440180 h 533197"/>
              <a:gd name="connsiteX6" fmla="*/ 529438 w 578320"/>
              <a:gd name="connsiteY6" fmla="*/ 475176 h 533197"/>
              <a:gd name="connsiteX7" fmla="*/ 578320 w 578320"/>
              <a:gd name="connsiteY7" fmla="*/ 518462 h 533197"/>
              <a:gd name="connsiteX8" fmla="*/ 485168 w 578320"/>
              <a:gd name="connsiteY8" fmla="*/ 533197 h 533197"/>
              <a:gd name="connsiteX9" fmla="*/ 477789 w 578320"/>
              <a:gd name="connsiteY9" fmla="*/ 486228 h 533197"/>
              <a:gd name="connsiteX10" fmla="*/ 481478 w 578320"/>
              <a:gd name="connsiteY10" fmla="*/ 479781 h 533197"/>
              <a:gd name="connsiteX11" fmla="*/ 480556 w 578320"/>
              <a:gd name="connsiteY11" fmla="*/ 477939 h 533197"/>
              <a:gd name="connsiteX12" fmla="*/ 471333 w 578320"/>
              <a:gd name="connsiteY12" fmla="*/ 466888 h 533197"/>
              <a:gd name="connsiteX13" fmla="*/ 467644 w 578320"/>
              <a:gd name="connsiteY13" fmla="*/ 466888 h 533197"/>
              <a:gd name="connsiteX14" fmla="*/ 458421 w 578320"/>
              <a:gd name="connsiteY14" fmla="*/ 477939 h 533197"/>
              <a:gd name="connsiteX15" fmla="*/ 458421 w 578320"/>
              <a:gd name="connsiteY15" fmla="*/ 479781 h 533197"/>
              <a:gd name="connsiteX16" fmla="*/ 462110 w 578320"/>
              <a:gd name="connsiteY16" fmla="*/ 486228 h 533197"/>
              <a:gd name="connsiteX17" fmla="*/ 454732 w 578320"/>
              <a:gd name="connsiteY17" fmla="*/ 533197 h 533197"/>
              <a:gd name="connsiteX18" fmla="*/ 361579 w 578320"/>
              <a:gd name="connsiteY18" fmla="*/ 518462 h 533197"/>
              <a:gd name="connsiteX19" fmla="*/ 409539 w 578320"/>
              <a:gd name="connsiteY19" fmla="*/ 475176 h 533197"/>
              <a:gd name="connsiteX20" fmla="*/ 440897 w 578320"/>
              <a:gd name="connsiteY20" fmla="*/ 440180 h 533197"/>
              <a:gd name="connsiteX21" fmla="*/ 427063 w 578320"/>
              <a:gd name="connsiteY21" fmla="*/ 411630 h 533197"/>
              <a:gd name="connsiteX22" fmla="*/ 411383 w 578320"/>
              <a:gd name="connsiteY22" fmla="*/ 391369 h 533197"/>
              <a:gd name="connsiteX23" fmla="*/ 415995 w 578320"/>
              <a:gd name="connsiteY23" fmla="*/ 376634 h 533197"/>
              <a:gd name="connsiteX24" fmla="*/ 415995 w 578320"/>
              <a:gd name="connsiteY24" fmla="*/ 363740 h 533197"/>
              <a:gd name="connsiteX25" fmla="*/ 469488 w 578320"/>
              <a:gd name="connsiteY25" fmla="*/ 312166 h 533197"/>
              <a:gd name="connsiteX26" fmla="*/ 107909 w 578320"/>
              <a:gd name="connsiteY26" fmla="*/ 312166 h 533197"/>
              <a:gd name="connsiteX27" fmla="*/ 162325 w 578320"/>
              <a:gd name="connsiteY27" fmla="*/ 363740 h 533197"/>
              <a:gd name="connsiteX28" fmla="*/ 162325 w 578320"/>
              <a:gd name="connsiteY28" fmla="*/ 376634 h 533197"/>
              <a:gd name="connsiteX29" fmla="*/ 166937 w 578320"/>
              <a:gd name="connsiteY29" fmla="*/ 391369 h 533197"/>
              <a:gd name="connsiteX30" fmla="*/ 151257 w 578320"/>
              <a:gd name="connsiteY30" fmla="*/ 411630 h 533197"/>
              <a:gd name="connsiteX31" fmla="*/ 137423 w 578320"/>
              <a:gd name="connsiteY31" fmla="*/ 440180 h 533197"/>
              <a:gd name="connsiteX32" fmla="*/ 167859 w 578320"/>
              <a:gd name="connsiteY32" fmla="*/ 475176 h 533197"/>
              <a:gd name="connsiteX33" fmla="*/ 216741 w 578320"/>
              <a:gd name="connsiteY33" fmla="*/ 518462 h 533197"/>
              <a:gd name="connsiteX34" fmla="*/ 123588 w 578320"/>
              <a:gd name="connsiteY34" fmla="*/ 533197 h 533197"/>
              <a:gd name="connsiteX35" fmla="*/ 116210 w 578320"/>
              <a:gd name="connsiteY35" fmla="*/ 486228 h 533197"/>
              <a:gd name="connsiteX36" fmla="*/ 119899 w 578320"/>
              <a:gd name="connsiteY36" fmla="*/ 479781 h 533197"/>
              <a:gd name="connsiteX37" fmla="*/ 119899 w 578320"/>
              <a:gd name="connsiteY37" fmla="*/ 477939 h 533197"/>
              <a:gd name="connsiteX38" fmla="*/ 109754 w 578320"/>
              <a:gd name="connsiteY38" fmla="*/ 466888 h 533197"/>
              <a:gd name="connsiteX39" fmla="*/ 106987 w 578320"/>
              <a:gd name="connsiteY39" fmla="*/ 466888 h 533197"/>
              <a:gd name="connsiteX40" fmla="*/ 96842 w 578320"/>
              <a:gd name="connsiteY40" fmla="*/ 477939 h 533197"/>
              <a:gd name="connsiteX41" fmla="*/ 96842 w 578320"/>
              <a:gd name="connsiteY41" fmla="*/ 479781 h 533197"/>
              <a:gd name="connsiteX42" fmla="*/ 100531 w 578320"/>
              <a:gd name="connsiteY42" fmla="*/ 486228 h 533197"/>
              <a:gd name="connsiteX43" fmla="*/ 93152 w 578320"/>
              <a:gd name="connsiteY43" fmla="*/ 533197 h 533197"/>
              <a:gd name="connsiteX44" fmla="*/ 0 w 578320"/>
              <a:gd name="connsiteY44" fmla="*/ 518462 h 533197"/>
              <a:gd name="connsiteX45" fmla="*/ 48882 w 578320"/>
              <a:gd name="connsiteY45" fmla="*/ 475176 h 533197"/>
              <a:gd name="connsiteX46" fmla="*/ 79318 w 578320"/>
              <a:gd name="connsiteY46" fmla="*/ 440180 h 533197"/>
              <a:gd name="connsiteX47" fmla="*/ 65483 w 578320"/>
              <a:gd name="connsiteY47" fmla="*/ 411630 h 533197"/>
              <a:gd name="connsiteX48" fmla="*/ 49804 w 578320"/>
              <a:gd name="connsiteY48" fmla="*/ 391369 h 533197"/>
              <a:gd name="connsiteX49" fmla="*/ 54416 w 578320"/>
              <a:gd name="connsiteY49" fmla="*/ 376634 h 533197"/>
              <a:gd name="connsiteX50" fmla="*/ 54416 w 578320"/>
              <a:gd name="connsiteY50" fmla="*/ 363740 h 533197"/>
              <a:gd name="connsiteX51" fmla="*/ 107909 w 578320"/>
              <a:gd name="connsiteY51" fmla="*/ 312166 h 533197"/>
              <a:gd name="connsiteX52" fmla="*/ 288717 w 578320"/>
              <a:gd name="connsiteY52" fmla="*/ 237601 h 533197"/>
              <a:gd name="connsiteX53" fmla="*/ 303485 w 578320"/>
              <a:gd name="connsiteY53" fmla="*/ 252338 h 533197"/>
              <a:gd name="connsiteX54" fmla="*/ 303485 w 578320"/>
              <a:gd name="connsiteY54" fmla="*/ 331547 h 533197"/>
              <a:gd name="connsiteX55" fmla="*/ 384708 w 578320"/>
              <a:gd name="connsiteY55" fmla="*/ 398782 h 533197"/>
              <a:gd name="connsiteX56" fmla="*/ 386554 w 578320"/>
              <a:gd name="connsiteY56" fmla="*/ 419045 h 533197"/>
              <a:gd name="connsiteX57" fmla="*/ 375478 w 578320"/>
              <a:gd name="connsiteY57" fmla="*/ 423650 h 533197"/>
              <a:gd name="connsiteX58" fmla="*/ 366248 w 578320"/>
              <a:gd name="connsiteY58" fmla="*/ 420887 h 533197"/>
              <a:gd name="connsiteX59" fmla="*/ 288717 w 578320"/>
              <a:gd name="connsiteY59" fmla="*/ 356415 h 533197"/>
              <a:gd name="connsiteX60" fmla="*/ 212108 w 578320"/>
              <a:gd name="connsiteY60" fmla="*/ 420887 h 533197"/>
              <a:gd name="connsiteX61" fmla="*/ 191802 w 578320"/>
              <a:gd name="connsiteY61" fmla="*/ 419045 h 533197"/>
              <a:gd name="connsiteX62" fmla="*/ 193648 w 578320"/>
              <a:gd name="connsiteY62" fmla="*/ 398782 h 533197"/>
              <a:gd name="connsiteX63" fmla="*/ 274872 w 578320"/>
              <a:gd name="connsiteY63" fmla="*/ 331547 h 533197"/>
              <a:gd name="connsiteX64" fmla="*/ 274872 w 578320"/>
              <a:gd name="connsiteY64" fmla="*/ 252338 h 533197"/>
              <a:gd name="connsiteX65" fmla="*/ 288717 w 578320"/>
              <a:gd name="connsiteY65" fmla="*/ 237601 h 533197"/>
              <a:gd name="connsiteX66" fmla="*/ 288699 w 578320"/>
              <a:gd name="connsiteY66" fmla="*/ 0 h 533197"/>
              <a:gd name="connsiteX67" fmla="*/ 343115 w 578320"/>
              <a:gd name="connsiteY67" fmla="*/ 50653 h 533197"/>
              <a:gd name="connsiteX68" fmla="*/ 343115 w 578320"/>
              <a:gd name="connsiteY68" fmla="*/ 63546 h 533197"/>
              <a:gd name="connsiteX69" fmla="*/ 346805 w 578320"/>
              <a:gd name="connsiteY69" fmla="*/ 78282 h 533197"/>
              <a:gd name="connsiteX70" fmla="*/ 332048 w 578320"/>
              <a:gd name="connsiteY70" fmla="*/ 98543 h 533197"/>
              <a:gd name="connsiteX71" fmla="*/ 318213 w 578320"/>
              <a:gd name="connsiteY71" fmla="*/ 127093 h 533197"/>
              <a:gd name="connsiteX72" fmla="*/ 348649 w 578320"/>
              <a:gd name="connsiteY72" fmla="*/ 163010 h 533197"/>
              <a:gd name="connsiteX73" fmla="*/ 397531 w 578320"/>
              <a:gd name="connsiteY73" fmla="*/ 206295 h 533197"/>
              <a:gd name="connsiteX74" fmla="*/ 304379 w 578320"/>
              <a:gd name="connsiteY74" fmla="*/ 220110 h 533197"/>
              <a:gd name="connsiteX75" fmla="*/ 297000 w 578320"/>
              <a:gd name="connsiteY75" fmla="*/ 173141 h 533197"/>
              <a:gd name="connsiteX76" fmla="*/ 300689 w 578320"/>
              <a:gd name="connsiteY76" fmla="*/ 167615 h 533197"/>
              <a:gd name="connsiteX77" fmla="*/ 300689 w 578320"/>
              <a:gd name="connsiteY77" fmla="*/ 164852 h 533197"/>
              <a:gd name="connsiteX78" fmla="*/ 290544 w 578320"/>
              <a:gd name="connsiteY78" fmla="*/ 154722 h 533197"/>
              <a:gd name="connsiteX79" fmla="*/ 287777 w 578320"/>
              <a:gd name="connsiteY79" fmla="*/ 154722 h 533197"/>
              <a:gd name="connsiteX80" fmla="*/ 277632 w 578320"/>
              <a:gd name="connsiteY80" fmla="*/ 164852 h 533197"/>
              <a:gd name="connsiteX81" fmla="*/ 277632 w 578320"/>
              <a:gd name="connsiteY81" fmla="*/ 167615 h 533197"/>
              <a:gd name="connsiteX82" fmla="*/ 281321 w 578320"/>
              <a:gd name="connsiteY82" fmla="*/ 173141 h 533197"/>
              <a:gd name="connsiteX83" fmla="*/ 273943 w 578320"/>
              <a:gd name="connsiteY83" fmla="*/ 221031 h 533197"/>
              <a:gd name="connsiteX84" fmla="*/ 180790 w 578320"/>
              <a:gd name="connsiteY84" fmla="*/ 206295 h 533197"/>
              <a:gd name="connsiteX85" fmla="*/ 228750 w 578320"/>
              <a:gd name="connsiteY85" fmla="*/ 163010 h 533197"/>
              <a:gd name="connsiteX86" fmla="*/ 260108 w 578320"/>
              <a:gd name="connsiteY86" fmla="*/ 127093 h 533197"/>
              <a:gd name="connsiteX87" fmla="*/ 246274 w 578320"/>
              <a:gd name="connsiteY87" fmla="*/ 98543 h 533197"/>
              <a:gd name="connsiteX88" fmla="*/ 230594 w 578320"/>
              <a:gd name="connsiteY88" fmla="*/ 78282 h 533197"/>
              <a:gd name="connsiteX89" fmla="*/ 235206 w 578320"/>
              <a:gd name="connsiteY89" fmla="*/ 63546 h 533197"/>
              <a:gd name="connsiteX90" fmla="*/ 235206 w 578320"/>
              <a:gd name="connsiteY90" fmla="*/ 50653 h 533197"/>
              <a:gd name="connsiteX91" fmla="*/ 288699 w 578320"/>
              <a:gd name="connsiteY9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78320" h="533197">
                <a:moveTo>
                  <a:pt x="469488" y="312166"/>
                </a:moveTo>
                <a:cubicBezTo>
                  <a:pt x="499002" y="312166"/>
                  <a:pt x="523904" y="335190"/>
                  <a:pt x="523904" y="363740"/>
                </a:cubicBezTo>
                <a:lnTo>
                  <a:pt x="523904" y="376634"/>
                </a:lnTo>
                <a:cubicBezTo>
                  <a:pt x="523904" y="376634"/>
                  <a:pt x="529438" y="381238"/>
                  <a:pt x="527594" y="391369"/>
                </a:cubicBezTo>
                <a:cubicBezTo>
                  <a:pt x="526671" y="404262"/>
                  <a:pt x="512837" y="411630"/>
                  <a:pt x="512837" y="411630"/>
                </a:cubicBezTo>
                <a:cubicBezTo>
                  <a:pt x="512837" y="411630"/>
                  <a:pt x="509147" y="430970"/>
                  <a:pt x="498080" y="440180"/>
                </a:cubicBezTo>
                <a:cubicBezTo>
                  <a:pt x="494391" y="467809"/>
                  <a:pt x="513759" y="470572"/>
                  <a:pt x="529438" y="475176"/>
                </a:cubicBezTo>
                <a:cubicBezTo>
                  <a:pt x="555263" y="483465"/>
                  <a:pt x="578320" y="485307"/>
                  <a:pt x="578320" y="518462"/>
                </a:cubicBezTo>
                <a:cubicBezTo>
                  <a:pt x="578320" y="525829"/>
                  <a:pt x="543273" y="532276"/>
                  <a:pt x="485168" y="533197"/>
                </a:cubicBezTo>
                <a:lnTo>
                  <a:pt x="477789" y="486228"/>
                </a:lnTo>
                <a:lnTo>
                  <a:pt x="481478" y="479781"/>
                </a:lnTo>
                <a:cubicBezTo>
                  <a:pt x="481478" y="478860"/>
                  <a:pt x="481478" y="477939"/>
                  <a:pt x="480556" y="477939"/>
                </a:cubicBezTo>
                <a:lnTo>
                  <a:pt x="471333" y="466888"/>
                </a:lnTo>
                <a:cubicBezTo>
                  <a:pt x="470411" y="465967"/>
                  <a:pt x="468566" y="465967"/>
                  <a:pt x="467644" y="466888"/>
                </a:cubicBezTo>
                <a:lnTo>
                  <a:pt x="458421" y="477939"/>
                </a:lnTo>
                <a:cubicBezTo>
                  <a:pt x="457499" y="477939"/>
                  <a:pt x="457499" y="478860"/>
                  <a:pt x="458421" y="479781"/>
                </a:cubicBezTo>
                <a:lnTo>
                  <a:pt x="462110" y="486228"/>
                </a:lnTo>
                <a:lnTo>
                  <a:pt x="454732" y="533197"/>
                </a:lnTo>
                <a:cubicBezTo>
                  <a:pt x="396627" y="532276"/>
                  <a:pt x="361579" y="525829"/>
                  <a:pt x="361579" y="518462"/>
                </a:cubicBezTo>
                <a:cubicBezTo>
                  <a:pt x="361579" y="485307"/>
                  <a:pt x="384637" y="483465"/>
                  <a:pt x="409539" y="475176"/>
                </a:cubicBezTo>
                <a:cubicBezTo>
                  <a:pt x="425218" y="470572"/>
                  <a:pt x="444586" y="466888"/>
                  <a:pt x="440897" y="440180"/>
                </a:cubicBezTo>
                <a:cubicBezTo>
                  <a:pt x="430752" y="430970"/>
                  <a:pt x="427063" y="411630"/>
                  <a:pt x="427063" y="411630"/>
                </a:cubicBezTo>
                <a:cubicBezTo>
                  <a:pt x="427063" y="411630"/>
                  <a:pt x="413228" y="404262"/>
                  <a:pt x="411383" y="391369"/>
                </a:cubicBezTo>
                <a:cubicBezTo>
                  <a:pt x="410461" y="381238"/>
                  <a:pt x="415995" y="376634"/>
                  <a:pt x="415995" y="376634"/>
                </a:cubicBezTo>
                <a:lnTo>
                  <a:pt x="415995" y="363740"/>
                </a:lnTo>
                <a:cubicBezTo>
                  <a:pt x="415995" y="335190"/>
                  <a:pt x="439975" y="312166"/>
                  <a:pt x="469488" y="312166"/>
                </a:cubicBezTo>
                <a:close/>
                <a:moveTo>
                  <a:pt x="107909" y="312166"/>
                </a:moveTo>
                <a:cubicBezTo>
                  <a:pt x="138345" y="312166"/>
                  <a:pt x="162325" y="335190"/>
                  <a:pt x="162325" y="363740"/>
                </a:cubicBezTo>
                <a:lnTo>
                  <a:pt x="162325" y="376634"/>
                </a:lnTo>
                <a:cubicBezTo>
                  <a:pt x="162325" y="376634"/>
                  <a:pt x="167859" y="381238"/>
                  <a:pt x="166937" y="391369"/>
                </a:cubicBezTo>
                <a:cubicBezTo>
                  <a:pt x="165092" y="404262"/>
                  <a:pt x="151257" y="411630"/>
                  <a:pt x="151257" y="411630"/>
                </a:cubicBezTo>
                <a:cubicBezTo>
                  <a:pt x="151257" y="411630"/>
                  <a:pt x="147568" y="430970"/>
                  <a:pt x="137423" y="440180"/>
                </a:cubicBezTo>
                <a:cubicBezTo>
                  <a:pt x="132811" y="467809"/>
                  <a:pt x="152180" y="470572"/>
                  <a:pt x="167859" y="475176"/>
                </a:cubicBezTo>
                <a:cubicBezTo>
                  <a:pt x="193684" y="483465"/>
                  <a:pt x="216741" y="485307"/>
                  <a:pt x="216741" y="518462"/>
                </a:cubicBezTo>
                <a:cubicBezTo>
                  <a:pt x="216741" y="525829"/>
                  <a:pt x="181693" y="532276"/>
                  <a:pt x="123588" y="533197"/>
                </a:cubicBezTo>
                <a:lnTo>
                  <a:pt x="116210" y="486228"/>
                </a:lnTo>
                <a:lnTo>
                  <a:pt x="119899" y="479781"/>
                </a:lnTo>
                <a:cubicBezTo>
                  <a:pt x="120821" y="478860"/>
                  <a:pt x="119899" y="477939"/>
                  <a:pt x="119899" y="477939"/>
                </a:cubicBezTo>
                <a:lnTo>
                  <a:pt x="109754" y="466888"/>
                </a:lnTo>
                <a:cubicBezTo>
                  <a:pt x="108832" y="465967"/>
                  <a:pt x="107909" y="465967"/>
                  <a:pt x="106987" y="466888"/>
                </a:cubicBezTo>
                <a:lnTo>
                  <a:pt x="96842" y="477939"/>
                </a:lnTo>
                <a:cubicBezTo>
                  <a:pt x="96842" y="477939"/>
                  <a:pt x="95919" y="478860"/>
                  <a:pt x="96842" y="479781"/>
                </a:cubicBezTo>
                <a:lnTo>
                  <a:pt x="100531" y="486228"/>
                </a:lnTo>
                <a:lnTo>
                  <a:pt x="93152" y="533197"/>
                </a:lnTo>
                <a:cubicBezTo>
                  <a:pt x="35047" y="532276"/>
                  <a:pt x="0" y="525829"/>
                  <a:pt x="0" y="518462"/>
                </a:cubicBezTo>
                <a:cubicBezTo>
                  <a:pt x="0" y="485307"/>
                  <a:pt x="23057" y="483465"/>
                  <a:pt x="48882" y="475176"/>
                </a:cubicBezTo>
                <a:cubicBezTo>
                  <a:pt x="64561" y="470572"/>
                  <a:pt x="83929" y="466888"/>
                  <a:pt x="79318" y="440180"/>
                </a:cubicBezTo>
                <a:cubicBezTo>
                  <a:pt x="69173" y="430970"/>
                  <a:pt x="65483" y="411630"/>
                  <a:pt x="65483" y="411630"/>
                </a:cubicBezTo>
                <a:cubicBezTo>
                  <a:pt x="65483" y="411630"/>
                  <a:pt x="51649" y="404262"/>
                  <a:pt x="49804" y="391369"/>
                </a:cubicBezTo>
                <a:cubicBezTo>
                  <a:pt x="48882" y="381238"/>
                  <a:pt x="54416" y="376634"/>
                  <a:pt x="54416" y="376634"/>
                </a:cubicBezTo>
                <a:lnTo>
                  <a:pt x="54416" y="363740"/>
                </a:lnTo>
                <a:cubicBezTo>
                  <a:pt x="54416" y="335190"/>
                  <a:pt x="78396" y="312166"/>
                  <a:pt x="107909" y="312166"/>
                </a:cubicBezTo>
                <a:close/>
                <a:moveTo>
                  <a:pt x="288717" y="237601"/>
                </a:moveTo>
                <a:cubicBezTo>
                  <a:pt x="297024" y="237601"/>
                  <a:pt x="303485" y="244048"/>
                  <a:pt x="303485" y="252338"/>
                </a:cubicBezTo>
                <a:lnTo>
                  <a:pt x="303485" y="331547"/>
                </a:lnTo>
                <a:lnTo>
                  <a:pt x="384708" y="398782"/>
                </a:lnTo>
                <a:cubicBezTo>
                  <a:pt x="390246" y="403387"/>
                  <a:pt x="391169" y="412598"/>
                  <a:pt x="386554" y="419045"/>
                </a:cubicBezTo>
                <a:cubicBezTo>
                  <a:pt x="383785" y="421808"/>
                  <a:pt x="379170" y="423650"/>
                  <a:pt x="375478" y="423650"/>
                </a:cubicBezTo>
                <a:cubicBezTo>
                  <a:pt x="371786" y="423650"/>
                  <a:pt x="369017" y="422729"/>
                  <a:pt x="366248" y="420887"/>
                </a:cubicBezTo>
                <a:lnTo>
                  <a:pt x="288717" y="356415"/>
                </a:lnTo>
                <a:lnTo>
                  <a:pt x="212108" y="420887"/>
                </a:lnTo>
                <a:cubicBezTo>
                  <a:pt x="205647" y="425492"/>
                  <a:pt x="196417" y="424571"/>
                  <a:pt x="191802" y="419045"/>
                </a:cubicBezTo>
                <a:cubicBezTo>
                  <a:pt x="186264" y="412598"/>
                  <a:pt x="187187" y="403387"/>
                  <a:pt x="193648" y="398782"/>
                </a:cubicBezTo>
                <a:lnTo>
                  <a:pt x="274872" y="331547"/>
                </a:lnTo>
                <a:lnTo>
                  <a:pt x="274872" y="252338"/>
                </a:lnTo>
                <a:cubicBezTo>
                  <a:pt x="274872" y="244048"/>
                  <a:pt x="281333" y="237601"/>
                  <a:pt x="288717" y="237601"/>
                </a:cubicBezTo>
                <a:close/>
                <a:moveTo>
                  <a:pt x="288699" y="0"/>
                </a:moveTo>
                <a:cubicBezTo>
                  <a:pt x="318213" y="0"/>
                  <a:pt x="343115" y="22103"/>
                  <a:pt x="343115" y="50653"/>
                </a:cubicBezTo>
                <a:lnTo>
                  <a:pt x="343115" y="63546"/>
                </a:lnTo>
                <a:cubicBezTo>
                  <a:pt x="343115" y="63546"/>
                  <a:pt x="348649" y="68151"/>
                  <a:pt x="346805" y="78282"/>
                </a:cubicBezTo>
                <a:cubicBezTo>
                  <a:pt x="345882" y="92096"/>
                  <a:pt x="332048" y="98543"/>
                  <a:pt x="332048" y="98543"/>
                </a:cubicBezTo>
                <a:cubicBezTo>
                  <a:pt x="332048" y="98543"/>
                  <a:pt x="328358" y="117883"/>
                  <a:pt x="318213" y="127093"/>
                </a:cubicBezTo>
                <a:cubicBezTo>
                  <a:pt x="313602" y="154722"/>
                  <a:pt x="332970" y="157484"/>
                  <a:pt x="348649" y="163010"/>
                </a:cubicBezTo>
                <a:cubicBezTo>
                  <a:pt x="374474" y="171299"/>
                  <a:pt x="397531" y="172220"/>
                  <a:pt x="397531" y="206295"/>
                </a:cubicBezTo>
                <a:cubicBezTo>
                  <a:pt x="397531" y="212742"/>
                  <a:pt x="362484" y="219189"/>
                  <a:pt x="304379" y="220110"/>
                </a:cubicBezTo>
                <a:lnTo>
                  <a:pt x="297000" y="173141"/>
                </a:lnTo>
                <a:lnTo>
                  <a:pt x="300689" y="167615"/>
                </a:lnTo>
                <a:cubicBezTo>
                  <a:pt x="300689" y="166694"/>
                  <a:pt x="300689" y="165773"/>
                  <a:pt x="300689" y="164852"/>
                </a:cubicBezTo>
                <a:lnTo>
                  <a:pt x="290544" y="154722"/>
                </a:lnTo>
                <a:cubicBezTo>
                  <a:pt x="289622" y="153801"/>
                  <a:pt x="287777" y="153801"/>
                  <a:pt x="287777" y="154722"/>
                </a:cubicBezTo>
                <a:lnTo>
                  <a:pt x="277632" y="164852"/>
                </a:lnTo>
                <a:cubicBezTo>
                  <a:pt x="276710" y="165773"/>
                  <a:pt x="276710" y="166694"/>
                  <a:pt x="277632" y="167615"/>
                </a:cubicBezTo>
                <a:lnTo>
                  <a:pt x="281321" y="173141"/>
                </a:lnTo>
                <a:lnTo>
                  <a:pt x="273943" y="221031"/>
                </a:lnTo>
                <a:cubicBezTo>
                  <a:pt x="215838" y="219189"/>
                  <a:pt x="180790" y="212742"/>
                  <a:pt x="180790" y="206295"/>
                </a:cubicBezTo>
                <a:cubicBezTo>
                  <a:pt x="180790" y="172220"/>
                  <a:pt x="203848" y="171299"/>
                  <a:pt x="228750" y="163010"/>
                </a:cubicBezTo>
                <a:cubicBezTo>
                  <a:pt x="244429" y="157484"/>
                  <a:pt x="264720" y="154722"/>
                  <a:pt x="260108" y="127093"/>
                </a:cubicBezTo>
                <a:cubicBezTo>
                  <a:pt x="249963" y="117883"/>
                  <a:pt x="246274" y="98543"/>
                  <a:pt x="246274" y="98543"/>
                </a:cubicBezTo>
                <a:cubicBezTo>
                  <a:pt x="246274" y="98543"/>
                  <a:pt x="232439" y="92096"/>
                  <a:pt x="230594" y="78282"/>
                </a:cubicBezTo>
                <a:cubicBezTo>
                  <a:pt x="229672" y="68151"/>
                  <a:pt x="235206" y="63546"/>
                  <a:pt x="235206" y="63546"/>
                </a:cubicBezTo>
                <a:lnTo>
                  <a:pt x="235206" y="50653"/>
                </a:lnTo>
                <a:cubicBezTo>
                  <a:pt x="235206" y="22103"/>
                  <a:pt x="259186" y="0"/>
                  <a:pt x="2886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  <p:sp>
        <p:nvSpPr>
          <p:cNvPr id="75" name="işľíḋé"/>
          <p:cNvSpPr/>
          <p:nvPr/>
        </p:nvSpPr>
        <p:spPr>
          <a:xfrm>
            <a:off x="4500977" y="2784581"/>
            <a:ext cx="592526" cy="580972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  <p:sp>
        <p:nvSpPr>
          <p:cNvPr id="76" name="işľíḋé"/>
          <p:cNvSpPr/>
          <p:nvPr/>
        </p:nvSpPr>
        <p:spPr>
          <a:xfrm>
            <a:off x="7101658" y="2889868"/>
            <a:ext cx="592526" cy="370398"/>
          </a:xfrm>
          <a:custGeom>
            <a:avLst/>
            <a:gdLst>
              <a:gd name="connsiteX0" fmla="*/ 218748 w 607427"/>
              <a:gd name="connsiteY0" fmla="*/ 211767 h 379713"/>
              <a:gd name="connsiteX1" fmla="*/ 303678 w 607427"/>
              <a:gd name="connsiteY1" fmla="*/ 286283 h 379713"/>
              <a:gd name="connsiteX2" fmla="*/ 388608 w 607427"/>
              <a:gd name="connsiteY2" fmla="*/ 211767 h 379713"/>
              <a:gd name="connsiteX3" fmla="*/ 580118 w 607427"/>
              <a:gd name="connsiteY3" fmla="*/ 379713 h 379713"/>
              <a:gd name="connsiteX4" fmla="*/ 27238 w 607427"/>
              <a:gd name="connsiteY4" fmla="*/ 379713 h 379713"/>
              <a:gd name="connsiteX5" fmla="*/ 607427 w 607427"/>
              <a:gd name="connsiteY5" fmla="*/ 19970 h 379713"/>
              <a:gd name="connsiteX6" fmla="*/ 607427 w 607427"/>
              <a:gd name="connsiteY6" fmla="*/ 359531 h 379713"/>
              <a:gd name="connsiteX7" fmla="*/ 413725 w 607427"/>
              <a:gd name="connsiteY7" fmla="*/ 189751 h 379713"/>
              <a:gd name="connsiteX8" fmla="*/ 0 w 607427"/>
              <a:gd name="connsiteY8" fmla="*/ 19970 h 379713"/>
              <a:gd name="connsiteX9" fmla="*/ 193561 w 607427"/>
              <a:gd name="connsiteY9" fmla="*/ 189751 h 379713"/>
              <a:gd name="connsiteX10" fmla="*/ 0 w 607427"/>
              <a:gd name="connsiteY10" fmla="*/ 359531 h 379713"/>
              <a:gd name="connsiteX11" fmla="*/ 27379 w 607427"/>
              <a:gd name="connsiteY11" fmla="*/ 0 h 379713"/>
              <a:gd name="connsiteX12" fmla="*/ 579906 w 607427"/>
              <a:gd name="connsiteY12" fmla="*/ 0 h 379713"/>
              <a:gd name="connsiteX13" fmla="*/ 303694 w 607427"/>
              <a:gd name="connsiteY13" fmla="*/ 242251 h 37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7427" h="379713">
                <a:moveTo>
                  <a:pt x="218748" y="211767"/>
                </a:moveTo>
                <a:lnTo>
                  <a:pt x="303678" y="286283"/>
                </a:lnTo>
                <a:lnTo>
                  <a:pt x="388608" y="211767"/>
                </a:lnTo>
                <a:lnTo>
                  <a:pt x="580118" y="379713"/>
                </a:lnTo>
                <a:lnTo>
                  <a:pt x="27238" y="379713"/>
                </a:lnTo>
                <a:close/>
                <a:moveTo>
                  <a:pt x="607427" y="19970"/>
                </a:moveTo>
                <a:lnTo>
                  <a:pt x="607427" y="359531"/>
                </a:lnTo>
                <a:lnTo>
                  <a:pt x="413725" y="189751"/>
                </a:lnTo>
                <a:close/>
                <a:moveTo>
                  <a:pt x="0" y="19970"/>
                </a:moveTo>
                <a:lnTo>
                  <a:pt x="193561" y="189751"/>
                </a:lnTo>
                <a:lnTo>
                  <a:pt x="0" y="359531"/>
                </a:lnTo>
                <a:close/>
                <a:moveTo>
                  <a:pt x="27379" y="0"/>
                </a:moveTo>
                <a:lnTo>
                  <a:pt x="579906" y="0"/>
                </a:lnTo>
                <a:lnTo>
                  <a:pt x="303694" y="2422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  <p:sp>
        <p:nvSpPr>
          <p:cNvPr id="77" name="işľíḋé"/>
          <p:cNvSpPr/>
          <p:nvPr/>
        </p:nvSpPr>
        <p:spPr>
          <a:xfrm>
            <a:off x="9702339" y="2801472"/>
            <a:ext cx="592526" cy="547190"/>
          </a:xfrm>
          <a:custGeom>
            <a:avLst/>
            <a:gdLst>
              <a:gd name="connsiteX0" fmla="*/ 186302 w 608697"/>
              <a:gd name="connsiteY0" fmla="*/ 63862 h 562124"/>
              <a:gd name="connsiteX1" fmla="*/ 204357 w 608697"/>
              <a:gd name="connsiteY1" fmla="*/ 81889 h 562124"/>
              <a:gd name="connsiteX2" fmla="*/ 186302 w 608697"/>
              <a:gd name="connsiteY2" fmla="*/ 99991 h 562124"/>
              <a:gd name="connsiteX3" fmla="*/ 99759 w 608697"/>
              <a:gd name="connsiteY3" fmla="*/ 186326 h 562124"/>
              <a:gd name="connsiteX4" fmla="*/ 81705 w 608697"/>
              <a:gd name="connsiteY4" fmla="*/ 204428 h 562124"/>
              <a:gd name="connsiteX5" fmla="*/ 63650 w 608697"/>
              <a:gd name="connsiteY5" fmla="*/ 186326 h 562124"/>
              <a:gd name="connsiteX6" fmla="*/ 186302 w 608697"/>
              <a:gd name="connsiteY6" fmla="*/ 63862 h 562124"/>
              <a:gd name="connsiteX7" fmla="*/ 175448 w 608697"/>
              <a:gd name="connsiteY7" fmla="*/ 36129 h 562124"/>
              <a:gd name="connsiteX8" fmla="*/ 36179 w 608697"/>
              <a:gd name="connsiteY8" fmla="*/ 175282 h 562124"/>
              <a:gd name="connsiteX9" fmla="*/ 276226 w 608697"/>
              <a:gd name="connsiteY9" fmla="*/ 490611 h 562124"/>
              <a:gd name="connsiteX10" fmla="*/ 276972 w 608697"/>
              <a:gd name="connsiteY10" fmla="*/ 491356 h 562124"/>
              <a:gd name="connsiteX11" fmla="*/ 304349 w 608697"/>
              <a:gd name="connsiteY11" fmla="*/ 518546 h 562124"/>
              <a:gd name="connsiteX12" fmla="*/ 331725 w 608697"/>
              <a:gd name="connsiteY12" fmla="*/ 491356 h 562124"/>
              <a:gd name="connsiteX13" fmla="*/ 332471 w 608697"/>
              <a:gd name="connsiteY13" fmla="*/ 490611 h 562124"/>
              <a:gd name="connsiteX14" fmla="*/ 572518 w 608697"/>
              <a:gd name="connsiteY14" fmla="*/ 175282 h 562124"/>
              <a:gd name="connsiteX15" fmla="*/ 433249 w 608697"/>
              <a:gd name="connsiteY15" fmla="*/ 36129 h 562124"/>
              <a:gd name="connsiteX16" fmla="*/ 318149 w 608697"/>
              <a:gd name="connsiteY16" fmla="*/ 89764 h 562124"/>
              <a:gd name="connsiteX17" fmla="*/ 304349 w 608697"/>
              <a:gd name="connsiteY17" fmla="*/ 96170 h 562124"/>
              <a:gd name="connsiteX18" fmla="*/ 290548 w 608697"/>
              <a:gd name="connsiteY18" fmla="*/ 89764 h 562124"/>
              <a:gd name="connsiteX19" fmla="*/ 175448 w 608697"/>
              <a:gd name="connsiteY19" fmla="*/ 36129 h 562124"/>
              <a:gd name="connsiteX20" fmla="*/ 175448 w 608697"/>
              <a:gd name="connsiteY20" fmla="*/ 0 h 562124"/>
              <a:gd name="connsiteX21" fmla="*/ 304349 w 608697"/>
              <a:gd name="connsiteY21" fmla="*/ 51847 h 562124"/>
              <a:gd name="connsiteX22" fmla="*/ 433249 w 608697"/>
              <a:gd name="connsiteY22" fmla="*/ 0 h 562124"/>
              <a:gd name="connsiteX23" fmla="*/ 608697 w 608697"/>
              <a:gd name="connsiteY23" fmla="*/ 175282 h 562124"/>
              <a:gd name="connsiteX24" fmla="*/ 537309 w 608697"/>
              <a:gd name="connsiteY24" fmla="*/ 342593 h 562124"/>
              <a:gd name="connsiteX25" fmla="*/ 356864 w 608697"/>
              <a:gd name="connsiteY25" fmla="*/ 517354 h 562124"/>
              <a:gd name="connsiteX26" fmla="*/ 317104 w 608697"/>
              <a:gd name="connsiteY26" fmla="*/ 556835 h 562124"/>
              <a:gd name="connsiteX27" fmla="*/ 304349 w 608697"/>
              <a:gd name="connsiteY27" fmla="*/ 562124 h 562124"/>
              <a:gd name="connsiteX28" fmla="*/ 291593 w 608697"/>
              <a:gd name="connsiteY28" fmla="*/ 556835 h 562124"/>
              <a:gd name="connsiteX29" fmla="*/ 251834 w 608697"/>
              <a:gd name="connsiteY29" fmla="*/ 517354 h 562124"/>
              <a:gd name="connsiteX30" fmla="*/ 71388 w 608697"/>
              <a:gd name="connsiteY30" fmla="*/ 342593 h 562124"/>
              <a:gd name="connsiteX31" fmla="*/ 0 w 608697"/>
              <a:gd name="connsiteY31" fmla="*/ 175282 h 562124"/>
              <a:gd name="connsiteX32" fmla="*/ 175448 w 608697"/>
              <a:gd name="connsiteY32" fmla="*/ 0 h 5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8697" h="562124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Calibri" panose="020F05020202040302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" grpId="0" bldLvl="0" animBg="1"/>
      <p:bldP spid="14" grpId="0" bldLvl="0" animBg="1"/>
      <p:bldP spid="18" grpId="0" bldLvl="0" animBg="1"/>
      <p:bldP spid="11" grpId="0" bldLvl="0" animBg="1"/>
      <p:bldP spid="12" grpId="0" bldLvl="0" animBg="1"/>
      <p:bldP spid="47" grpId="0" bldLvl="0" animBg="1"/>
      <p:bldP spid="62" grpId="0"/>
      <p:bldP spid="63" grpId="0"/>
      <p:bldP spid="64" grpId="0"/>
      <p:bldP spid="65" grpId="0"/>
      <p:bldP spid="74" grpId="0" bldLvl="0" animBg="1"/>
      <p:bldP spid="75" grpId="0" bldLvl="0" animBg="1"/>
      <p:bldP spid="76" grpId="0" bldLvl="0" animBg="1"/>
      <p:bldP spid="77" grpId="0" bldLvl="0" animBg="1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p="http://schemas.openxmlformats.org/presentationml/2006/main">
  <p:tag name="ISLIDE.DIAGRAM" val="4a3b24bd-1303-4d25-850d-a286ba1fe7e1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主题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3724</Words>
  <Application>WPS Presentation</Application>
  <PresentationFormat>ワイド画面</PresentationFormat>
  <Paragraphs>152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Arial</vt:lpstr>
      <vt:lpstr>ＭＳ Ｐゴシック</vt:lpstr>
      <vt:lpstr>Wingdings</vt:lpstr>
      <vt:lpstr>Meiryo UI</vt:lpstr>
      <vt:lpstr>Calibri</vt:lpstr>
      <vt:lpstr>Helvetica Light</vt:lpstr>
      <vt:lpstr>メイリオ</vt:lpstr>
      <vt:lpstr>Calibri</vt:lpstr>
      <vt:lpstr>EngraversGothic BT</vt:lpstr>
      <vt:lpstr>Yu Gothic UI</vt:lpstr>
      <vt:lpstr>华文细黑</vt:lpstr>
      <vt:lpstr>Microsoft YaHei</vt:lpstr>
      <vt:lpstr>Gill Sans</vt:lpstr>
      <vt:lpstr>ＭＳ Ｐゴシック</vt:lpstr>
      <vt:lpstr>Arial Unicode MS</vt:lpstr>
      <vt:lpstr>SimSun</vt:lpstr>
      <vt:lpstr>Gill Sans MT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terms:created xsi:type="dcterms:W3CDTF">2018-03-01T02:03:00Z</dcterms:created>
  <dcterms:modified xsi:type="dcterms:W3CDTF">2020-08-20T06:48:23Z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1041-11.8.2.8500</vt:lpwstr>
  </property>
  <property fmtid="{D5CDD505-2E9C-101B-9397-08002B2CF9AE}" pid="3" name="KSORubyTemplateID">
    <vt:lpwstr>2</vt:lpwstr>
  </property>
</Properties>
</file>