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9601200" cy="12801600" type="A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CDF1FFE2-7EEC-412C-802C-6711DEB0A98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4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60083" y="681567"/>
            <a:ext cx="8281035" cy="108487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5082" y="3191511"/>
            <a:ext cx="8281035" cy="532511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5082" y="8566998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083" y="3407834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60608" y="3407834"/>
            <a:ext cx="4080510" cy="812249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681567"/>
            <a:ext cx="8281035" cy="2474385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1333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81761" y="1843194"/>
            <a:ext cx="4860608" cy="9097434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0083" y="681567"/>
            <a:ext cx="8281035" cy="247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80398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80848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図形 3" descr="2909683_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-32385"/>
            <a:ext cx="9657715" cy="6498590"/>
          </a:xfrm>
          <a:prstGeom prst="rect">
            <a:avLst/>
          </a:prstGeom>
        </p:spPr>
      </p:pic>
      <p:pic>
        <p:nvPicPr>
          <p:cNvPr id="7" name="図形 6" descr="fireworks-5270439_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-32385" y="3653790"/>
            <a:ext cx="3204000" cy="2160000"/>
          </a:xfrm>
          <a:prstGeom prst="rect">
            <a:avLst/>
          </a:prstGeom>
        </p:spPr>
      </p:pic>
      <p:pic>
        <p:nvPicPr>
          <p:cNvPr id="2" name="図形 1" descr="cheers-839865_1920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575" y="3652520"/>
            <a:ext cx="3204000" cy="2160000"/>
          </a:xfrm>
          <a:prstGeom prst="rect">
            <a:avLst/>
          </a:prstGeom>
        </p:spPr>
      </p:pic>
      <p:pic>
        <p:nvPicPr>
          <p:cNvPr id="12" name="図形 11" descr="audience-868074_1920"/>
          <p:cNvPicPr/>
          <p:nvPr/>
        </p:nvPicPr>
        <p:blipFill>
          <a:blip r:embed="rId4"/>
          <a:stretch>
            <a:fillRect/>
          </a:stretch>
        </p:blipFill>
        <p:spPr>
          <a:xfrm>
            <a:off x="6430645" y="3652520"/>
            <a:ext cx="3204000" cy="2160000"/>
          </a:xfrm>
          <a:prstGeom prst="rect">
            <a:avLst/>
          </a:prstGeom>
        </p:spPr>
      </p:pic>
      <p:pic>
        <p:nvPicPr>
          <p:cNvPr id="5" name="図形 4" descr="audience-868074_1920"/>
          <p:cNvPicPr/>
          <p:nvPr/>
        </p:nvPicPr>
        <p:blipFill>
          <a:blip r:embed="rId4"/>
          <a:stretch>
            <a:fillRect/>
          </a:stretch>
        </p:blipFill>
        <p:spPr>
          <a:xfrm>
            <a:off x="-32385" y="610870"/>
            <a:ext cx="3204000" cy="2160000"/>
          </a:xfrm>
          <a:prstGeom prst="rect">
            <a:avLst/>
          </a:prstGeom>
        </p:spPr>
      </p:pic>
      <p:pic>
        <p:nvPicPr>
          <p:cNvPr id="6" name="図形 5" descr="fireworks-5270439_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3199130" y="612140"/>
            <a:ext cx="3204000" cy="2160000"/>
          </a:xfrm>
          <a:prstGeom prst="rect">
            <a:avLst/>
          </a:prstGeom>
        </p:spPr>
      </p:pic>
      <p:sp>
        <p:nvSpPr>
          <p:cNvPr id="19" name="テキストボックス 18"/>
          <p:cNvSpPr txBox="1"/>
          <p:nvPr/>
        </p:nvSpPr>
        <p:spPr>
          <a:xfrm>
            <a:off x="7338695" y="4579620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テキストボックス 20"/>
          <p:cNvSpPr txBox="1"/>
          <p:nvPr/>
        </p:nvSpPr>
        <p:spPr>
          <a:xfrm>
            <a:off x="458470" y="2395855"/>
            <a:ext cx="5180965" cy="7067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ja-JP" altLang="en-US" sz="4000">
                <a:latin typeface="Meiryo UI" panose="020B0604030504040204" charset="-128"/>
                <a:ea typeface="Meiryo UI" panose="020B0604030504040204" charset="-128"/>
              </a:rPr>
              <a:t>コメントを挿入</a:t>
            </a:r>
            <a:endParaRPr lang="ja-JP" altLang="en-US" sz="40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テキストボックス 22"/>
          <p:cNvSpPr txBox="1"/>
          <p:nvPr/>
        </p:nvSpPr>
        <p:spPr>
          <a:xfrm>
            <a:off x="4106545" y="4580255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テキストボックス 23"/>
          <p:cNvSpPr txBox="1"/>
          <p:nvPr/>
        </p:nvSpPr>
        <p:spPr>
          <a:xfrm>
            <a:off x="885190" y="4579620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テキストボックス 24"/>
          <p:cNvSpPr txBox="1"/>
          <p:nvPr/>
        </p:nvSpPr>
        <p:spPr>
          <a:xfrm>
            <a:off x="884555" y="1538605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テキストボックス 25"/>
          <p:cNvSpPr txBox="1"/>
          <p:nvPr/>
        </p:nvSpPr>
        <p:spPr>
          <a:xfrm>
            <a:off x="4107815" y="1537970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テキストボックス 26"/>
          <p:cNvSpPr txBox="1"/>
          <p:nvPr/>
        </p:nvSpPr>
        <p:spPr>
          <a:xfrm>
            <a:off x="7315835" y="1537970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テキストボックス 28"/>
          <p:cNvSpPr txBox="1"/>
          <p:nvPr/>
        </p:nvSpPr>
        <p:spPr>
          <a:xfrm>
            <a:off x="3717925" y="7636510"/>
            <a:ext cx="5479415" cy="357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ja-JP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サークルの紹介文を挿入してください。</a:t>
            </a:r>
            <a:r>
              <a:rPr lang="ja-JP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サークルの紹介文を挿入してください。サークルの紹介文を挿入してください。サークルの紹介文を挿入してください。サークルの紹介文を挿入してください。サークルの紹介文を挿入してください。サークルの紹介文を挿入してください。サークルの紹介文を挿入してください。サークルの紹介文を挿入してください。</a:t>
            </a:r>
            <a:endParaRPr lang="ja-JP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40000"/>
              </a:lnSpc>
            </a:pPr>
            <a:r>
              <a:rPr lang="ja-JP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サークルの紹介文を挿入してください。サークルの紹介文を挿入してください。</a:t>
            </a:r>
            <a:endParaRPr lang="ja-JP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楕円 29"/>
          <p:cNvSpPr/>
          <p:nvPr/>
        </p:nvSpPr>
        <p:spPr>
          <a:xfrm>
            <a:off x="767080" y="8365490"/>
            <a:ext cx="2118360" cy="2118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8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rPr>
              <a:t>ロゴ</a:t>
            </a:r>
            <a:endParaRPr lang="ja-JP" altLang="en-US" sz="28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テキストボックス 27"/>
          <p:cNvSpPr txBox="1"/>
          <p:nvPr/>
        </p:nvSpPr>
        <p:spPr>
          <a:xfrm>
            <a:off x="458470" y="6704965"/>
            <a:ext cx="531876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ja-JP" altLang="en-US" sz="4800">
                <a:solidFill>
                  <a:schemeClr val="bg1"/>
                </a:solidFill>
                <a:effectLst/>
                <a:latin typeface="Meiryo UI" panose="020B0604030504040204" charset="-128"/>
                <a:ea typeface="Meiryo UI" panose="020B0604030504040204" charset="-128"/>
              </a:rPr>
              <a:t>〇〇〇〇サークル</a:t>
            </a:r>
            <a:endParaRPr lang="ja-JP" altLang="en-US" sz="4800">
              <a:solidFill>
                <a:schemeClr val="bg1"/>
              </a:solidFill>
              <a:effectLst/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テキストボックス 19"/>
          <p:cNvSpPr txBox="1"/>
          <p:nvPr/>
        </p:nvSpPr>
        <p:spPr>
          <a:xfrm>
            <a:off x="3811905" y="11402060"/>
            <a:ext cx="4452620" cy="122618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電話：000-0000-0000</a:t>
            </a:r>
            <a:endParaRPr lang="en-US" altLang="zh-CN" sz="2000" b="1" kern="1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Times New Roman" panose="02020603050405020304"/>
            </a:endParaRPr>
          </a:p>
          <a:p>
            <a:pPr algn="l">
              <a:lnSpc>
                <a:spcPct val="120000"/>
              </a:lnSpc>
            </a:pPr>
            <a:r>
              <a:rPr lang="en-US" altLang="zh-CN" sz="20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メール：00000@0000.jp　</a:t>
            </a:r>
            <a:endParaRPr lang="en-US" altLang="zh-CN" sz="2000" b="1" kern="1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Times New Roman" panose="02020603050405020304"/>
            </a:endParaRPr>
          </a:p>
          <a:p>
            <a:pPr algn="l">
              <a:lnSpc>
                <a:spcPct val="120000"/>
              </a:lnSpc>
            </a:pPr>
            <a:r>
              <a:rPr lang="en-US" altLang="zh-CN" sz="20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サイト</a:t>
            </a:r>
            <a:r>
              <a:rPr lang="ja-JP" altLang="en-US" sz="20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：</a:t>
            </a:r>
            <a:r>
              <a:rPr lang="en-US" altLang="zh-CN" sz="20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https://www.0000.com</a:t>
            </a:r>
            <a:endParaRPr lang="en-US" altLang="zh-CN" sz="1600" b="1" kern="1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Times New Roman" panose="02020603050405020304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b="1" kern="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Times New Roman" panose="02020603050405020304"/>
              </a:rPr>
              <a:t> </a:t>
            </a:r>
            <a:endParaRPr lang="en-US" altLang="zh-CN" sz="1600" b="1" kern="1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Times New Roman" panose="02020603050405020304"/>
            </a:endParaRPr>
          </a:p>
          <a:p>
            <a:pPr algn="just"/>
            <a:endParaRPr lang="en-US" altLang="zh-CN" sz="1600" b="1" kern="10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Times New Roman" panose="02020603050405020304"/>
            </a:endParaRPr>
          </a:p>
        </p:txBody>
      </p:sp>
      <p:sp>
        <p:nvSpPr>
          <p:cNvPr id="34" name="テキストボックス 33"/>
          <p:cNvSpPr txBox="1"/>
          <p:nvPr/>
        </p:nvSpPr>
        <p:spPr>
          <a:xfrm>
            <a:off x="767080" y="1187704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ja-JP" altLang="en-US" sz="24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連絡先はこちら</a:t>
            </a:r>
            <a:r>
              <a:rPr lang="en-US" altLang="ja-JP" sz="24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→</a:t>
            </a:r>
            <a:endParaRPr lang="en-US" altLang="ja-JP" sz="240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2" name="テキストボックス 21"/>
          <p:cNvSpPr txBox="1"/>
          <p:nvPr/>
        </p:nvSpPr>
        <p:spPr>
          <a:xfrm>
            <a:off x="3867150" y="3322320"/>
            <a:ext cx="5180965" cy="7067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p>
            <a:r>
              <a:rPr lang="ja-JP" altLang="en-US" sz="4000">
                <a:latin typeface="Meiryo UI" panose="020B0604030504040204" charset="-128"/>
                <a:ea typeface="Meiryo UI" panose="020B0604030504040204" charset="-128"/>
              </a:rPr>
              <a:t>コメントを挿入</a:t>
            </a:r>
            <a:endParaRPr lang="ja-JP" altLang="en-US" sz="4000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13" name="図形 12" descr="cheers-839865_1920"/>
          <p:cNvPicPr/>
          <p:nvPr/>
        </p:nvPicPr>
        <p:blipFill>
          <a:blip r:embed="rId3"/>
          <a:stretch>
            <a:fillRect/>
          </a:stretch>
        </p:blipFill>
        <p:spPr>
          <a:xfrm>
            <a:off x="6430645" y="610870"/>
            <a:ext cx="3204000" cy="2160000"/>
          </a:xfrm>
          <a:prstGeom prst="rect">
            <a:avLst/>
          </a:prstGeom>
        </p:spPr>
      </p:pic>
      <p:sp>
        <p:nvSpPr>
          <p:cNvPr id="3" name="テキストボックス 2"/>
          <p:cNvSpPr txBox="1"/>
          <p:nvPr/>
        </p:nvSpPr>
        <p:spPr>
          <a:xfrm>
            <a:off x="7339330" y="1539240"/>
            <a:ext cx="13874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写真を挿入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Presentation</Application>
  <PresentationFormat>宽屏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ＭＳ Ｐゴシック</vt:lpstr>
      <vt:lpstr>Wingdings</vt:lpstr>
      <vt:lpstr>ヒラギノ角ゴシック</vt:lpstr>
      <vt:lpstr>Meiryo UI</vt:lpstr>
      <vt:lpstr>Times New Roman</vt:lpstr>
      <vt:lpstr>Microsoft YaHei</vt:lpstr>
      <vt:lpstr>ＭＳ Ｐゴシック</vt:lpstr>
      <vt:lpstr>Arial Unicode MS</vt:lpstr>
      <vt:lpstr>Calibri Light</vt:lpstr>
      <vt:lpstr>Calibri</vt:lpstr>
      <vt:lpstr>ヒラギノ角ゴシック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dcterms:created xsi:type="dcterms:W3CDTF">2020-11-24T02:45:52Z</dcterms:created>
  <dcterms:modified xsi:type="dcterms:W3CDTF">2020-11-24T02:45:52Z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