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7" r:id="rId3"/>
  </p:sldIdLst>
  <p:sldSz cx="3455670" cy="529145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1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028" y="114"/>
      </p:cViewPr>
      <p:guideLst>
        <p:guide orient="horz" pos="1666"/>
        <p:guide pos="10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35BD8-B1A2-4DFA-A3C0-ABAF6995292E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21294" y="1143000"/>
            <a:ext cx="201541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FE7DE-3B39-42D0-84B2-824701069ECA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pic>
        <p:nvPicPr>
          <p:cNvPr id="1458" name="図形 1457" descr="年賀状テンプレート_クリスマス背景_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04" y="-6852"/>
            <a:ext cx="3462844" cy="530532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7685" y="281793"/>
            <a:ext cx="2981857" cy="1023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685" y="1408966"/>
            <a:ext cx="2981857" cy="3358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7684" y="4905645"/>
            <a:ext cx="777877" cy="281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5">
                <a:solidFill>
                  <a:schemeClr val="tx1">
                    <a:tint val="7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fld id="{45DDE446-867D-4B69-A6F3-BD3D91AE7B0C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5208" y="4905645"/>
            <a:ext cx="1166812" cy="281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5">
                <a:solidFill>
                  <a:schemeClr val="tx1">
                    <a:tint val="7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41664" y="4905645"/>
            <a:ext cx="777877" cy="281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5">
                <a:solidFill>
                  <a:schemeClr val="tx1">
                    <a:tint val="7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fld id="{7EEACE19-5ABA-43A7-920B-63F4F5105C8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346075" rtl="0" eaLnBrk="1" latinLnBrk="0" hangingPunct="1">
        <a:lnSpc>
          <a:spcPct val="90000"/>
        </a:lnSpc>
        <a:spcBef>
          <a:spcPct val="0"/>
        </a:spcBef>
        <a:buNone/>
        <a:defRPr kumimoji="1" sz="166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1pPr>
    </p:titleStyle>
    <p:bodyStyle>
      <a:lvl1pPr marL="86360" indent="-86360" algn="l" defTabSz="346075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kumimoji="1" sz="106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1pPr>
      <a:lvl2pPr marL="259080" indent="-86360" algn="l" defTabSz="346075" rtl="0" eaLnBrk="1" latinLnBrk="0" hangingPunct="1">
        <a:lnSpc>
          <a:spcPct val="90000"/>
        </a:lnSpc>
        <a:spcBef>
          <a:spcPct val="38000"/>
        </a:spcBef>
        <a:buFont typeface="Arial" panose="020B0604020202020204" pitchFamily="34" charset="0"/>
        <a:buChar char="•"/>
        <a:defRPr kumimoji="1" sz="905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2pPr>
      <a:lvl3pPr marL="431800" indent="-86360" algn="l" defTabSz="346075" rtl="0" eaLnBrk="1" latinLnBrk="0" hangingPunct="1">
        <a:lnSpc>
          <a:spcPct val="90000"/>
        </a:lnSpc>
        <a:spcBef>
          <a:spcPct val="38000"/>
        </a:spcBef>
        <a:buFont typeface="Arial" panose="020B0604020202020204" pitchFamily="34" charset="0"/>
        <a:buChar char="•"/>
        <a:defRPr kumimoji="1" sz="755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3pPr>
      <a:lvl4pPr marL="604520" indent="-86360" algn="l" defTabSz="346075" rtl="0" eaLnBrk="1" latinLnBrk="0" hangingPunct="1">
        <a:lnSpc>
          <a:spcPct val="90000"/>
        </a:lnSpc>
        <a:spcBef>
          <a:spcPct val="38000"/>
        </a:spcBef>
        <a:buFont typeface="Arial" panose="020B0604020202020204" pitchFamily="34" charset="0"/>
        <a:buChar char="•"/>
        <a:defRPr kumimoji="1" sz="68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4pPr>
      <a:lvl5pPr marL="777240" indent="-86360" algn="l" defTabSz="346075" rtl="0" eaLnBrk="1" latinLnBrk="0" hangingPunct="1">
        <a:lnSpc>
          <a:spcPct val="90000"/>
        </a:lnSpc>
        <a:spcBef>
          <a:spcPct val="38000"/>
        </a:spcBef>
        <a:buFont typeface="Arial" panose="020B0604020202020204" pitchFamily="34" charset="0"/>
        <a:buChar char="•"/>
        <a:defRPr kumimoji="1" sz="68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5pPr>
      <a:lvl6pPr marL="949960" indent="-86360" algn="l" defTabSz="346075" rtl="0" eaLnBrk="1" latinLnBrk="0" hangingPunct="1">
        <a:lnSpc>
          <a:spcPct val="90000"/>
        </a:lnSpc>
        <a:spcBef>
          <a:spcPct val="38000"/>
        </a:spcBef>
        <a:buFont typeface="Arial" panose="020B0604020202020204" pitchFamily="34" charset="0"/>
        <a:buChar char="•"/>
        <a:defRPr kumimoji="1" sz="680" kern="1200">
          <a:solidFill>
            <a:schemeClr val="tx1"/>
          </a:solidFill>
          <a:latin typeface="+mn-lt"/>
          <a:ea typeface="+mn-ea"/>
          <a:cs typeface="+mn-cs"/>
        </a:defRPr>
      </a:lvl6pPr>
      <a:lvl7pPr marL="1122680" indent="-86360" algn="l" defTabSz="346075" rtl="0" eaLnBrk="1" latinLnBrk="0" hangingPunct="1">
        <a:lnSpc>
          <a:spcPct val="90000"/>
        </a:lnSpc>
        <a:spcBef>
          <a:spcPct val="38000"/>
        </a:spcBef>
        <a:buFont typeface="Arial" panose="020B0604020202020204" pitchFamily="34" charset="0"/>
        <a:buChar char="•"/>
        <a:defRPr kumimoji="1" sz="680" kern="1200">
          <a:solidFill>
            <a:schemeClr val="tx1"/>
          </a:solidFill>
          <a:latin typeface="+mn-lt"/>
          <a:ea typeface="+mn-ea"/>
          <a:cs typeface="+mn-cs"/>
        </a:defRPr>
      </a:lvl7pPr>
      <a:lvl8pPr marL="1295400" indent="-86360" algn="l" defTabSz="346075" rtl="0" eaLnBrk="1" latinLnBrk="0" hangingPunct="1">
        <a:lnSpc>
          <a:spcPct val="90000"/>
        </a:lnSpc>
        <a:spcBef>
          <a:spcPct val="38000"/>
        </a:spcBef>
        <a:buFont typeface="Arial" panose="020B0604020202020204" pitchFamily="34" charset="0"/>
        <a:buChar char="•"/>
        <a:defRPr kumimoji="1" sz="680" kern="1200">
          <a:solidFill>
            <a:schemeClr val="tx1"/>
          </a:solidFill>
          <a:latin typeface="+mn-lt"/>
          <a:ea typeface="+mn-ea"/>
          <a:cs typeface="+mn-cs"/>
        </a:defRPr>
      </a:lvl8pPr>
      <a:lvl9pPr marL="1468120" indent="-86360" algn="l" defTabSz="346075" rtl="0" eaLnBrk="1" latinLnBrk="0" hangingPunct="1">
        <a:lnSpc>
          <a:spcPct val="90000"/>
        </a:lnSpc>
        <a:spcBef>
          <a:spcPct val="38000"/>
        </a:spcBef>
        <a:buFont typeface="Arial" panose="020B0604020202020204" pitchFamily="34" charset="0"/>
        <a:buChar char="•"/>
        <a:defRPr kumimoji="1" sz="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6075" rtl="0" eaLnBrk="1" latinLnBrk="0" hangingPunct="1">
        <a:defRPr kumimoji="1" sz="680" kern="1200">
          <a:solidFill>
            <a:schemeClr val="tx1"/>
          </a:solidFill>
          <a:latin typeface="+mn-lt"/>
          <a:ea typeface="+mn-ea"/>
          <a:cs typeface="+mn-cs"/>
        </a:defRPr>
      </a:lvl1pPr>
      <a:lvl2pPr marL="172085" algn="l" defTabSz="346075" rtl="0" eaLnBrk="1" latinLnBrk="0" hangingPunct="1">
        <a:defRPr kumimoji="1" sz="680" kern="1200">
          <a:solidFill>
            <a:schemeClr val="tx1"/>
          </a:solidFill>
          <a:latin typeface="+mn-lt"/>
          <a:ea typeface="+mn-ea"/>
          <a:cs typeface="+mn-cs"/>
        </a:defRPr>
      </a:lvl2pPr>
      <a:lvl3pPr marL="346075" algn="l" defTabSz="346075" rtl="0" eaLnBrk="1" latinLnBrk="0" hangingPunct="1">
        <a:defRPr kumimoji="1" sz="680" kern="1200">
          <a:solidFill>
            <a:schemeClr val="tx1"/>
          </a:solidFill>
          <a:latin typeface="+mn-lt"/>
          <a:ea typeface="+mn-ea"/>
          <a:cs typeface="+mn-cs"/>
        </a:defRPr>
      </a:lvl3pPr>
      <a:lvl4pPr marL="518160" algn="l" defTabSz="346075" rtl="0" eaLnBrk="1" latinLnBrk="0" hangingPunct="1">
        <a:defRPr kumimoji="1" sz="680" kern="1200">
          <a:solidFill>
            <a:schemeClr val="tx1"/>
          </a:solidFill>
          <a:latin typeface="+mn-lt"/>
          <a:ea typeface="+mn-ea"/>
          <a:cs typeface="+mn-cs"/>
        </a:defRPr>
      </a:lvl4pPr>
      <a:lvl5pPr marL="690880" algn="l" defTabSz="346075" rtl="0" eaLnBrk="1" latinLnBrk="0" hangingPunct="1">
        <a:defRPr kumimoji="1" sz="680" kern="1200">
          <a:solidFill>
            <a:schemeClr val="tx1"/>
          </a:solidFill>
          <a:latin typeface="+mn-lt"/>
          <a:ea typeface="+mn-ea"/>
          <a:cs typeface="+mn-cs"/>
        </a:defRPr>
      </a:lvl5pPr>
      <a:lvl6pPr marL="863600" algn="l" defTabSz="346075" rtl="0" eaLnBrk="1" latinLnBrk="0" hangingPunct="1">
        <a:defRPr kumimoji="1" sz="680" kern="1200">
          <a:solidFill>
            <a:schemeClr val="tx1"/>
          </a:solidFill>
          <a:latin typeface="+mn-lt"/>
          <a:ea typeface="+mn-ea"/>
          <a:cs typeface="+mn-cs"/>
        </a:defRPr>
      </a:lvl6pPr>
      <a:lvl7pPr marL="1036320" algn="l" defTabSz="346075" rtl="0" eaLnBrk="1" latinLnBrk="0" hangingPunct="1">
        <a:defRPr kumimoji="1" sz="680" kern="1200">
          <a:solidFill>
            <a:schemeClr val="tx1"/>
          </a:solidFill>
          <a:latin typeface="+mn-lt"/>
          <a:ea typeface="+mn-ea"/>
          <a:cs typeface="+mn-cs"/>
        </a:defRPr>
      </a:lvl7pPr>
      <a:lvl8pPr marL="1209040" algn="l" defTabSz="346075" rtl="0" eaLnBrk="1" latinLnBrk="0" hangingPunct="1">
        <a:defRPr kumimoji="1" sz="680" kern="1200">
          <a:solidFill>
            <a:schemeClr val="tx1"/>
          </a:solidFill>
          <a:latin typeface="+mn-lt"/>
          <a:ea typeface="+mn-ea"/>
          <a:cs typeface="+mn-cs"/>
        </a:defRPr>
      </a:lvl8pPr>
      <a:lvl9pPr marL="1381760" algn="l" defTabSz="346075" rtl="0" eaLnBrk="1" latinLnBrk="0" hangingPunct="1">
        <a:defRPr kumimoji="1" sz="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object 1412" hidden="1"/>
          <p:cNvSpPr/>
          <p:nvPr/>
        </p:nvSpPr>
        <p:spPr>
          <a:xfrm>
            <a:off x="209195" y="2154921"/>
            <a:ext cx="2996885" cy="57436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75"/>
          </a:p>
        </p:txBody>
      </p:sp>
      <p:grpSp>
        <p:nvGrpSpPr>
          <p:cNvPr id="1457" name="グループ化 1456" hidden="1"/>
          <p:cNvGrpSpPr/>
          <p:nvPr/>
        </p:nvGrpSpPr>
        <p:grpSpPr>
          <a:xfrm>
            <a:off x="478510" y="2885732"/>
            <a:ext cx="2503497" cy="296662"/>
            <a:chOff x="2855" y="17266"/>
            <a:chExt cx="14979" cy="1775"/>
          </a:xfrm>
          <a:effectLst/>
        </p:grpSpPr>
        <p:sp>
          <p:nvSpPr>
            <p:cNvPr id="1414" name="object 1414"/>
            <p:cNvSpPr/>
            <p:nvPr/>
          </p:nvSpPr>
          <p:spPr>
            <a:xfrm>
              <a:off x="2855" y="17332"/>
              <a:ext cx="347" cy="481"/>
            </a:xfrm>
            <a:custGeom>
              <a:avLst/>
              <a:gdLst/>
              <a:ahLst/>
              <a:cxnLst/>
              <a:rect l="l" t="t" r="r" b="b"/>
              <a:pathLst>
                <a:path w="220344" h="305434">
                  <a:moveTo>
                    <a:pt x="10357" y="0"/>
                  </a:moveTo>
                  <a:lnTo>
                    <a:pt x="0" y="0"/>
                  </a:lnTo>
                  <a:lnTo>
                    <a:pt x="0" y="2584"/>
                  </a:lnTo>
                  <a:lnTo>
                    <a:pt x="3449" y="3881"/>
                  </a:lnTo>
                  <a:lnTo>
                    <a:pt x="3881" y="3881"/>
                  </a:lnTo>
                  <a:lnTo>
                    <a:pt x="7869" y="8718"/>
                  </a:lnTo>
                  <a:lnTo>
                    <a:pt x="9917" y="17033"/>
                  </a:lnTo>
                  <a:lnTo>
                    <a:pt x="10672" y="26319"/>
                  </a:lnTo>
                  <a:lnTo>
                    <a:pt x="10779" y="281657"/>
                  </a:lnTo>
                  <a:lnTo>
                    <a:pt x="12074" y="289297"/>
                  </a:lnTo>
                  <a:lnTo>
                    <a:pt x="16281" y="296858"/>
                  </a:lnTo>
                  <a:lnTo>
                    <a:pt x="23884" y="302641"/>
                  </a:lnTo>
                  <a:lnTo>
                    <a:pt x="35366" y="304947"/>
                  </a:lnTo>
                  <a:lnTo>
                    <a:pt x="46672" y="302878"/>
                  </a:lnTo>
                  <a:lnTo>
                    <a:pt x="53973" y="297776"/>
                  </a:lnTo>
                  <a:lnTo>
                    <a:pt x="58117" y="291299"/>
                  </a:lnTo>
                  <a:lnTo>
                    <a:pt x="59953" y="285106"/>
                  </a:lnTo>
                  <a:lnTo>
                    <a:pt x="218759" y="285106"/>
                  </a:lnTo>
                  <a:lnTo>
                    <a:pt x="219984" y="275613"/>
                  </a:lnTo>
                  <a:lnTo>
                    <a:pt x="219984" y="272164"/>
                  </a:lnTo>
                  <a:lnTo>
                    <a:pt x="60386" y="272164"/>
                  </a:lnTo>
                  <a:lnTo>
                    <a:pt x="60386" y="158723"/>
                  </a:lnTo>
                  <a:lnTo>
                    <a:pt x="219984" y="158723"/>
                  </a:lnTo>
                  <a:lnTo>
                    <a:pt x="219984" y="145781"/>
                  </a:lnTo>
                  <a:lnTo>
                    <a:pt x="60386" y="145781"/>
                  </a:lnTo>
                  <a:lnTo>
                    <a:pt x="60386" y="33636"/>
                  </a:lnTo>
                  <a:lnTo>
                    <a:pt x="219984" y="33636"/>
                  </a:lnTo>
                  <a:lnTo>
                    <a:pt x="219984" y="29322"/>
                  </a:lnTo>
                  <a:lnTo>
                    <a:pt x="218194" y="20705"/>
                  </a:lnTo>
                  <a:lnTo>
                    <a:pt x="59088" y="20705"/>
                  </a:lnTo>
                  <a:lnTo>
                    <a:pt x="58234" y="18100"/>
                  </a:lnTo>
                  <a:lnTo>
                    <a:pt x="20620" y="525"/>
                  </a:lnTo>
                  <a:lnTo>
                    <a:pt x="10357" y="0"/>
                  </a:lnTo>
                  <a:close/>
                </a:path>
                <a:path w="220344" h="305434">
                  <a:moveTo>
                    <a:pt x="218759" y="285106"/>
                  </a:moveTo>
                  <a:lnTo>
                    <a:pt x="159166" y="285106"/>
                  </a:lnTo>
                  <a:lnTo>
                    <a:pt x="166929" y="288556"/>
                  </a:lnTo>
                  <a:lnTo>
                    <a:pt x="172962" y="293735"/>
                  </a:lnTo>
                  <a:lnTo>
                    <a:pt x="179871" y="299778"/>
                  </a:lnTo>
                  <a:lnTo>
                    <a:pt x="185472" y="304514"/>
                  </a:lnTo>
                  <a:lnTo>
                    <a:pt x="195397" y="304514"/>
                  </a:lnTo>
                  <a:lnTo>
                    <a:pt x="206337" y="302304"/>
                  </a:lnTo>
                  <a:lnTo>
                    <a:pt x="214000" y="296211"/>
                  </a:lnTo>
                  <a:lnTo>
                    <a:pt x="218508" y="287044"/>
                  </a:lnTo>
                  <a:lnTo>
                    <a:pt x="218759" y="285106"/>
                  </a:lnTo>
                  <a:close/>
                </a:path>
                <a:path w="220344" h="305434">
                  <a:moveTo>
                    <a:pt x="219984" y="158723"/>
                  </a:moveTo>
                  <a:lnTo>
                    <a:pt x="174692" y="158723"/>
                  </a:lnTo>
                  <a:lnTo>
                    <a:pt x="174692" y="272164"/>
                  </a:lnTo>
                  <a:lnTo>
                    <a:pt x="219984" y="272164"/>
                  </a:lnTo>
                  <a:lnTo>
                    <a:pt x="219984" y="158723"/>
                  </a:lnTo>
                  <a:close/>
                </a:path>
                <a:path w="220344" h="305434">
                  <a:moveTo>
                    <a:pt x="219984" y="33636"/>
                  </a:moveTo>
                  <a:lnTo>
                    <a:pt x="174692" y="33636"/>
                  </a:lnTo>
                  <a:lnTo>
                    <a:pt x="174692" y="145781"/>
                  </a:lnTo>
                  <a:lnTo>
                    <a:pt x="219984" y="145781"/>
                  </a:lnTo>
                  <a:lnTo>
                    <a:pt x="219984" y="33636"/>
                  </a:lnTo>
                  <a:close/>
                </a:path>
                <a:path w="220344" h="305434">
                  <a:moveTo>
                    <a:pt x="195830" y="421"/>
                  </a:moveTo>
                  <a:lnTo>
                    <a:pt x="169513" y="15083"/>
                  </a:lnTo>
                  <a:lnTo>
                    <a:pt x="161750" y="20705"/>
                  </a:lnTo>
                  <a:lnTo>
                    <a:pt x="218194" y="20705"/>
                  </a:lnTo>
                  <a:lnTo>
                    <a:pt x="216513" y="12614"/>
                  </a:lnTo>
                  <a:lnTo>
                    <a:pt x="208714" y="4034"/>
                  </a:lnTo>
                  <a:lnTo>
                    <a:pt x="200512" y="873"/>
                  </a:lnTo>
                  <a:lnTo>
                    <a:pt x="195830" y="4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15" name="object 1415"/>
            <p:cNvSpPr/>
            <p:nvPr/>
          </p:nvSpPr>
          <p:spPr>
            <a:xfrm>
              <a:off x="3433" y="17266"/>
              <a:ext cx="543" cy="604"/>
            </a:xfrm>
            <a:custGeom>
              <a:avLst/>
              <a:gdLst/>
              <a:ahLst/>
              <a:cxnLst/>
              <a:rect l="l" t="t" r="r" b="b"/>
              <a:pathLst>
                <a:path w="344805" h="383540">
                  <a:moveTo>
                    <a:pt x="282100" y="322625"/>
                  </a:moveTo>
                  <a:lnTo>
                    <a:pt x="270013" y="322625"/>
                  </a:lnTo>
                  <a:lnTo>
                    <a:pt x="270013" y="326085"/>
                  </a:lnTo>
                  <a:lnTo>
                    <a:pt x="272175" y="326085"/>
                  </a:lnTo>
                  <a:lnTo>
                    <a:pt x="280901" y="328584"/>
                  </a:lnTo>
                  <a:lnTo>
                    <a:pt x="285382" y="335086"/>
                  </a:lnTo>
                  <a:lnTo>
                    <a:pt x="287033" y="345066"/>
                  </a:lnTo>
                  <a:lnTo>
                    <a:pt x="287269" y="358002"/>
                  </a:lnTo>
                  <a:lnTo>
                    <a:pt x="289601" y="369077"/>
                  </a:lnTo>
                  <a:lnTo>
                    <a:pt x="295574" y="377037"/>
                  </a:lnTo>
                  <a:lnTo>
                    <a:pt x="303649" y="381843"/>
                  </a:lnTo>
                  <a:lnTo>
                    <a:pt x="312288" y="383454"/>
                  </a:lnTo>
                  <a:lnTo>
                    <a:pt x="321407" y="381674"/>
                  </a:lnTo>
                  <a:lnTo>
                    <a:pt x="329273" y="376659"/>
                  </a:lnTo>
                  <a:lnTo>
                    <a:pt x="334792" y="368894"/>
                  </a:lnTo>
                  <a:lnTo>
                    <a:pt x="336875" y="358867"/>
                  </a:lnTo>
                  <a:lnTo>
                    <a:pt x="330378" y="337915"/>
                  </a:lnTo>
                  <a:lnTo>
                    <a:pt x="314986" y="327155"/>
                  </a:lnTo>
                  <a:lnTo>
                    <a:pt x="296844" y="323191"/>
                  </a:lnTo>
                  <a:lnTo>
                    <a:pt x="282100" y="322625"/>
                  </a:lnTo>
                  <a:close/>
                </a:path>
                <a:path w="344805" h="383540">
                  <a:moveTo>
                    <a:pt x="183320" y="99202"/>
                  </a:moveTo>
                  <a:lnTo>
                    <a:pt x="173827" y="99202"/>
                  </a:lnTo>
                  <a:lnTo>
                    <a:pt x="173827" y="101786"/>
                  </a:lnTo>
                  <a:lnTo>
                    <a:pt x="177276" y="103083"/>
                  </a:lnTo>
                  <a:lnTo>
                    <a:pt x="177709" y="103083"/>
                  </a:lnTo>
                  <a:lnTo>
                    <a:pt x="181703" y="107672"/>
                  </a:lnTo>
                  <a:lnTo>
                    <a:pt x="183754" y="115860"/>
                  </a:lnTo>
                  <a:lnTo>
                    <a:pt x="184510" y="125099"/>
                  </a:lnTo>
                  <a:lnTo>
                    <a:pt x="184618" y="282955"/>
                  </a:lnTo>
                  <a:lnTo>
                    <a:pt x="186551" y="292164"/>
                  </a:lnTo>
                  <a:lnTo>
                    <a:pt x="191679" y="299395"/>
                  </a:lnTo>
                  <a:lnTo>
                    <a:pt x="198991" y="304120"/>
                  </a:lnTo>
                  <a:lnTo>
                    <a:pt x="207475" y="305812"/>
                  </a:lnTo>
                  <a:lnTo>
                    <a:pt x="215291" y="304530"/>
                  </a:lnTo>
                  <a:lnTo>
                    <a:pt x="222139" y="300741"/>
                  </a:lnTo>
                  <a:lnTo>
                    <a:pt x="227368" y="294527"/>
                  </a:lnTo>
                  <a:lnTo>
                    <a:pt x="230332" y="285971"/>
                  </a:lnTo>
                  <a:lnTo>
                    <a:pt x="338495" y="285971"/>
                  </a:lnTo>
                  <a:lnTo>
                    <a:pt x="339892" y="276478"/>
                  </a:lnTo>
                  <a:lnTo>
                    <a:pt x="339892" y="273029"/>
                  </a:lnTo>
                  <a:lnTo>
                    <a:pt x="230764" y="273029"/>
                  </a:lnTo>
                  <a:lnTo>
                    <a:pt x="230764" y="233770"/>
                  </a:lnTo>
                  <a:lnTo>
                    <a:pt x="339892" y="233770"/>
                  </a:lnTo>
                  <a:lnTo>
                    <a:pt x="339892" y="220839"/>
                  </a:lnTo>
                  <a:lnTo>
                    <a:pt x="230764" y="220839"/>
                  </a:lnTo>
                  <a:lnTo>
                    <a:pt x="230764" y="183310"/>
                  </a:lnTo>
                  <a:lnTo>
                    <a:pt x="339892" y="183310"/>
                  </a:lnTo>
                  <a:lnTo>
                    <a:pt x="339892" y="170368"/>
                  </a:lnTo>
                  <a:lnTo>
                    <a:pt x="230764" y="170368"/>
                  </a:lnTo>
                  <a:lnTo>
                    <a:pt x="230764" y="132838"/>
                  </a:lnTo>
                  <a:lnTo>
                    <a:pt x="339892" y="132838"/>
                  </a:lnTo>
                  <a:lnTo>
                    <a:pt x="339892" y="128535"/>
                  </a:lnTo>
                  <a:lnTo>
                    <a:pt x="338103" y="119907"/>
                  </a:lnTo>
                  <a:lnTo>
                    <a:pt x="229467" y="119907"/>
                  </a:lnTo>
                  <a:lnTo>
                    <a:pt x="224440" y="110482"/>
                  </a:lnTo>
                  <a:lnTo>
                    <a:pt x="215127" y="104052"/>
                  </a:lnTo>
                  <a:lnTo>
                    <a:pt x="201448" y="100373"/>
                  </a:lnTo>
                  <a:lnTo>
                    <a:pt x="183320" y="99202"/>
                  </a:lnTo>
                  <a:close/>
                </a:path>
                <a:path w="344805" h="383540">
                  <a:moveTo>
                    <a:pt x="338495" y="285971"/>
                  </a:moveTo>
                  <a:lnTo>
                    <a:pt x="284685" y="285971"/>
                  </a:lnTo>
                  <a:lnTo>
                    <a:pt x="305390" y="303660"/>
                  </a:lnTo>
                  <a:lnTo>
                    <a:pt x="307974" y="305379"/>
                  </a:lnTo>
                  <a:lnTo>
                    <a:pt x="315737" y="305379"/>
                  </a:lnTo>
                  <a:lnTo>
                    <a:pt x="324424" y="304199"/>
                  </a:lnTo>
                  <a:lnTo>
                    <a:pt x="332181" y="299825"/>
                  </a:lnTo>
                  <a:lnTo>
                    <a:pt x="337755" y="291002"/>
                  </a:lnTo>
                  <a:lnTo>
                    <a:pt x="338495" y="285971"/>
                  </a:lnTo>
                  <a:close/>
                </a:path>
                <a:path w="344805" h="383540">
                  <a:moveTo>
                    <a:pt x="339892" y="233770"/>
                  </a:moveTo>
                  <a:lnTo>
                    <a:pt x="298049" y="233770"/>
                  </a:lnTo>
                  <a:lnTo>
                    <a:pt x="298049" y="273029"/>
                  </a:lnTo>
                  <a:lnTo>
                    <a:pt x="339892" y="273029"/>
                  </a:lnTo>
                  <a:lnTo>
                    <a:pt x="339892" y="233770"/>
                  </a:lnTo>
                  <a:close/>
                </a:path>
                <a:path w="344805" h="383540">
                  <a:moveTo>
                    <a:pt x="339892" y="183310"/>
                  </a:moveTo>
                  <a:lnTo>
                    <a:pt x="298049" y="183310"/>
                  </a:lnTo>
                  <a:lnTo>
                    <a:pt x="298049" y="220839"/>
                  </a:lnTo>
                  <a:lnTo>
                    <a:pt x="339892" y="220839"/>
                  </a:lnTo>
                  <a:lnTo>
                    <a:pt x="339892" y="183310"/>
                  </a:lnTo>
                  <a:close/>
                </a:path>
                <a:path w="344805" h="383540">
                  <a:moveTo>
                    <a:pt x="339892" y="132838"/>
                  </a:moveTo>
                  <a:lnTo>
                    <a:pt x="298049" y="132838"/>
                  </a:lnTo>
                  <a:lnTo>
                    <a:pt x="298049" y="170368"/>
                  </a:lnTo>
                  <a:lnTo>
                    <a:pt x="339892" y="170368"/>
                  </a:lnTo>
                  <a:lnTo>
                    <a:pt x="339892" y="132838"/>
                  </a:lnTo>
                  <a:close/>
                </a:path>
                <a:path w="344805" h="383540">
                  <a:moveTo>
                    <a:pt x="316170" y="99634"/>
                  </a:moveTo>
                  <a:lnTo>
                    <a:pt x="306255" y="99634"/>
                  </a:lnTo>
                  <a:lnTo>
                    <a:pt x="288999" y="116890"/>
                  </a:lnTo>
                  <a:lnTo>
                    <a:pt x="281668" y="119907"/>
                  </a:lnTo>
                  <a:lnTo>
                    <a:pt x="338103" y="119907"/>
                  </a:lnTo>
                  <a:lnTo>
                    <a:pt x="336428" y="111827"/>
                  </a:lnTo>
                  <a:lnTo>
                    <a:pt x="328679" y="103247"/>
                  </a:lnTo>
                  <a:lnTo>
                    <a:pt x="320606" y="100086"/>
                  </a:lnTo>
                  <a:lnTo>
                    <a:pt x="316170" y="99634"/>
                  </a:lnTo>
                  <a:close/>
                </a:path>
                <a:path w="344805" h="383540">
                  <a:moveTo>
                    <a:pt x="260963" y="51758"/>
                  </a:moveTo>
                  <a:lnTo>
                    <a:pt x="249736" y="54722"/>
                  </a:lnTo>
                  <a:lnTo>
                    <a:pt x="243971" y="61891"/>
                  </a:lnTo>
                  <a:lnTo>
                    <a:pt x="241847" y="70678"/>
                  </a:lnTo>
                  <a:lnTo>
                    <a:pt x="241544" y="78496"/>
                  </a:lnTo>
                  <a:lnTo>
                    <a:pt x="241544" y="89276"/>
                  </a:lnTo>
                  <a:lnTo>
                    <a:pt x="238095" y="91860"/>
                  </a:lnTo>
                  <a:lnTo>
                    <a:pt x="231197" y="91860"/>
                  </a:lnTo>
                  <a:lnTo>
                    <a:pt x="230332" y="92736"/>
                  </a:lnTo>
                  <a:lnTo>
                    <a:pt x="230332" y="95320"/>
                  </a:lnTo>
                  <a:lnTo>
                    <a:pt x="237662" y="95320"/>
                  </a:lnTo>
                  <a:lnTo>
                    <a:pt x="248226" y="94828"/>
                  </a:lnTo>
                  <a:lnTo>
                    <a:pt x="262630" y="92030"/>
                  </a:lnTo>
                  <a:lnTo>
                    <a:pt x="275336" y="84947"/>
                  </a:lnTo>
                  <a:lnTo>
                    <a:pt x="280803" y="71598"/>
                  </a:lnTo>
                  <a:lnTo>
                    <a:pt x="279219" y="63763"/>
                  </a:lnTo>
                  <a:lnTo>
                    <a:pt x="274925" y="57469"/>
                  </a:lnTo>
                  <a:lnTo>
                    <a:pt x="268610" y="53279"/>
                  </a:lnTo>
                  <a:lnTo>
                    <a:pt x="260963" y="51758"/>
                  </a:lnTo>
                  <a:close/>
                </a:path>
                <a:path w="344805" h="383540">
                  <a:moveTo>
                    <a:pt x="323500" y="0"/>
                  </a:moveTo>
                  <a:lnTo>
                    <a:pt x="313585" y="0"/>
                  </a:lnTo>
                  <a:lnTo>
                    <a:pt x="308839" y="5168"/>
                  </a:lnTo>
                  <a:lnTo>
                    <a:pt x="306255" y="8185"/>
                  </a:lnTo>
                  <a:lnTo>
                    <a:pt x="299586" y="14910"/>
                  </a:lnTo>
                  <a:lnTo>
                    <a:pt x="293687" y="19617"/>
                  </a:lnTo>
                  <a:lnTo>
                    <a:pt x="287384" y="22384"/>
                  </a:lnTo>
                  <a:lnTo>
                    <a:pt x="279506" y="23289"/>
                  </a:lnTo>
                  <a:lnTo>
                    <a:pt x="179006" y="23289"/>
                  </a:lnTo>
                  <a:lnTo>
                    <a:pt x="178141" y="23721"/>
                  </a:lnTo>
                  <a:lnTo>
                    <a:pt x="178141" y="25873"/>
                  </a:lnTo>
                  <a:lnTo>
                    <a:pt x="182455" y="27171"/>
                  </a:lnTo>
                  <a:lnTo>
                    <a:pt x="183320" y="27603"/>
                  </a:lnTo>
                  <a:lnTo>
                    <a:pt x="184618" y="28890"/>
                  </a:lnTo>
                  <a:lnTo>
                    <a:pt x="189786" y="37518"/>
                  </a:lnTo>
                  <a:lnTo>
                    <a:pt x="193668" y="37518"/>
                  </a:lnTo>
                  <a:lnTo>
                    <a:pt x="201431" y="36221"/>
                  </a:lnTo>
                  <a:lnTo>
                    <a:pt x="321349" y="36221"/>
                  </a:lnTo>
                  <a:lnTo>
                    <a:pt x="331538" y="34787"/>
                  </a:lnTo>
                  <a:lnTo>
                    <a:pt x="338816" y="30887"/>
                  </a:lnTo>
                  <a:lnTo>
                    <a:pt x="343183" y="25127"/>
                  </a:lnTo>
                  <a:lnTo>
                    <a:pt x="344638" y="18110"/>
                  </a:lnTo>
                  <a:lnTo>
                    <a:pt x="342670" y="10368"/>
                  </a:lnTo>
                  <a:lnTo>
                    <a:pt x="337629" y="4688"/>
                  </a:lnTo>
                  <a:lnTo>
                    <a:pt x="330808" y="1192"/>
                  </a:lnTo>
                  <a:lnTo>
                    <a:pt x="323500" y="0"/>
                  </a:lnTo>
                  <a:close/>
                </a:path>
                <a:path w="344805" h="383540">
                  <a:moveTo>
                    <a:pt x="220849" y="320906"/>
                  </a:moveTo>
                  <a:lnTo>
                    <a:pt x="193036" y="362000"/>
                  </a:lnTo>
                  <a:lnTo>
                    <a:pt x="188709" y="369816"/>
                  </a:lnTo>
                  <a:lnTo>
                    <a:pt x="183090" y="372695"/>
                  </a:lnTo>
                  <a:lnTo>
                    <a:pt x="176422" y="373107"/>
                  </a:lnTo>
                  <a:lnTo>
                    <a:pt x="175557" y="373107"/>
                  </a:lnTo>
                  <a:lnTo>
                    <a:pt x="174692" y="373529"/>
                  </a:lnTo>
                  <a:lnTo>
                    <a:pt x="174692" y="374826"/>
                  </a:lnTo>
                  <a:lnTo>
                    <a:pt x="177657" y="376658"/>
                  </a:lnTo>
                  <a:lnTo>
                    <a:pt x="184826" y="378168"/>
                  </a:lnTo>
                  <a:lnTo>
                    <a:pt x="193613" y="379194"/>
                  </a:lnTo>
                  <a:lnTo>
                    <a:pt x="201431" y="379573"/>
                  </a:lnTo>
                  <a:lnTo>
                    <a:pt x="224139" y="375697"/>
                  </a:lnTo>
                  <a:lnTo>
                    <a:pt x="237507" y="366363"/>
                  </a:lnTo>
                  <a:lnTo>
                    <a:pt x="243838" y="355005"/>
                  </a:lnTo>
                  <a:lnTo>
                    <a:pt x="245436" y="345060"/>
                  </a:lnTo>
                  <a:lnTo>
                    <a:pt x="243656" y="336373"/>
                  </a:lnTo>
                  <a:lnTo>
                    <a:pt x="238641" y="328616"/>
                  </a:lnTo>
                  <a:lnTo>
                    <a:pt x="230876" y="323042"/>
                  </a:lnTo>
                  <a:lnTo>
                    <a:pt x="220849" y="320906"/>
                  </a:lnTo>
                  <a:close/>
                </a:path>
                <a:path w="344805" h="383540">
                  <a:moveTo>
                    <a:pt x="5611" y="92736"/>
                  </a:moveTo>
                  <a:lnTo>
                    <a:pt x="0" y="92736"/>
                  </a:lnTo>
                  <a:lnTo>
                    <a:pt x="0" y="94887"/>
                  </a:lnTo>
                  <a:lnTo>
                    <a:pt x="2594" y="96185"/>
                  </a:lnTo>
                  <a:lnTo>
                    <a:pt x="3016" y="96617"/>
                  </a:lnTo>
                  <a:lnTo>
                    <a:pt x="6465" y="99634"/>
                  </a:lnTo>
                  <a:lnTo>
                    <a:pt x="6465" y="250594"/>
                  </a:lnTo>
                  <a:lnTo>
                    <a:pt x="9095" y="263660"/>
                  </a:lnTo>
                  <a:lnTo>
                    <a:pt x="16173" y="273894"/>
                  </a:lnTo>
                  <a:lnTo>
                    <a:pt x="26485" y="280568"/>
                  </a:lnTo>
                  <a:lnTo>
                    <a:pt x="38815" y="282955"/>
                  </a:lnTo>
                  <a:lnTo>
                    <a:pt x="110424" y="282955"/>
                  </a:lnTo>
                  <a:lnTo>
                    <a:pt x="124015" y="280252"/>
                  </a:lnTo>
                  <a:lnTo>
                    <a:pt x="132473" y="273626"/>
                  </a:lnTo>
                  <a:lnTo>
                    <a:pt x="136808" y="265302"/>
                  </a:lnTo>
                  <a:lnTo>
                    <a:pt x="138028" y="257503"/>
                  </a:lnTo>
                  <a:lnTo>
                    <a:pt x="135602" y="246780"/>
                  </a:lnTo>
                  <a:lnTo>
                    <a:pt x="129942" y="239009"/>
                  </a:lnTo>
                  <a:lnTo>
                    <a:pt x="123473" y="233905"/>
                  </a:lnTo>
                  <a:lnTo>
                    <a:pt x="119392" y="231619"/>
                  </a:lnTo>
                  <a:lnTo>
                    <a:pt x="48308" y="231619"/>
                  </a:lnTo>
                  <a:lnTo>
                    <a:pt x="36231" y="227305"/>
                  </a:lnTo>
                  <a:lnTo>
                    <a:pt x="36231" y="115582"/>
                  </a:lnTo>
                  <a:lnTo>
                    <a:pt x="31810" y="102374"/>
                  </a:lnTo>
                  <a:lnTo>
                    <a:pt x="21890" y="95592"/>
                  </a:lnTo>
                  <a:lnTo>
                    <a:pt x="11486" y="93093"/>
                  </a:lnTo>
                  <a:lnTo>
                    <a:pt x="5611" y="92736"/>
                  </a:lnTo>
                  <a:close/>
                </a:path>
                <a:path w="344805" h="383540">
                  <a:moveTo>
                    <a:pt x="95330" y="204447"/>
                  </a:moveTo>
                  <a:lnTo>
                    <a:pt x="91881" y="204447"/>
                  </a:lnTo>
                  <a:lnTo>
                    <a:pt x="91558" y="205734"/>
                  </a:lnTo>
                  <a:lnTo>
                    <a:pt x="91449" y="231619"/>
                  </a:lnTo>
                  <a:lnTo>
                    <a:pt x="119392" y="231619"/>
                  </a:lnTo>
                  <a:lnTo>
                    <a:pt x="118620" y="231186"/>
                  </a:lnTo>
                  <a:lnTo>
                    <a:pt x="106805" y="224873"/>
                  </a:lnTo>
                  <a:lnTo>
                    <a:pt x="100124" y="220136"/>
                  </a:lnTo>
                  <a:lnTo>
                    <a:pt x="97083" y="214993"/>
                  </a:lnTo>
                  <a:lnTo>
                    <a:pt x="96185" y="207464"/>
                  </a:lnTo>
                  <a:lnTo>
                    <a:pt x="96185" y="205734"/>
                  </a:lnTo>
                  <a:lnTo>
                    <a:pt x="95330" y="204447"/>
                  </a:lnTo>
                  <a:close/>
                </a:path>
                <a:path w="344805" h="383540">
                  <a:moveTo>
                    <a:pt x="104813" y="96185"/>
                  </a:moveTo>
                  <a:lnTo>
                    <a:pt x="91935" y="98865"/>
                  </a:lnTo>
                  <a:lnTo>
                    <a:pt x="81684" y="105993"/>
                  </a:lnTo>
                  <a:lnTo>
                    <a:pt x="74910" y="116196"/>
                  </a:lnTo>
                  <a:lnTo>
                    <a:pt x="72463" y="128102"/>
                  </a:lnTo>
                  <a:lnTo>
                    <a:pt x="72463" y="131119"/>
                  </a:lnTo>
                  <a:lnTo>
                    <a:pt x="74625" y="146646"/>
                  </a:lnTo>
                  <a:lnTo>
                    <a:pt x="74625" y="158290"/>
                  </a:lnTo>
                  <a:lnTo>
                    <a:pt x="72030" y="164334"/>
                  </a:lnTo>
                  <a:lnTo>
                    <a:pt x="57369" y="164767"/>
                  </a:lnTo>
                  <a:lnTo>
                    <a:pt x="56504" y="164767"/>
                  </a:lnTo>
                  <a:lnTo>
                    <a:pt x="55639" y="165199"/>
                  </a:lnTo>
                  <a:lnTo>
                    <a:pt x="55639" y="168216"/>
                  </a:lnTo>
                  <a:lnTo>
                    <a:pt x="65565" y="168216"/>
                  </a:lnTo>
                  <a:lnTo>
                    <a:pt x="85847" y="167111"/>
                  </a:lnTo>
                  <a:lnTo>
                    <a:pt x="109449" y="161962"/>
                  </a:lnTo>
                  <a:lnTo>
                    <a:pt x="129008" y="150020"/>
                  </a:lnTo>
                  <a:lnTo>
                    <a:pt x="137163" y="128535"/>
                  </a:lnTo>
                  <a:lnTo>
                    <a:pt x="134596" y="115835"/>
                  </a:lnTo>
                  <a:lnTo>
                    <a:pt x="127621" y="105564"/>
                  </a:lnTo>
                  <a:lnTo>
                    <a:pt x="117330" y="98691"/>
                  </a:lnTo>
                  <a:lnTo>
                    <a:pt x="104813" y="961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16" name="object 1416"/>
            <p:cNvSpPr/>
            <p:nvPr/>
          </p:nvSpPr>
          <p:spPr>
            <a:xfrm>
              <a:off x="4192" y="17402"/>
              <a:ext cx="405" cy="355"/>
            </a:xfrm>
            <a:custGeom>
              <a:avLst/>
              <a:gdLst/>
              <a:ahLst/>
              <a:cxnLst/>
              <a:rect l="l" t="t" r="r" b="b"/>
              <a:pathLst>
                <a:path w="257175" h="225425">
                  <a:moveTo>
                    <a:pt x="124653" y="206599"/>
                  </a:moveTo>
                  <a:lnTo>
                    <a:pt x="123356" y="206599"/>
                  </a:lnTo>
                  <a:lnTo>
                    <a:pt x="122069" y="207032"/>
                  </a:lnTo>
                  <a:lnTo>
                    <a:pt x="122069" y="208318"/>
                  </a:lnTo>
                  <a:lnTo>
                    <a:pt x="122992" y="212224"/>
                  </a:lnTo>
                  <a:lnTo>
                    <a:pt x="126867" y="217866"/>
                  </a:lnTo>
                  <a:lnTo>
                    <a:pt x="135352" y="222939"/>
                  </a:lnTo>
                  <a:lnTo>
                    <a:pt x="150105" y="225142"/>
                  </a:lnTo>
                  <a:lnTo>
                    <a:pt x="191138" y="216536"/>
                  </a:lnTo>
                  <a:lnTo>
                    <a:pt x="199187" y="210913"/>
                  </a:lnTo>
                  <a:lnTo>
                    <a:pt x="129400" y="210913"/>
                  </a:lnTo>
                  <a:lnTo>
                    <a:pt x="127670" y="210491"/>
                  </a:lnTo>
                  <a:lnTo>
                    <a:pt x="125951" y="207886"/>
                  </a:lnTo>
                  <a:lnTo>
                    <a:pt x="124653" y="206599"/>
                  </a:lnTo>
                  <a:close/>
                </a:path>
                <a:path w="257175" h="225425">
                  <a:moveTo>
                    <a:pt x="213770" y="26306"/>
                  </a:moveTo>
                  <a:lnTo>
                    <a:pt x="128967" y="26306"/>
                  </a:lnTo>
                  <a:lnTo>
                    <a:pt x="161225" y="33126"/>
                  </a:lnTo>
                  <a:lnTo>
                    <a:pt x="186768" y="51752"/>
                  </a:lnTo>
                  <a:lnTo>
                    <a:pt x="203575" y="79437"/>
                  </a:lnTo>
                  <a:lnTo>
                    <a:pt x="209626" y="113431"/>
                  </a:lnTo>
                  <a:lnTo>
                    <a:pt x="199005" y="157960"/>
                  </a:lnTo>
                  <a:lnTo>
                    <a:pt x="174798" y="188214"/>
                  </a:lnTo>
                  <a:lnTo>
                    <a:pt x="148485" y="205448"/>
                  </a:lnTo>
                  <a:lnTo>
                    <a:pt x="131552" y="210913"/>
                  </a:lnTo>
                  <a:lnTo>
                    <a:pt x="199187" y="210913"/>
                  </a:lnTo>
                  <a:lnTo>
                    <a:pt x="225053" y="192846"/>
                  </a:lnTo>
                  <a:lnTo>
                    <a:pt x="248129" y="157269"/>
                  </a:lnTo>
                  <a:lnTo>
                    <a:pt x="256648" y="112998"/>
                  </a:lnTo>
                  <a:lnTo>
                    <a:pt x="247057" y="66592"/>
                  </a:lnTo>
                  <a:lnTo>
                    <a:pt x="221331" y="30943"/>
                  </a:lnTo>
                  <a:lnTo>
                    <a:pt x="213770" y="26306"/>
                  </a:lnTo>
                  <a:close/>
                </a:path>
                <a:path w="257175" h="225425">
                  <a:moveTo>
                    <a:pt x="139758" y="0"/>
                  </a:moveTo>
                  <a:lnTo>
                    <a:pt x="98555" y="6824"/>
                  </a:lnTo>
                  <a:lnTo>
                    <a:pt x="60562" y="25820"/>
                  </a:lnTo>
                  <a:lnTo>
                    <a:pt x="29194" y="54775"/>
                  </a:lnTo>
                  <a:lnTo>
                    <a:pt x="7867" y="91474"/>
                  </a:lnTo>
                  <a:lnTo>
                    <a:pt x="0" y="133703"/>
                  </a:lnTo>
                  <a:lnTo>
                    <a:pt x="3240" y="159078"/>
                  </a:lnTo>
                  <a:lnTo>
                    <a:pt x="12344" y="179154"/>
                  </a:lnTo>
                  <a:lnTo>
                    <a:pt x="26383" y="192355"/>
                  </a:lnTo>
                  <a:lnTo>
                    <a:pt x="44427" y="197106"/>
                  </a:lnTo>
                  <a:lnTo>
                    <a:pt x="79313" y="183984"/>
                  </a:lnTo>
                  <a:lnTo>
                    <a:pt x="110639" y="153595"/>
                  </a:lnTo>
                  <a:lnTo>
                    <a:pt x="114374" y="147943"/>
                  </a:lnTo>
                  <a:lnTo>
                    <a:pt x="42697" y="147943"/>
                  </a:lnTo>
                  <a:lnTo>
                    <a:pt x="34071" y="145401"/>
                  </a:lnTo>
                  <a:lnTo>
                    <a:pt x="27713" y="138613"/>
                  </a:lnTo>
                  <a:lnTo>
                    <a:pt x="23781" y="128835"/>
                  </a:lnTo>
                  <a:lnTo>
                    <a:pt x="22435" y="117323"/>
                  </a:lnTo>
                  <a:lnTo>
                    <a:pt x="31863" y="80714"/>
                  </a:lnTo>
                  <a:lnTo>
                    <a:pt x="56454" y="51914"/>
                  </a:lnTo>
                  <a:lnTo>
                    <a:pt x="90669" y="33065"/>
                  </a:lnTo>
                  <a:lnTo>
                    <a:pt x="128967" y="26306"/>
                  </a:lnTo>
                  <a:lnTo>
                    <a:pt x="213770" y="26306"/>
                  </a:lnTo>
                  <a:lnTo>
                    <a:pt x="184040" y="8072"/>
                  </a:lnTo>
                  <a:lnTo>
                    <a:pt x="139758" y="0"/>
                  </a:lnTo>
                  <a:close/>
                </a:path>
                <a:path w="257175" h="225425">
                  <a:moveTo>
                    <a:pt x="106965" y="52612"/>
                  </a:moveTo>
                  <a:lnTo>
                    <a:pt x="106110" y="52612"/>
                  </a:lnTo>
                  <a:lnTo>
                    <a:pt x="105678" y="53909"/>
                  </a:lnTo>
                  <a:lnTo>
                    <a:pt x="105678" y="55207"/>
                  </a:lnTo>
                  <a:lnTo>
                    <a:pt x="106965" y="55639"/>
                  </a:lnTo>
                  <a:lnTo>
                    <a:pt x="109992" y="58223"/>
                  </a:lnTo>
                  <a:lnTo>
                    <a:pt x="109992" y="61672"/>
                  </a:lnTo>
                  <a:lnTo>
                    <a:pt x="103785" y="77698"/>
                  </a:lnTo>
                  <a:lnTo>
                    <a:pt x="87831" y="107070"/>
                  </a:lnTo>
                  <a:lnTo>
                    <a:pt x="66134" y="135312"/>
                  </a:lnTo>
                  <a:lnTo>
                    <a:pt x="42697" y="147943"/>
                  </a:lnTo>
                  <a:lnTo>
                    <a:pt x="114374" y="147943"/>
                  </a:lnTo>
                  <a:lnTo>
                    <a:pt x="133230" y="119407"/>
                  </a:lnTo>
                  <a:lnTo>
                    <a:pt x="141910" y="94887"/>
                  </a:lnTo>
                  <a:lnTo>
                    <a:pt x="136875" y="77544"/>
                  </a:lnTo>
                  <a:lnTo>
                    <a:pt x="125572" y="64205"/>
                  </a:lnTo>
                  <a:lnTo>
                    <a:pt x="113702" y="55638"/>
                  </a:lnTo>
                  <a:lnTo>
                    <a:pt x="106965" y="526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17" name="object 1417"/>
            <p:cNvSpPr/>
            <p:nvPr/>
          </p:nvSpPr>
          <p:spPr>
            <a:xfrm>
              <a:off x="4784" y="17268"/>
              <a:ext cx="565" cy="592"/>
            </a:xfrm>
            <a:custGeom>
              <a:avLst/>
              <a:gdLst/>
              <a:ahLst/>
              <a:cxnLst/>
              <a:rect l="l" t="t" r="r" b="b"/>
              <a:pathLst>
                <a:path w="358775" h="375920">
                  <a:moveTo>
                    <a:pt x="68581" y="75912"/>
                  </a:moveTo>
                  <a:lnTo>
                    <a:pt x="43129" y="104824"/>
                  </a:lnTo>
                  <a:lnTo>
                    <a:pt x="43113" y="119052"/>
                  </a:lnTo>
                  <a:lnTo>
                    <a:pt x="42179" y="143031"/>
                  </a:lnTo>
                  <a:lnTo>
                    <a:pt x="27662" y="204146"/>
                  </a:lnTo>
                  <a:lnTo>
                    <a:pt x="0" y="229045"/>
                  </a:lnTo>
                  <a:lnTo>
                    <a:pt x="0" y="232062"/>
                  </a:lnTo>
                  <a:lnTo>
                    <a:pt x="4746" y="232062"/>
                  </a:lnTo>
                  <a:lnTo>
                    <a:pt x="31730" y="226165"/>
                  </a:lnTo>
                  <a:lnTo>
                    <a:pt x="60818" y="207208"/>
                  </a:lnTo>
                  <a:lnTo>
                    <a:pt x="84084" y="173288"/>
                  </a:lnTo>
                  <a:lnTo>
                    <a:pt x="93601" y="122502"/>
                  </a:lnTo>
                  <a:lnTo>
                    <a:pt x="93601" y="104824"/>
                  </a:lnTo>
                  <a:lnTo>
                    <a:pt x="91510" y="92844"/>
                  </a:lnTo>
                  <a:lnTo>
                    <a:pt x="85940" y="83735"/>
                  </a:lnTo>
                  <a:lnTo>
                    <a:pt x="77946" y="77942"/>
                  </a:lnTo>
                  <a:lnTo>
                    <a:pt x="68581" y="75912"/>
                  </a:lnTo>
                  <a:close/>
                </a:path>
                <a:path w="358775" h="375920">
                  <a:moveTo>
                    <a:pt x="109127" y="147953"/>
                  </a:moveTo>
                  <a:lnTo>
                    <a:pt x="101364" y="147953"/>
                  </a:lnTo>
                  <a:lnTo>
                    <a:pt x="101364" y="150981"/>
                  </a:lnTo>
                  <a:lnTo>
                    <a:pt x="102651" y="151403"/>
                  </a:lnTo>
                  <a:lnTo>
                    <a:pt x="104380" y="151835"/>
                  </a:lnTo>
                  <a:lnTo>
                    <a:pt x="109559" y="153565"/>
                  </a:lnTo>
                  <a:lnTo>
                    <a:pt x="109894" y="160896"/>
                  </a:lnTo>
                  <a:lnTo>
                    <a:pt x="109992" y="225163"/>
                  </a:lnTo>
                  <a:lnTo>
                    <a:pt x="118188" y="231197"/>
                  </a:lnTo>
                  <a:lnTo>
                    <a:pt x="132849" y="231197"/>
                  </a:lnTo>
                  <a:lnTo>
                    <a:pt x="140612" y="226461"/>
                  </a:lnTo>
                  <a:lnTo>
                    <a:pt x="142342" y="216968"/>
                  </a:lnTo>
                  <a:lnTo>
                    <a:pt x="197620" y="216968"/>
                  </a:lnTo>
                  <a:lnTo>
                    <a:pt x="198293" y="211480"/>
                  </a:lnTo>
                  <a:lnTo>
                    <a:pt x="198414" y="204026"/>
                  </a:lnTo>
                  <a:lnTo>
                    <a:pt x="142331" y="204026"/>
                  </a:lnTo>
                  <a:lnTo>
                    <a:pt x="142331" y="175135"/>
                  </a:lnTo>
                  <a:lnTo>
                    <a:pt x="198414" y="175135"/>
                  </a:lnTo>
                  <a:lnTo>
                    <a:pt x="198414" y="168659"/>
                  </a:lnTo>
                  <a:lnTo>
                    <a:pt x="197067" y="162182"/>
                  </a:lnTo>
                  <a:lnTo>
                    <a:pt x="140612" y="162182"/>
                  </a:lnTo>
                  <a:lnTo>
                    <a:pt x="135328" y="155411"/>
                  </a:lnTo>
                  <a:lnTo>
                    <a:pt x="127456" y="151025"/>
                  </a:lnTo>
                  <a:lnTo>
                    <a:pt x="118292" y="148661"/>
                  </a:lnTo>
                  <a:lnTo>
                    <a:pt x="109127" y="147953"/>
                  </a:lnTo>
                  <a:close/>
                </a:path>
                <a:path w="358775" h="375920">
                  <a:moveTo>
                    <a:pt x="197620" y="216968"/>
                  </a:moveTo>
                  <a:lnTo>
                    <a:pt x="158301" y="216968"/>
                  </a:lnTo>
                  <a:lnTo>
                    <a:pt x="163469" y="219562"/>
                  </a:lnTo>
                  <a:lnTo>
                    <a:pt x="174682" y="230775"/>
                  </a:lnTo>
                  <a:lnTo>
                    <a:pt x="181590" y="230775"/>
                  </a:lnTo>
                  <a:lnTo>
                    <a:pt x="189132" y="229244"/>
                  </a:lnTo>
                  <a:lnTo>
                    <a:pt x="194369" y="225004"/>
                  </a:lnTo>
                  <a:lnTo>
                    <a:pt x="197423" y="218578"/>
                  </a:lnTo>
                  <a:lnTo>
                    <a:pt x="197620" y="216968"/>
                  </a:lnTo>
                  <a:close/>
                </a:path>
                <a:path w="358775" h="375920">
                  <a:moveTo>
                    <a:pt x="259233" y="59964"/>
                  </a:moveTo>
                  <a:lnTo>
                    <a:pt x="229034" y="59964"/>
                  </a:lnTo>
                  <a:lnTo>
                    <a:pt x="229034" y="128545"/>
                  </a:lnTo>
                  <a:lnTo>
                    <a:pt x="220213" y="133802"/>
                  </a:lnTo>
                  <a:lnTo>
                    <a:pt x="212161" y="136955"/>
                  </a:lnTo>
                  <a:lnTo>
                    <a:pt x="205323" y="138489"/>
                  </a:lnTo>
                  <a:lnTo>
                    <a:pt x="200144" y="138893"/>
                  </a:lnTo>
                  <a:lnTo>
                    <a:pt x="198414" y="138893"/>
                  </a:lnTo>
                  <a:lnTo>
                    <a:pt x="198414" y="140623"/>
                  </a:lnTo>
                  <a:lnTo>
                    <a:pt x="201500" y="142730"/>
                  </a:lnTo>
                  <a:lnTo>
                    <a:pt x="209195" y="144879"/>
                  </a:lnTo>
                  <a:lnTo>
                    <a:pt x="219155" y="146624"/>
                  </a:lnTo>
                  <a:lnTo>
                    <a:pt x="229034" y="147521"/>
                  </a:lnTo>
                  <a:lnTo>
                    <a:pt x="229034" y="198425"/>
                  </a:lnTo>
                  <a:lnTo>
                    <a:pt x="231662" y="211480"/>
                  </a:lnTo>
                  <a:lnTo>
                    <a:pt x="238738" y="221712"/>
                  </a:lnTo>
                  <a:lnTo>
                    <a:pt x="249050" y="228387"/>
                  </a:lnTo>
                  <a:lnTo>
                    <a:pt x="261384" y="230775"/>
                  </a:lnTo>
                  <a:lnTo>
                    <a:pt x="310558" y="230775"/>
                  </a:lnTo>
                  <a:lnTo>
                    <a:pt x="322084" y="228550"/>
                  </a:lnTo>
                  <a:lnTo>
                    <a:pt x="330615" y="222686"/>
                  </a:lnTo>
                  <a:lnTo>
                    <a:pt x="335911" y="214395"/>
                  </a:lnTo>
                  <a:lnTo>
                    <a:pt x="337729" y="204890"/>
                  </a:lnTo>
                  <a:lnTo>
                    <a:pt x="336838" y="201009"/>
                  </a:lnTo>
                  <a:lnTo>
                    <a:pt x="265698" y="201009"/>
                  </a:lnTo>
                  <a:lnTo>
                    <a:pt x="259233" y="194100"/>
                  </a:lnTo>
                  <a:lnTo>
                    <a:pt x="259233" y="148818"/>
                  </a:lnTo>
                  <a:lnTo>
                    <a:pt x="281986" y="144699"/>
                  </a:lnTo>
                  <a:lnTo>
                    <a:pt x="299238" y="135606"/>
                  </a:lnTo>
                  <a:lnTo>
                    <a:pt x="310181" y="123521"/>
                  </a:lnTo>
                  <a:lnTo>
                    <a:pt x="313755" y="111289"/>
                  </a:lnTo>
                  <a:lnTo>
                    <a:pt x="259233" y="111289"/>
                  </a:lnTo>
                  <a:lnTo>
                    <a:pt x="259233" y="59964"/>
                  </a:lnTo>
                  <a:close/>
                </a:path>
                <a:path w="358775" h="375920">
                  <a:moveTo>
                    <a:pt x="198414" y="175135"/>
                  </a:moveTo>
                  <a:lnTo>
                    <a:pt x="167783" y="175135"/>
                  </a:lnTo>
                  <a:lnTo>
                    <a:pt x="167783" y="204026"/>
                  </a:lnTo>
                  <a:lnTo>
                    <a:pt x="198414" y="204026"/>
                  </a:lnTo>
                  <a:lnTo>
                    <a:pt x="198414" y="175135"/>
                  </a:lnTo>
                  <a:close/>
                </a:path>
                <a:path w="358775" h="375920">
                  <a:moveTo>
                    <a:pt x="291583" y="154862"/>
                  </a:moveTo>
                  <a:lnTo>
                    <a:pt x="289853" y="154862"/>
                  </a:lnTo>
                  <a:lnTo>
                    <a:pt x="289420" y="155717"/>
                  </a:lnTo>
                  <a:lnTo>
                    <a:pt x="289420" y="194543"/>
                  </a:lnTo>
                  <a:lnTo>
                    <a:pt x="282522" y="201009"/>
                  </a:lnTo>
                  <a:lnTo>
                    <a:pt x="336838" y="201009"/>
                  </a:lnTo>
                  <a:lnTo>
                    <a:pt x="334826" y="192246"/>
                  </a:lnTo>
                  <a:lnTo>
                    <a:pt x="327758" y="183969"/>
                  </a:lnTo>
                  <a:lnTo>
                    <a:pt x="318991" y="178927"/>
                  </a:lnTo>
                  <a:lnTo>
                    <a:pt x="310991" y="175989"/>
                  </a:lnTo>
                  <a:lnTo>
                    <a:pt x="294167" y="170378"/>
                  </a:lnTo>
                  <a:lnTo>
                    <a:pt x="292880" y="160896"/>
                  </a:lnTo>
                  <a:lnTo>
                    <a:pt x="292437" y="157879"/>
                  </a:lnTo>
                  <a:lnTo>
                    <a:pt x="291583" y="154862"/>
                  </a:lnTo>
                  <a:close/>
                </a:path>
                <a:path w="358775" h="375920">
                  <a:moveTo>
                    <a:pt x="181590" y="148818"/>
                  </a:moveTo>
                  <a:lnTo>
                    <a:pt x="178574" y="148818"/>
                  </a:lnTo>
                  <a:lnTo>
                    <a:pt x="173827" y="149251"/>
                  </a:lnTo>
                  <a:lnTo>
                    <a:pt x="160885" y="162182"/>
                  </a:lnTo>
                  <a:lnTo>
                    <a:pt x="197067" y="162182"/>
                  </a:lnTo>
                  <a:lnTo>
                    <a:pt x="196029" y="157189"/>
                  </a:lnTo>
                  <a:lnTo>
                    <a:pt x="190651" y="151298"/>
                  </a:lnTo>
                  <a:lnTo>
                    <a:pt x="184949" y="149128"/>
                  </a:lnTo>
                  <a:lnTo>
                    <a:pt x="181590" y="148818"/>
                  </a:lnTo>
                  <a:close/>
                </a:path>
                <a:path w="358775" h="375920">
                  <a:moveTo>
                    <a:pt x="188056" y="86702"/>
                  </a:moveTo>
                  <a:lnTo>
                    <a:pt x="172962" y="86702"/>
                  </a:lnTo>
                  <a:lnTo>
                    <a:pt x="169513" y="90584"/>
                  </a:lnTo>
                  <a:lnTo>
                    <a:pt x="163902" y="97050"/>
                  </a:lnTo>
                  <a:lnTo>
                    <a:pt x="158733" y="103094"/>
                  </a:lnTo>
                  <a:lnTo>
                    <a:pt x="153122" y="104824"/>
                  </a:lnTo>
                  <a:lnTo>
                    <a:pt x="112144" y="104824"/>
                  </a:lnTo>
                  <a:lnTo>
                    <a:pt x="110857" y="105256"/>
                  </a:lnTo>
                  <a:lnTo>
                    <a:pt x="110857" y="107408"/>
                  </a:lnTo>
                  <a:lnTo>
                    <a:pt x="115160" y="108705"/>
                  </a:lnTo>
                  <a:lnTo>
                    <a:pt x="116025" y="109138"/>
                  </a:lnTo>
                  <a:lnTo>
                    <a:pt x="117755" y="110424"/>
                  </a:lnTo>
                  <a:lnTo>
                    <a:pt x="122924" y="119052"/>
                  </a:lnTo>
                  <a:lnTo>
                    <a:pt x="126805" y="119052"/>
                  </a:lnTo>
                  <a:lnTo>
                    <a:pt x="134146" y="117755"/>
                  </a:lnTo>
                  <a:lnTo>
                    <a:pt x="188056" y="117755"/>
                  </a:lnTo>
                  <a:lnTo>
                    <a:pt x="196252" y="113452"/>
                  </a:lnTo>
                  <a:lnTo>
                    <a:pt x="196252" y="93601"/>
                  </a:lnTo>
                  <a:lnTo>
                    <a:pt x="188056" y="86702"/>
                  </a:lnTo>
                  <a:close/>
                </a:path>
                <a:path w="358775" h="375920">
                  <a:moveTo>
                    <a:pt x="289853" y="88000"/>
                  </a:moveTo>
                  <a:lnTo>
                    <a:pt x="280792" y="88000"/>
                  </a:lnTo>
                  <a:lnTo>
                    <a:pt x="275624" y="92746"/>
                  </a:lnTo>
                  <a:lnTo>
                    <a:pt x="273894" y="94898"/>
                  </a:lnTo>
                  <a:lnTo>
                    <a:pt x="271310" y="97050"/>
                  </a:lnTo>
                  <a:lnTo>
                    <a:pt x="261384" y="108705"/>
                  </a:lnTo>
                  <a:lnTo>
                    <a:pt x="259233" y="111289"/>
                  </a:lnTo>
                  <a:lnTo>
                    <a:pt x="313755" y="111289"/>
                  </a:lnTo>
                  <a:lnTo>
                    <a:pt x="314007" y="110424"/>
                  </a:lnTo>
                  <a:lnTo>
                    <a:pt x="311992" y="101461"/>
                  </a:lnTo>
                  <a:lnTo>
                    <a:pt x="306621" y="94359"/>
                  </a:lnTo>
                  <a:lnTo>
                    <a:pt x="298905" y="89684"/>
                  </a:lnTo>
                  <a:lnTo>
                    <a:pt x="289853" y="88000"/>
                  </a:lnTo>
                  <a:close/>
                </a:path>
                <a:path w="358775" h="375920">
                  <a:moveTo>
                    <a:pt x="301498" y="28900"/>
                  </a:moveTo>
                  <a:lnTo>
                    <a:pt x="286404" y="28900"/>
                  </a:lnTo>
                  <a:lnTo>
                    <a:pt x="283387" y="32793"/>
                  </a:lnTo>
                  <a:lnTo>
                    <a:pt x="277343" y="39258"/>
                  </a:lnTo>
                  <a:lnTo>
                    <a:pt x="272175" y="45292"/>
                  </a:lnTo>
                  <a:lnTo>
                    <a:pt x="266996" y="47022"/>
                  </a:lnTo>
                  <a:lnTo>
                    <a:pt x="42265" y="47022"/>
                  </a:lnTo>
                  <a:lnTo>
                    <a:pt x="40978" y="47454"/>
                  </a:lnTo>
                  <a:lnTo>
                    <a:pt x="40978" y="49606"/>
                  </a:lnTo>
                  <a:lnTo>
                    <a:pt x="45292" y="50903"/>
                  </a:lnTo>
                  <a:lnTo>
                    <a:pt x="46146" y="51336"/>
                  </a:lnTo>
                  <a:lnTo>
                    <a:pt x="47876" y="52622"/>
                  </a:lnTo>
                  <a:lnTo>
                    <a:pt x="53055" y="61261"/>
                  </a:lnTo>
                  <a:lnTo>
                    <a:pt x="56504" y="61261"/>
                  </a:lnTo>
                  <a:lnTo>
                    <a:pt x="64267" y="59964"/>
                  </a:lnTo>
                  <a:lnTo>
                    <a:pt x="304092" y="59964"/>
                  </a:lnTo>
                  <a:lnTo>
                    <a:pt x="309693" y="53055"/>
                  </a:lnTo>
                  <a:lnTo>
                    <a:pt x="309693" y="35809"/>
                  </a:lnTo>
                  <a:lnTo>
                    <a:pt x="301498" y="28900"/>
                  </a:lnTo>
                  <a:close/>
                </a:path>
                <a:path w="358775" h="375920">
                  <a:moveTo>
                    <a:pt x="228602" y="0"/>
                  </a:moveTo>
                  <a:lnTo>
                    <a:pt x="224298" y="0"/>
                  </a:lnTo>
                  <a:lnTo>
                    <a:pt x="222569" y="432"/>
                  </a:lnTo>
                  <a:lnTo>
                    <a:pt x="222569" y="2594"/>
                  </a:lnTo>
                  <a:lnTo>
                    <a:pt x="226018" y="4314"/>
                  </a:lnTo>
                  <a:lnTo>
                    <a:pt x="226450" y="4746"/>
                  </a:lnTo>
                  <a:lnTo>
                    <a:pt x="229034" y="8195"/>
                  </a:lnTo>
                  <a:lnTo>
                    <a:pt x="229034" y="47022"/>
                  </a:lnTo>
                  <a:lnTo>
                    <a:pt x="259233" y="47022"/>
                  </a:lnTo>
                  <a:lnTo>
                    <a:pt x="259233" y="22867"/>
                  </a:lnTo>
                  <a:lnTo>
                    <a:pt x="254812" y="9647"/>
                  </a:lnTo>
                  <a:lnTo>
                    <a:pt x="244890" y="2858"/>
                  </a:lnTo>
                  <a:lnTo>
                    <a:pt x="234483" y="357"/>
                  </a:lnTo>
                  <a:lnTo>
                    <a:pt x="228602" y="0"/>
                  </a:lnTo>
                  <a:close/>
                </a:path>
                <a:path w="358775" h="375920">
                  <a:moveTo>
                    <a:pt x="315737" y="0"/>
                  </a:moveTo>
                  <a:lnTo>
                    <a:pt x="307974" y="0"/>
                  </a:lnTo>
                  <a:lnTo>
                    <a:pt x="307974" y="3027"/>
                  </a:lnTo>
                  <a:lnTo>
                    <a:pt x="311856" y="3881"/>
                  </a:lnTo>
                  <a:lnTo>
                    <a:pt x="312710" y="3881"/>
                  </a:lnTo>
                  <a:lnTo>
                    <a:pt x="319186" y="5178"/>
                  </a:lnTo>
                  <a:lnTo>
                    <a:pt x="331197" y="42049"/>
                  </a:lnTo>
                  <a:lnTo>
                    <a:pt x="339027" y="43572"/>
                  </a:lnTo>
                  <a:lnTo>
                    <a:pt x="346434" y="42049"/>
                  </a:lnTo>
                  <a:lnTo>
                    <a:pt x="352611" y="37910"/>
                  </a:lnTo>
                  <a:lnTo>
                    <a:pt x="356857" y="31740"/>
                  </a:lnTo>
                  <a:lnTo>
                    <a:pt x="358435" y="24154"/>
                  </a:lnTo>
                  <a:lnTo>
                    <a:pt x="353462" y="11102"/>
                  </a:lnTo>
                  <a:lnTo>
                    <a:pt x="341615" y="3830"/>
                  </a:lnTo>
                  <a:lnTo>
                    <a:pt x="327504" y="681"/>
                  </a:lnTo>
                  <a:lnTo>
                    <a:pt x="315737" y="0"/>
                  </a:lnTo>
                  <a:close/>
                </a:path>
                <a:path w="358775" h="375920">
                  <a:moveTo>
                    <a:pt x="120339" y="271320"/>
                  </a:moveTo>
                  <a:lnTo>
                    <a:pt x="116458" y="271320"/>
                  </a:lnTo>
                  <a:lnTo>
                    <a:pt x="116458" y="275202"/>
                  </a:lnTo>
                  <a:lnTo>
                    <a:pt x="125819" y="312376"/>
                  </a:lnTo>
                  <a:lnTo>
                    <a:pt x="152204" y="344537"/>
                  </a:lnTo>
                  <a:lnTo>
                    <a:pt x="193066" y="367155"/>
                  </a:lnTo>
                  <a:lnTo>
                    <a:pt x="245858" y="375701"/>
                  </a:lnTo>
                  <a:lnTo>
                    <a:pt x="259723" y="375088"/>
                  </a:lnTo>
                  <a:lnTo>
                    <a:pt x="277185" y="371118"/>
                  </a:lnTo>
                  <a:lnTo>
                    <a:pt x="292140" y="360599"/>
                  </a:lnTo>
                  <a:lnTo>
                    <a:pt x="298481" y="340335"/>
                  </a:lnTo>
                  <a:lnTo>
                    <a:pt x="297645" y="335156"/>
                  </a:lnTo>
                  <a:lnTo>
                    <a:pt x="221704" y="335156"/>
                  </a:lnTo>
                  <a:lnTo>
                    <a:pt x="188078" y="330531"/>
                  </a:lnTo>
                  <a:lnTo>
                    <a:pt x="159105" y="318546"/>
                  </a:lnTo>
                  <a:lnTo>
                    <a:pt x="136845" y="302031"/>
                  </a:lnTo>
                  <a:lnTo>
                    <a:pt x="123356" y="283820"/>
                  </a:lnTo>
                  <a:lnTo>
                    <a:pt x="122924" y="282100"/>
                  </a:lnTo>
                  <a:lnTo>
                    <a:pt x="120339" y="271320"/>
                  </a:lnTo>
                  <a:close/>
                </a:path>
                <a:path w="358775" h="375920">
                  <a:moveTo>
                    <a:pt x="248453" y="286836"/>
                  </a:moveTo>
                  <a:lnTo>
                    <a:pt x="245858" y="286836"/>
                  </a:lnTo>
                  <a:lnTo>
                    <a:pt x="245426" y="287269"/>
                  </a:lnTo>
                  <a:lnTo>
                    <a:pt x="245426" y="335156"/>
                  </a:lnTo>
                  <a:lnTo>
                    <a:pt x="297645" y="335156"/>
                  </a:lnTo>
                  <a:lnTo>
                    <a:pt x="263830" y="303853"/>
                  </a:lnTo>
                  <a:lnTo>
                    <a:pt x="256427" y="300538"/>
                  </a:lnTo>
                  <a:lnTo>
                    <a:pt x="252584" y="298354"/>
                  </a:lnTo>
                  <a:lnTo>
                    <a:pt x="250605" y="296329"/>
                  </a:lnTo>
                  <a:lnTo>
                    <a:pt x="249740" y="295042"/>
                  </a:lnTo>
                  <a:lnTo>
                    <a:pt x="248453" y="286836"/>
                  </a:lnTo>
                  <a:close/>
                </a:path>
                <a:path w="358775" h="375920">
                  <a:moveTo>
                    <a:pt x="182888" y="255784"/>
                  </a:moveTo>
                  <a:lnTo>
                    <a:pt x="177638" y="255966"/>
                  </a:lnTo>
                  <a:lnTo>
                    <a:pt x="169031" y="256593"/>
                  </a:lnTo>
                  <a:lnTo>
                    <a:pt x="160989" y="257786"/>
                  </a:lnTo>
                  <a:lnTo>
                    <a:pt x="157436" y="259665"/>
                  </a:lnTo>
                  <a:lnTo>
                    <a:pt x="157436" y="260963"/>
                  </a:lnTo>
                  <a:lnTo>
                    <a:pt x="163037" y="260963"/>
                  </a:lnTo>
                  <a:lnTo>
                    <a:pt x="169769" y="262048"/>
                  </a:lnTo>
                  <a:lnTo>
                    <a:pt x="173226" y="265762"/>
                  </a:lnTo>
                  <a:lnTo>
                    <a:pt x="174500" y="272790"/>
                  </a:lnTo>
                  <a:lnTo>
                    <a:pt x="174653" y="282100"/>
                  </a:lnTo>
                  <a:lnTo>
                    <a:pt x="174769" y="284252"/>
                  </a:lnTo>
                  <a:lnTo>
                    <a:pt x="176845" y="294485"/>
                  </a:lnTo>
                  <a:lnTo>
                    <a:pt x="182610" y="302799"/>
                  </a:lnTo>
                  <a:lnTo>
                    <a:pt x="190883" y="308200"/>
                  </a:lnTo>
                  <a:lnTo>
                    <a:pt x="200576" y="310126"/>
                  </a:lnTo>
                  <a:lnTo>
                    <a:pt x="210987" y="307964"/>
                  </a:lnTo>
                  <a:lnTo>
                    <a:pt x="219173" y="302204"/>
                  </a:lnTo>
                  <a:lnTo>
                    <a:pt x="224530" y="293937"/>
                  </a:lnTo>
                  <a:lnTo>
                    <a:pt x="226450" y="284252"/>
                  </a:lnTo>
                  <a:lnTo>
                    <a:pt x="221038" y="267794"/>
                  </a:lnTo>
                  <a:lnTo>
                    <a:pt x="208387" y="259342"/>
                  </a:lnTo>
                  <a:lnTo>
                    <a:pt x="193877" y="256228"/>
                  </a:lnTo>
                  <a:lnTo>
                    <a:pt x="182888" y="255784"/>
                  </a:lnTo>
                  <a:close/>
                </a:path>
                <a:path w="358775" h="375920">
                  <a:moveTo>
                    <a:pt x="304092" y="255784"/>
                  </a:moveTo>
                  <a:lnTo>
                    <a:pt x="298661" y="255966"/>
                  </a:lnTo>
                  <a:lnTo>
                    <a:pt x="290073" y="256593"/>
                  </a:lnTo>
                  <a:lnTo>
                    <a:pt x="282132" y="257786"/>
                  </a:lnTo>
                  <a:lnTo>
                    <a:pt x="278641" y="259665"/>
                  </a:lnTo>
                  <a:lnTo>
                    <a:pt x="278641" y="260963"/>
                  </a:lnTo>
                  <a:lnTo>
                    <a:pt x="295897" y="260963"/>
                  </a:lnTo>
                  <a:lnTo>
                    <a:pt x="295897" y="282955"/>
                  </a:lnTo>
                  <a:lnTo>
                    <a:pt x="298118" y="294485"/>
                  </a:lnTo>
                  <a:lnTo>
                    <a:pt x="303932" y="303011"/>
                  </a:lnTo>
                  <a:lnTo>
                    <a:pt x="312094" y="308307"/>
                  </a:lnTo>
                  <a:lnTo>
                    <a:pt x="321349" y="310126"/>
                  </a:lnTo>
                  <a:lnTo>
                    <a:pt x="331029" y="308200"/>
                  </a:lnTo>
                  <a:lnTo>
                    <a:pt x="339297" y="302799"/>
                  </a:lnTo>
                  <a:lnTo>
                    <a:pt x="345059" y="294485"/>
                  </a:lnTo>
                  <a:lnTo>
                    <a:pt x="347222" y="283820"/>
                  </a:lnTo>
                  <a:lnTo>
                    <a:pt x="341817" y="267794"/>
                  </a:lnTo>
                  <a:lnTo>
                    <a:pt x="329213" y="259450"/>
                  </a:lnTo>
                  <a:lnTo>
                    <a:pt x="314832" y="256282"/>
                  </a:lnTo>
                  <a:lnTo>
                    <a:pt x="304092" y="255784"/>
                  </a:lnTo>
                  <a:close/>
                </a:path>
                <a:path w="358775" h="375920">
                  <a:moveTo>
                    <a:pt x="61683" y="288577"/>
                  </a:moveTo>
                  <a:lnTo>
                    <a:pt x="59088" y="288577"/>
                  </a:lnTo>
                  <a:lnTo>
                    <a:pt x="48205" y="290793"/>
                  </a:lnTo>
                  <a:lnTo>
                    <a:pt x="38978" y="296929"/>
                  </a:lnTo>
                  <a:lnTo>
                    <a:pt x="32580" y="306220"/>
                  </a:lnTo>
                  <a:lnTo>
                    <a:pt x="30187" y="317900"/>
                  </a:lnTo>
                  <a:lnTo>
                    <a:pt x="32466" y="329216"/>
                  </a:lnTo>
                  <a:lnTo>
                    <a:pt x="38707" y="338551"/>
                  </a:lnTo>
                  <a:lnTo>
                    <a:pt x="48022" y="344894"/>
                  </a:lnTo>
                  <a:lnTo>
                    <a:pt x="59521" y="347233"/>
                  </a:lnTo>
                  <a:lnTo>
                    <a:pt x="78762" y="340040"/>
                  </a:lnTo>
                  <a:lnTo>
                    <a:pt x="89552" y="322696"/>
                  </a:lnTo>
                  <a:lnTo>
                    <a:pt x="94276" y="301551"/>
                  </a:lnTo>
                  <a:lnTo>
                    <a:pt x="94956" y="289431"/>
                  </a:lnTo>
                  <a:lnTo>
                    <a:pt x="72895" y="289431"/>
                  </a:lnTo>
                  <a:lnTo>
                    <a:pt x="61683" y="288577"/>
                  </a:lnTo>
                  <a:close/>
                </a:path>
                <a:path w="358775" h="375920">
                  <a:moveTo>
                    <a:pt x="95320" y="271320"/>
                  </a:moveTo>
                  <a:lnTo>
                    <a:pt x="92303" y="271320"/>
                  </a:lnTo>
                  <a:lnTo>
                    <a:pt x="91871" y="272185"/>
                  </a:lnTo>
                  <a:lnTo>
                    <a:pt x="91871" y="273040"/>
                  </a:lnTo>
                  <a:lnTo>
                    <a:pt x="90573" y="283820"/>
                  </a:lnTo>
                  <a:lnTo>
                    <a:pt x="89719" y="289431"/>
                  </a:lnTo>
                  <a:lnTo>
                    <a:pt x="94956" y="289431"/>
                  </a:lnTo>
                  <a:lnTo>
                    <a:pt x="95271" y="283820"/>
                  </a:lnTo>
                  <a:lnTo>
                    <a:pt x="95320" y="2713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18" name="object 1418"/>
            <p:cNvSpPr/>
            <p:nvPr/>
          </p:nvSpPr>
          <p:spPr>
            <a:xfrm>
              <a:off x="5467" y="17274"/>
              <a:ext cx="575" cy="586"/>
            </a:xfrm>
            <a:custGeom>
              <a:avLst/>
              <a:gdLst/>
              <a:ahLst/>
              <a:cxnLst/>
              <a:rect l="l" t="t" r="r" b="b"/>
              <a:pathLst>
                <a:path w="365125" h="372109">
                  <a:moveTo>
                    <a:pt x="326085" y="123367"/>
                  </a:moveTo>
                  <a:lnTo>
                    <a:pt x="296762" y="123367"/>
                  </a:lnTo>
                  <a:lnTo>
                    <a:pt x="296762" y="275613"/>
                  </a:lnTo>
                  <a:lnTo>
                    <a:pt x="252334" y="275613"/>
                  </a:lnTo>
                  <a:lnTo>
                    <a:pt x="251470" y="276046"/>
                  </a:lnTo>
                  <a:lnTo>
                    <a:pt x="251470" y="278630"/>
                  </a:lnTo>
                  <a:lnTo>
                    <a:pt x="254486" y="278630"/>
                  </a:lnTo>
                  <a:lnTo>
                    <a:pt x="267177" y="281328"/>
                  </a:lnTo>
                  <a:lnTo>
                    <a:pt x="275460" y="286569"/>
                  </a:lnTo>
                  <a:lnTo>
                    <a:pt x="281236" y="294960"/>
                  </a:lnTo>
                  <a:lnTo>
                    <a:pt x="286404" y="307109"/>
                  </a:lnTo>
                  <a:lnTo>
                    <a:pt x="292335" y="322303"/>
                  </a:lnTo>
                  <a:lnTo>
                    <a:pt x="298915" y="333854"/>
                  </a:lnTo>
                  <a:lnTo>
                    <a:pt x="307759" y="341199"/>
                  </a:lnTo>
                  <a:lnTo>
                    <a:pt x="320484" y="343773"/>
                  </a:lnTo>
                  <a:lnTo>
                    <a:pt x="331482" y="341569"/>
                  </a:lnTo>
                  <a:lnTo>
                    <a:pt x="340540" y="335524"/>
                  </a:lnTo>
                  <a:lnTo>
                    <a:pt x="346687" y="326486"/>
                  </a:lnTo>
                  <a:lnTo>
                    <a:pt x="348952" y="315305"/>
                  </a:lnTo>
                  <a:lnTo>
                    <a:pt x="348028" y="307581"/>
                  </a:lnTo>
                  <a:lnTo>
                    <a:pt x="345446" y="301394"/>
                  </a:lnTo>
                  <a:lnTo>
                    <a:pt x="341490" y="296015"/>
                  </a:lnTo>
                  <a:lnTo>
                    <a:pt x="336443" y="290718"/>
                  </a:lnTo>
                  <a:lnTo>
                    <a:pt x="332461" y="285854"/>
                  </a:lnTo>
                  <a:lnTo>
                    <a:pt x="329163" y="280258"/>
                  </a:lnTo>
                  <a:lnTo>
                    <a:pt x="326915" y="273854"/>
                  </a:lnTo>
                  <a:lnTo>
                    <a:pt x="326085" y="266563"/>
                  </a:lnTo>
                  <a:lnTo>
                    <a:pt x="326085" y="123367"/>
                  </a:lnTo>
                  <a:close/>
                </a:path>
                <a:path w="365125" h="372109">
                  <a:moveTo>
                    <a:pt x="248453" y="180725"/>
                  </a:moveTo>
                  <a:lnTo>
                    <a:pt x="241977" y="180725"/>
                  </a:lnTo>
                  <a:lnTo>
                    <a:pt x="241977" y="183310"/>
                  </a:lnTo>
                  <a:lnTo>
                    <a:pt x="245858" y="184175"/>
                  </a:lnTo>
                  <a:lnTo>
                    <a:pt x="246291" y="184175"/>
                  </a:lnTo>
                  <a:lnTo>
                    <a:pt x="252334" y="185472"/>
                  </a:lnTo>
                  <a:lnTo>
                    <a:pt x="270445" y="220839"/>
                  </a:lnTo>
                  <a:lnTo>
                    <a:pt x="277464" y="219405"/>
                  </a:lnTo>
                  <a:lnTo>
                    <a:pt x="283228" y="215504"/>
                  </a:lnTo>
                  <a:lnTo>
                    <a:pt x="287130" y="209741"/>
                  </a:lnTo>
                  <a:lnTo>
                    <a:pt x="288566" y="202718"/>
                  </a:lnTo>
                  <a:lnTo>
                    <a:pt x="284058" y="190911"/>
                  </a:lnTo>
                  <a:lnTo>
                    <a:pt x="273201" y="184281"/>
                  </a:lnTo>
                  <a:lnTo>
                    <a:pt x="259998" y="181372"/>
                  </a:lnTo>
                  <a:lnTo>
                    <a:pt x="248453" y="180725"/>
                  </a:lnTo>
                  <a:close/>
                </a:path>
                <a:path w="365125" h="372109">
                  <a:moveTo>
                    <a:pt x="295032" y="41832"/>
                  </a:moveTo>
                  <a:lnTo>
                    <a:pt x="288134" y="41832"/>
                  </a:lnTo>
                  <a:lnTo>
                    <a:pt x="288134" y="43984"/>
                  </a:lnTo>
                  <a:lnTo>
                    <a:pt x="291583" y="45714"/>
                  </a:lnTo>
                  <a:lnTo>
                    <a:pt x="292015" y="46146"/>
                  </a:lnTo>
                  <a:lnTo>
                    <a:pt x="295897" y="47876"/>
                  </a:lnTo>
                  <a:lnTo>
                    <a:pt x="296762" y="55639"/>
                  </a:lnTo>
                  <a:lnTo>
                    <a:pt x="296762" y="110414"/>
                  </a:lnTo>
                  <a:lnTo>
                    <a:pt x="242841" y="110414"/>
                  </a:lnTo>
                  <a:lnTo>
                    <a:pt x="241977" y="110846"/>
                  </a:lnTo>
                  <a:lnTo>
                    <a:pt x="241977" y="112576"/>
                  </a:lnTo>
                  <a:lnTo>
                    <a:pt x="244993" y="113863"/>
                  </a:lnTo>
                  <a:lnTo>
                    <a:pt x="245426" y="113863"/>
                  </a:lnTo>
                  <a:lnTo>
                    <a:pt x="247588" y="114728"/>
                  </a:lnTo>
                  <a:lnTo>
                    <a:pt x="254054" y="124221"/>
                  </a:lnTo>
                  <a:lnTo>
                    <a:pt x="257935" y="124221"/>
                  </a:lnTo>
                  <a:lnTo>
                    <a:pt x="265277" y="123367"/>
                  </a:lnTo>
                  <a:lnTo>
                    <a:pt x="353266" y="123367"/>
                  </a:lnTo>
                  <a:lnTo>
                    <a:pt x="364911" y="120339"/>
                  </a:lnTo>
                  <a:lnTo>
                    <a:pt x="364911" y="107830"/>
                  </a:lnTo>
                  <a:lnTo>
                    <a:pt x="326085" y="107830"/>
                  </a:lnTo>
                  <a:lnTo>
                    <a:pt x="326085" y="65122"/>
                  </a:lnTo>
                  <a:lnTo>
                    <a:pt x="325236" y="57482"/>
                  </a:lnTo>
                  <a:lnTo>
                    <a:pt x="321234" y="49921"/>
                  </a:lnTo>
                  <a:lnTo>
                    <a:pt x="311894" y="44138"/>
                  </a:lnTo>
                  <a:lnTo>
                    <a:pt x="295032" y="41832"/>
                  </a:lnTo>
                  <a:close/>
                </a:path>
                <a:path w="365125" h="372109">
                  <a:moveTo>
                    <a:pt x="356715" y="92293"/>
                  </a:moveTo>
                  <a:lnTo>
                    <a:pt x="341622" y="92293"/>
                  </a:lnTo>
                  <a:lnTo>
                    <a:pt x="337740" y="96617"/>
                  </a:lnTo>
                  <a:lnTo>
                    <a:pt x="336010" y="98780"/>
                  </a:lnTo>
                  <a:lnTo>
                    <a:pt x="330409" y="105245"/>
                  </a:lnTo>
                  <a:lnTo>
                    <a:pt x="329977" y="105678"/>
                  </a:lnTo>
                  <a:lnTo>
                    <a:pt x="326085" y="107830"/>
                  </a:lnTo>
                  <a:lnTo>
                    <a:pt x="364911" y="107830"/>
                  </a:lnTo>
                  <a:lnTo>
                    <a:pt x="364911" y="99202"/>
                  </a:lnTo>
                  <a:lnTo>
                    <a:pt x="356715" y="92293"/>
                  </a:lnTo>
                  <a:close/>
                </a:path>
                <a:path w="365125" h="372109">
                  <a:moveTo>
                    <a:pt x="228180" y="231619"/>
                  </a:moveTo>
                  <a:lnTo>
                    <a:pt x="197549" y="231619"/>
                  </a:lnTo>
                  <a:lnTo>
                    <a:pt x="197549" y="331696"/>
                  </a:lnTo>
                  <a:lnTo>
                    <a:pt x="174260" y="331696"/>
                  </a:lnTo>
                  <a:lnTo>
                    <a:pt x="172530" y="332561"/>
                  </a:lnTo>
                  <a:lnTo>
                    <a:pt x="172530" y="336443"/>
                  </a:lnTo>
                  <a:lnTo>
                    <a:pt x="174692" y="336875"/>
                  </a:lnTo>
                  <a:lnTo>
                    <a:pt x="175557" y="336875"/>
                  </a:lnTo>
                  <a:lnTo>
                    <a:pt x="182023" y="337307"/>
                  </a:lnTo>
                  <a:lnTo>
                    <a:pt x="183320" y="338594"/>
                  </a:lnTo>
                  <a:lnTo>
                    <a:pt x="186337" y="348509"/>
                  </a:lnTo>
                  <a:lnTo>
                    <a:pt x="189527" y="357797"/>
                  </a:lnTo>
                  <a:lnTo>
                    <a:pt x="193400" y="365175"/>
                  </a:lnTo>
                  <a:lnTo>
                    <a:pt x="199136" y="370049"/>
                  </a:lnTo>
                  <a:lnTo>
                    <a:pt x="207907" y="371809"/>
                  </a:lnTo>
                  <a:lnTo>
                    <a:pt x="215440" y="370320"/>
                  </a:lnTo>
                  <a:lnTo>
                    <a:pt x="221924" y="365717"/>
                  </a:lnTo>
                  <a:lnTo>
                    <a:pt x="226468" y="357792"/>
                  </a:lnTo>
                  <a:lnTo>
                    <a:pt x="228180" y="346357"/>
                  </a:lnTo>
                  <a:lnTo>
                    <a:pt x="228180" y="231619"/>
                  </a:lnTo>
                  <a:close/>
                </a:path>
                <a:path w="365125" h="372109">
                  <a:moveTo>
                    <a:pt x="164767" y="253189"/>
                  </a:moveTo>
                  <a:lnTo>
                    <a:pt x="133402" y="297557"/>
                  </a:lnTo>
                  <a:lnTo>
                    <a:pt x="127135" y="313524"/>
                  </a:lnTo>
                  <a:lnTo>
                    <a:pt x="121029" y="324880"/>
                  </a:lnTo>
                  <a:lnTo>
                    <a:pt x="113795" y="332640"/>
                  </a:lnTo>
                  <a:lnTo>
                    <a:pt x="113009" y="333426"/>
                  </a:lnTo>
                  <a:lnTo>
                    <a:pt x="105678" y="336010"/>
                  </a:lnTo>
                  <a:lnTo>
                    <a:pt x="105678" y="339892"/>
                  </a:lnTo>
                  <a:lnTo>
                    <a:pt x="117755" y="339892"/>
                  </a:lnTo>
                  <a:lnTo>
                    <a:pt x="145898" y="332640"/>
                  </a:lnTo>
                  <a:lnTo>
                    <a:pt x="166603" y="314874"/>
                  </a:lnTo>
                  <a:lnTo>
                    <a:pt x="179384" y="292576"/>
                  </a:lnTo>
                  <a:lnTo>
                    <a:pt x="183753" y="271732"/>
                  </a:lnTo>
                  <a:lnTo>
                    <a:pt x="182424" y="264474"/>
                  </a:lnTo>
                  <a:lnTo>
                    <a:pt x="178626" y="258584"/>
                  </a:lnTo>
                  <a:lnTo>
                    <a:pt x="172646" y="254633"/>
                  </a:lnTo>
                  <a:lnTo>
                    <a:pt x="164767" y="253189"/>
                  </a:lnTo>
                  <a:close/>
                </a:path>
                <a:path w="365125" h="372109">
                  <a:moveTo>
                    <a:pt x="93601" y="324355"/>
                  </a:moveTo>
                  <a:lnTo>
                    <a:pt x="55207" y="324355"/>
                  </a:lnTo>
                  <a:lnTo>
                    <a:pt x="57801" y="324787"/>
                  </a:lnTo>
                  <a:lnTo>
                    <a:pt x="62980" y="328679"/>
                  </a:lnTo>
                  <a:lnTo>
                    <a:pt x="72463" y="336010"/>
                  </a:lnTo>
                  <a:lnTo>
                    <a:pt x="73760" y="336875"/>
                  </a:lnTo>
                  <a:lnTo>
                    <a:pt x="88422" y="336875"/>
                  </a:lnTo>
                  <a:lnTo>
                    <a:pt x="93601" y="328679"/>
                  </a:lnTo>
                  <a:lnTo>
                    <a:pt x="93601" y="324355"/>
                  </a:lnTo>
                  <a:close/>
                </a:path>
                <a:path w="365125" h="372109">
                  <a:moveTo>
                    <a:pt x="17688" y="248442"/>
                  </a:moveTo>
                  <a:lnTo>
                    <a:pt x="11644" y="248442"/>
                  </a:lnTo>
                  <a:lnTo>
                    <a:pt x="11644" y="251027"/>
                  </a:lnTo>
                  <a:lnTo>
                    <a:pt x="13796" y="251459"/>
                  </a:lnTo>
                  <a:lnTo>
                    <a:pt x="15093" y="251891"/>
                  </a:lnTo>
                  <a:lnTo>
                    <a:pt x="18543" y="253621"/>
                  </a:lnTo>
                  <a:lnTo>
                    <a:pt x="19407" y="259665"/>
                  </a:lnTo>
                  <a:lnTo>
                    <a:pt x="19407" y="330409"/>
                  </a:lnTo>
                  <a:lnTo>
                    <a:pt x="26749" y="336443"/>
                  </a:lnTo>
                  <a:lnTo>
                    <a:pt x="40545" y="336443"/>
                  </a:lnTo>
                  <a:lnTo>
                    <a:pt x="47011" y="332561"/>
                  </a:lnTo>
                  <a:lnTo>
                    <a:pt x="49173" y="324355"/>
                  </a:lnTo>
                  <a:lnTo>
                    <a:pt x="93601" y="324355"/>
                  </a:lnTo>
                  <a:lnTo>
                    <a:pt x="93601" y="311423"/>
                  </a:lnTo>
                  <a:lnTo>
                    <a:pt x="49595" y="311423"/>
                  </a:lnTo>
                  <a:lnTo>
                    <a:pt x="49595" y="274327"/>
                  </a:lnTo>
                  <a:lnTo>
                    <a:pt x="93601" y="274327"/>
                  </a:lnTo>
                  <a:lnTo>
                    <a:pt x="93601" y="260963"/>
                  </a:lnTo>
                  <a:lnTo>
                    <a:pt x="47876" y="260963"/>
                  </a:lnTo>
                  <a:lnTo>
                    <a:pt x="42551" y="254814"/>
                  </a:lnTo>
                  <a:lnTo>
                    <a:pt x="35045" y="250976"/>
                  </a:lnTo>
                  <a:lnTo>
                    <a:pt x="26407" y="249001"/>
                  </a:lnTo>
                  <a:lnTo>
                    <a:pt x="17688" y="248442"/>
                  </a:lnTo>
                  <a:close/>
                </a:path>
                <a:path w="365125" h="372109">
                  <a:moveTo>
                    <a:pt x="93601" y="274327"/>
                  </a:moveTo>
                  <a:lnTo>
                    <a:pt x="65132" y="274327"/>
                  </a:lnTo>
                  <a:lnTo>
                    <a:pt x="65132" y="311423"/>
                  </a:lnTo>
                  <a:lnTo>
                    <a:pt x="93601" y="311423"/>
                  </a:lnTo>
                  <a:lnTo>
                    <a:pt x="93601" y="274327"/>
                  </a:lnTo>
                  <a:close/>
                </a:path>
                <a:path w="365125" h="372109">
                  <a:moveTo>
                    <a:pt x="93601" y="248875"/>
                  </a:moveTo>
                  <a:lnTo>
                    <a:pt x="73328" y="248875"/>
                  </a:lnTo>
                  <a:lnTo>
                    <a:pt x="72463" y="249740"/>
                  </a:lnTo>
                  <a:lnTo>
                    <a:pt x="62980" y="257081"/>
                  </a:lnTo>
                  <a:lnTo>
                    <a:pt x="57369" y="260963"/>
                  </a:lnTo>
                  <a:lnTo>
                    <a:pt x="93601" y="260963"/>
                  </a:lnTo>
                  <a:lnTo>
                    <a:pt x="93601" y="248875"/>
                  </a:lnTo>
                  <a:close/>
                </a:path>
                <a:path w="365125" h="372109">
                  <a:moveTo>
                    <a:pt x="228180" y="186769"/>
                  </a:moveTo>
                  <a:lnTo>
                    <a:pt x="197549" y="186769"/>
                  </a:lnTo>
                  <a:lnTo>
                    <a:pt x="197549" y="218255"/>
                  </a:lnTo>
                  <a:lnTo>
                    <a:pt x="103948" y="218255"/>
                  </a:lnTo>
                  <a:lnTo>
                    <a:pt x="103094" y="219119"/>
                  </a:lnTo>
                  <a:lnTo>
                    <a:pt x="103094" y="220839"/>
                  </a:lnTo>
                  <a:lnTo>
                    <a:pt x="106543" y="222136"/>
                  </a:lnTo>
                  <a:lnTo>
                    <a:pt x="106965" y="222136"/>
                  </a:lnTo>
                  <a:lnTo>
                    <a:pt x="108695" y="223001"/>
                  </a:lnTo>
                  <a:lnTo>
                    <a:pt x="115160" y="232483"/>
                  </a:lnTo>
                  <a:lnTo>
                    <a:pt x="119042" y="232483"/>
                  </a:lnTo>
                  <a:lnTo>
                    <a:pt x="126383" y="231619"/>
                  </a:lnTo>
                  <a:lnTo>
                    <a:pt x="228180" y="231619"/>
                  </a:lnTo>
                  <a:lnTo>
                    <a:pt x="228180" y="186769"/>
                  </a:lnTo>
                  <a:close/>
                </a:path>
                <a:path w="365125" h="372109">
                  <a:moveTo>
                    <a:pt x="83243" y="192381"/>
                  </a:moveTo>
                  <a:lnTo>
                    <a:pt x="68149" y="192381"/>
                  </a:lnTo>
                  <a:lnTo>
                    <a:pt x="65132" y="196252"/>
                  </a:lnTo>
                  <a:lnTo>
                    <a:pt x="59088" y="203150"/>
                  </a:lnTo>
                  <a:lnTo>
                    <a:pt x="53487" y="209194"/>
                  </a:lnTo>
                  <a:lnTo>
                    <a:pt x="47876" y="210491"/>
                  </a:lnTo>
                  <a:lnTo>
                    <a:pt x="18121" y="210491"/>
                  </a:lnTo>
                  <a:lnTo>
                    <a:pt x="17256" y="210924"/>
                  </a:lnTo>
                  <a:lnTo>
                    <a:pt x="17256" y="212654"/>
                  </a:lnTo>
                  <a:lnTo>
                    <a:pt x="20705" y="213940"/>
                  </a:lnTo>
                  <a:lnTo>
                    <a:pt x="23289" y="215238"/>
                  </a:lnTo>
                  <a:lnTo>
                    <a:pt x="29333" y="224720"/>
                  </a:lnTo>
                  <a:lnTo>
                    <a:pt x="33215" y="224720"/>
                  </a:lnTo>
                  <a:lnTo>
                    <a:pt x="40545" y="223855"/>
                  </a:lnTo>
                  <a:lnTo>
                    <a:pt x="81091" y="223855"/>
                  </a:lnTo>
                  <a:lnTo>
                    <a:pt x="91438" y="219984"/>
                  </a:lnTo>
                  <a:lnTo>
                    <a:pt x="91438" y="199701"/>
                  </a:lnTo>
                  <a:lnTo>
                    <a:pt x="83243" y="192381"/>
                  </a:lnTo>
                  <a:close/>
                </a:path>
                <a:path w="365125" h="372109">
                  <a:moveTo>
                    <a:pt x="125951" y="68149"/>
                  </a:moveTo>
                  <a:lnTo>
                    <a:pt x="119474" y="68149"/>
                  </a:lnTo>
                  <a:lnTo>
                    <a:pt x="119474" y="70744"/>
                  </a:lnTo>
                  <a:lnTo>
                    <a:pt x="123367" y="72463"/>
                  </a:lnTo>
                  <a:lnTo>
                    <a:pt x="124221" y="72895"/>
                  </a:lnTo>
                  <a:lnTo>
                    <a:pt x="127248" y="75480"/>
                  </a:lnTo>
                  <a:lnTo>
                    <a:pt x="127988" y="81091"/>
                  </a:lnTo>
                  <a:lnTo>
                    <a:pt x="128102" y="218255"/>
                  </a:lnTo>
                  <a:lnTo>
                    <a:pt x="160453" y="218255"/>
                  </a:lnTo>
                  <a:lnTo>
                    <a:pt x="160453" y="186769"/>
                  </a:lnTo>
                  <a:lnTo>
                    <a:pt x="228180" y="186769"/>
                  </a:lnTo>
                  <a:lnTo>
                    <a:pt x="228180" y="173395"/>
                  </a:lnTo>
                  <a:lnTo>
                    <a:pt x="160453" y="173395"/>
                  </a:lnTo>
                  <a:lnTo>
                    <a:pt x="160453" y="141910"/>
                  </a:lnTo>
                  <a:lnTo>
                    <a:pt x="228180" y="141910"/>
                  </a:lnTo>
                  <a:lnTo>
                    <a:pt x="228180" y="128967"/>
                  </a:lnTo>
                  <a:lnTo>
                    <a:pt x="160453" y="128967"/>
                  </a:lnTo>
                  <a:lnTo>
                    <a:pt x="160453" y="97482"/>
                  </a:lnTo>
                  <a:lnTo>
                    <a:pt x="228180" y="97482"/>
                  </a:lnTo>
                  <a:lnTo>
                    <a:pt x="228180" y="91006"/>
                  </a:lnTo>
                  <a:lnTo>
                    <a:pt x="226800" y="84540"/>
                  </a:lnTo>
                  <a:lnTo>
                    <a:pt x="159598" y="84540"/>
                  </a:lnTo>
                  <a:lnTo>
                    <a:pt x="152763" y="75064"/>
                  </a:lnTo>
                  <a:lnTo>
                    <a:pt x="142450" y="70198"/>
                  </a:lnTo>
                  <a:lnTo>
                    <a:pt x="132300" y="68405"/>
                  </a:lnTo>
                  <a:lnTo>
                    <a:pt x="125951" y="68149"/>
                  </a:lnTo>
                  <a:close/>
                </a:path>
                <a:path w="365125" h="372109">
                  <a:moveTo>
                    <a:pt x="82810" y="147510"/>
                  </a:moveTo>
                  <a:lnTo>
                    <a:pt x="68149" y="147510"/>
                  </a:lnTo>
                  <a:lnTo>
                    <a:pt x="64700" y="151392"/>
                  </a:lnTo>
                  <a:lnTo>
                    <a:pt x="59088" y="157868"/>
                  </a:lnTo>
                  <a:lnTo>
                    <a:pt x="53055" y="164345"/>
                  </a:lnTo>
                  <a:lnTo>
                    <a:pt x="47011" y="165199"/>
                  </a:lnTo>
                  <a:lnTo>
                    <a:pt x="18543" y="165199"/>
                  </a:lnTo>
                  <a:lnTo>
                    <a:pt x="17256" y="165632"/>
                  </a:lnTo>
                  <a:lnTo>
                    <a:pt x="17256" y="167794"/>
                  </a:lnTo>
                  <a:lnTo>
                    <a:pt x="20272" y="168648"/>
                  </a:lnTo>
                  <a:lnTo>
                    <a:pt x="22857" y="169946"/>
                  </a:lnTo>
                  <a:lnTo>
                    <a:pt x="29333" y="179428"/>
                  </a:lnTo>
                  <a:lnTo>
                    <a:pt x="33215" y="179428"/>
                  </a:lnTo>
                  <a:lnTo>
                    <a:pt x="40545" y="178574"/>
                  </a:lnTo>
                  <a:lnTo>
                    <a:pt x="80226" y="178574"/>
                  </a:lnTo>
                  <a:lnTo>
                    <a:pt x="91438" y="175114"/>
                  </a:lnTo>
                  <a:lnTo>
                    <a:pt x="91438" y="153987"/>
                  </a:lnTo>
                  <a:lnTo>
                    <a:pt x="82810" y="147510"/>
                  </a:lnTo>
                  <a:close/>
                </a:path>
                <a:path w="365125" h="372109">
                  <a:moveTo>
                    <a:pt x="228180" y="141910"/>
                  </a:moveTo>
                  <a:lnTo>
                    <a:pt x="197549" y="141910"/>
                  </a:lnTo>
                  <a:lnTo>
                    <a:pt x="197549" y="173395"/>
                  </a:lnTo>
                  <a:lnTo>
                    <a:pt x="228180" y="173395"/>
                  </a:lnTo>
                  <a:lnTo>
                    <a:pt x="228180" y="141910"/>
                  </a:lnTo>
                  <a:close/>
                </a:path>
                <a:path w="365125" h="372109">
                  <a:moveTo>
                    <a:pt x="100499" y="100931"/>
                  </a:moveTo>
                  <a:lnTo>
                    <a:pt x="84973" y="100931"/>
                  </a:lnTo>
                  <a:lnTo>
                    <a:pt x="81523" y="104813"/>
                  </a:lnTo>
                  <a:lnTo>
                    <a:pt x="75912" y="111279"/>
                  </a:lnTo>
                  <a:lnTo>
                    <a:pt x="70733" y="117323"/>
                  </a:lnTo>
                  <a:lnTo>
                    <a:pt x="65132" y="119052"/>
                  </a:lnTo>
                  <a:lnTo>
                    <a:pt x="432" y="119052"/>
                  </a:lnTo>
                  <a:lnTo>
                    <a:pt x="0" y="119485"/>
                  </a:lnTo>
                  <a:lnTo>
                    <a:pt x="0" y="121204"/>
                  </a:lnTo>
                  <a:lnTo>
                    <a:pt x="4314" y="122934"/>
                  </a:lnTo>
                  <a:lnTo>
                    <a:pt x="5178" y="123367"/>
                  </a:lnTo>
                  <a:lnTo>
                    <a:pt x="6476" y="124653"/>
                  </a:lnTo>
                  <a:lnTo>
                    <a:pt x="12077" y="132849"/>
                  </a:lnTo>
                  <a:lnTo>
                    <a:pt x="15526" y="132849"/>
                  </a:lnTo>
                  <a:lnTo>
                    <a:pt x="23289" y="131984"/>
                  </a:lnTo>
                  <a:lnTo>
                    <a:pt x="97915" y="131984"/>
                  </a:lnTo>
                  <a:lnTo>
                    <a:pt x="108262" y="128102"/>
                  </a:lnTo>
                  <a:lnTo>
                    <a:pt x="108262" y="107830"/>
                  </a:lnTo>
                  <a:lnTo>
                    <a:pt x="100499" y="100931"/>
                  </a:lnTo>
                  <a:close/>
                </a:path>
                <a:path w="365125" h="372109">
                  <a:moveTo>
                    <a:pt x="228180" y="97482"/>
                  </a:moveTo>
                  <a:lnTo>
                    <a:pt x="197549" y="97482"/>
                  </a:lnTo>
                  <a:lnTo>
                    <a:pt x="197549" y="128967"/>
                  </a:lnTo>
                  <a:lnTo>
                    <a:pt x="228180" y="128967"/>
                  </a:lnTo>
                  <a:lnTo>
                    <a:pt x="228180" y="97482"/>
                  </a:lnTo>
                  <a:close/>
                </a:path>
                <a:path w="365125" h="372109">
                  <a:moveTo>
                    <a:pt x="38393" y="40545"/>
                  </a:moveTo>
                  <a:lnTo>
                    <a:pt x="33647" y="40545"/>
                  </a:lnTo>
                  <a:lnTo>
                    <a:pt x="13374" y="41400"/>
                  </a:lnTo>
                  <a:lnTo>
                    <a:pt x="13374" y="45714"/>
                  </a:lnTo>
                  <a:lnTo>
                    <a:pt x="30630" y="45714"/>
                  </a:lnTo>
                  <a:lnTo>
                    <a:pt x="30714" y="68149"/>
                  </a:lnTo>
                  <a:lnTo>
                    <a:pt x="32907" y="79421"/>
                  </a:lnTo>
                  <a:lnTo>
                    <a:pt x="38822" y="87936"/>
                  </a:lnTo>
                  <a:lnTo>
                    <a:pt x="47001" y="93137"/>
                  </a:lnTo>
                  <a:lnTo>
                    <a:pt x="56072" y="94898"/>
                  </a:lnTo>
                  <a:lnTo>
                    <a:pt x="66301" y="92800"/>
                  </a:lnTo>
                  <a:lnTo>
                    <a:pt x="74512" y="87182"/>
                  </a:lnTo>
                  <a:lnTo>
                    <a:pt x="79973" y="79057"/>
                  </a:lnTo>
                  <a:lnTo>
                    <a:pt x="81956" y="69436"/>
                  </a:lnTo>
                  <a:lnTo>
                    <a:pt x="76544" y="52733"/>
                  </a:lnTo>
                  <a:lnTo>
                    <a:pt x="63893" y="44157"/>
                  </a:lnTo>
                  <a:lnTo>
                    <a:pt x="49383" y="40997"/>
                  </a:lnTo>
                  <a:lnTo>
                    <a:pt x="38393" y="40545"/>
                  </a:lnTo>
                  <a:close/>
                </a:path>
                <a:path w="365125" h="372109">
                  <a:moveTo>
                    <a:pt x="211356" y="71176"/>
                  </a:moveTo>
                  <a:lnTo>
                    <a:pt x="204880" y="71176"/>
                  </a:lnTo>
                  <a:lnTo>
                    <a:pt x="201863" y="73760"/>
                  </a:lnTo>
                  <a:lnTo>
                    <a:pt x="196684" y="78496"/>
                  </a:lnTo>
                  <a:lnTo>
                    <a:pt x="194100" y="81091"/>
                  </a:lnTo>
                  <a:lnTo>
                    <a:pt x="189364" y="84540"/>
                  </a:lnTo>
                  <a:lnTo>
                    <a:pt x="226800" y="84540"/>
                  </a:lnTo>
                  <a:lnTo>
                    <a:pt x="225734" y="79542"/>
                  </a:lnTo>
                  <a:lnTo>
                    <a:pt x="220255" y="73655"/>
                  </a:lnTo>
                  <a:lnTo>
                    <a:pt x="214532" y="71486"/>
                  </a:lnTo>
                  <a:lnTo>
                    <a:pt x="211356" y="71176"/>
                  </a:lnTo>
                  <a:close/>
                </a:path>
                <a:path w="365125" h="372109">
                  <a:moveTo>
                    <a:pt x="183320" y="0"/>
                  </a:moveTo>
                  <a:lnTo>
                    <a:pt x="172543" y="2210"/>
                  </a:lnTo>
                  <a:lnTo>
                    <a:pt x="164394" y="7980"/>
                  </a:lnTo>
                  <a:lnTo>
                    <a:pt x="159236" y="16015"/>
                  </a:lnTo>
                  <a:lnTo>
                    <a:pt x="157436" y="25019"/>
                  </a:lnTo>
                  <a:lnTo>
                    <a:pt x="157436" y="27603"/>
                  </a:lnTo>
                  <a:lnTo>
                    <a:pt x="159166" y="40113"/>
                  </a:lnTo>
                  <a:lnTo>
                    <a:pt x="159166" y="52190"/>
                  </a:lnTo>
                  <a:lnTo>
                    <a:pt x="153122" y="52622"/>
                  </a:lnTo>
                  <a:lnTo>
                    <a:pt x="147521" y="53487"/>
                  </a:lnTo>
                  <a:lnTo>
                    <a:pt x="144072" y="53920"/>
                  </a:lnTo>
                  <a:lnTo>
                    <a:pt x="143639" y="53920"/>
                  </a:lnTo>
                  <a:lnTo>
                    <a:pt x="143639" y="56937"/>
                  </a:lnTo>
                  <a:lnTo>
                    <a:pt x="152257" y="56937"/>
                  </a:lnTo>
                  <a:lnTo>
                    <a:pt x="169096" y="55960"/>
                  </a:lnTo>
                  <a:lnTo>
                    <a:pt x="187629" y="51707"/>
                  </a:lnTo>
                  <a:lnTo>
                    <a:pt x="202603" y="42199"/>
                  </a:lnTo>
                  <a:lnTo>
                    <a:pt x="208761" y="25451"/>
                  </a:lnTo>
                  <a:lnTo>
                    <a:pt x="206787" y="15650"/>
                  </a:lnTo>
                  <a:lnTo>
                    <a:pt x="201377" y="7548"/>
                  </a:lnTo>
                  <a:lnTo>
                    <a:pt x="193298" y="2035"/>
                  </a:lnTo>
                  <a:lnTo>
                    <a:pt x="183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19" name="object 1419"/>
            <p:cNvSpPr/>
            <p:nvPr/>
          </p:nvSpPr>
          <p:spPr>
            <a:xfrm>
              <a:off x="6252" y="17332"/>
              <a:ext cx="346" cy="464"/>
            </a:xfrm>
            <a:custGeom>
              <a:avLst/>
              <a:gdLst/>
              <a:ahLst/>
              <a:cxnLst/>
              <a:rect l="l" t="t" r="r" b="b"/>
              <a:pathLst>
                <a:path w="219710" h="294640">
                  <a:moveTo>
                    <a:pt x="114306" y="76334"/>
                  </a:moveTo>
                  <a:lnTo>
                    <a:pt x="66851" y="76334"/>
                  </a:lnTo>
                  <a:lnTo>
                    <a:pt x="65357" y="89055"/>
                  </a:lnTo>
                  <a:lnTo>
                    <a:pt x="64590" y="99795"/>
                  </a:lnTo>
                  <a:lnTo>
                    <a:pt x="64322" y="107774"/>
                  </a:lnTo>
                  <a:lnTo>
                    <a:pt x="64328" y="118893"/>
                  </a:lnTo>
                  <a:lnTo>
                    <a:pt x="64752" y="128482"/>
                  </a:lnTo>
                  <a:lnTo>
                    <a:pt x="65905" y="140255"/>
                  </a:lnTo>
                  <a:lnTo>
                    <a:pt x="68149" y="151824"/>
                  </a:lnTo>
                  <a:lnTo>
                    <a:pt x="50446" y="176621"/>
                  </a:lnTo>
                  <a:lnTo>
                    <a:pt x="41356" y="199112"/>
                  </a:lnTo>
                  <a:lnTo>
                    <a:pt x="38007" y="216186"/>
                  </a:lnTo>
                  <a:lnTo>
                    <a:pt x="37529" y="224731"/>
                  </a:lnTo>
                  <a:lnTo>
                    <a:pt x="42481" y="251226"/>
                  </a:lnTo>
                  <a:lnTo>
                    <a:pt x="57745" y="273356"/>
                  </a:lnTo>
                  <a:lnTo>
                    <a:pt x="83927" y="288533"/>
                  </a:lnTo>
                  <a:lnTo>
                    <a:pt x="121637" y="294167"/>
                  </a:lnTo>
                  <a:lnTo>
                    <a:pt x="146405" y="292084"/>
                  </a:lnTo>
                  <a:lnTo>
                    <a:pt x="173561" y="285269"/>
                  </a:lnTo>
                  <a:lnTo>
                    <a:pt x="195460" y="272874"/>
                  </a:lnTo>
                  <a:lnTo>
                    <a:pt x="204458" y="254054"/>
                  </a:lnTo>
                  <a:lnTo>
                    <a:pt x="203973" y="251470"/>
                  </a:lnTo>
                  <a:lnTo>
                    <a:pt x="108262" y="251470"/>
                  </a:lnTo>
                  <a:lnTo>
                    <a:pt x="92788" y="248665"/>
                  </a:lnTo>
                  <a:lnTo>
                    <a:pt x="78933" y="240359"/>
                  </a:lnTo>
                  <a:lnTo>
                    <a:pt x="68960" y="226715"/>
                  </a:lnTo>
                  <a:lnTo>
                    <a:pt x="65132" y="207897"/>
                  </a:lnTo>
                  <a:lnTo>
                    <a:pt x="66129" y="198063"/>
                  </a:lnTo>
                  <a:lnTo>
                    <a:pt x="68904" y="188758"/>
                  </a:lnTo>
                  <a:lnTo>
                    <a:pt x="73137" y="180180"/>
                  </a:lnTo>
                  <a:lnTo>
                    <a:pt x="78507" y="172530"/>
                  </a:lnTo>
                  <a:lnTo>
                    <a:pt x="160013" y="172530"/>
                  </a:lnTo>
                  <a:lnTo>
                    <a:pt x="162795" y="167735"/>
                  </a:lnTo>
                  <a:lnTo>
                    <a:pt x="163524" y="163469"/>
                  </a:lnTo>
                  <a:lnTo>
                    <a:pt x="129400" y="163469"/>
                  </a:lnTo>
                  <a:lnTo>
                    <a:pt x="125972" y="163240"/>
                  </a:lnTo>
                  <a:lnTo>
                    <a:pt x="120076" y="161637"/>
                  </a:lnTo>
                  <a:lnTo>
                    <a:pt x="113452" y="157284"/>
                  </a:lnTo>
                  <a:lnTo>
                    <a:pt x="107840" y="148808"/>
                  </a:lnTo>
                  <a:lnTo>
                    <a:pt x="116025" y="141045"/>
                  </a:lnTo>
                  <a:lnTo>
                    <a:pt x="124653" y="138882"/>
                  </a:lnTo>
                  <a:lnTo>
                    <a:pt x="159281" y="138882"/>
                  </a:lnTo>
                  <a:lnTo>
                    <a:pt x="155123" y="132740"/>
                  </a:lnTo>
                  <a:lnTo>
                    <a:pt x="146472" y="127238"/>
                  </a:lnTo>
                  <a:lnTo>
                    <a:pt x="104380" y="127238"/>
                  </a:lnTo>
                  <a:lnTo>
                    <a:pt x="104961" y="118741"/>
                  </a:lnTo>
                  <a:lnTo>
                    <a:pt x="106432" y="107774"/>
                  </a:lnTo>
                  <a:lnTo>
                    <a:pt x="109358" y="93813"/>
                  </a:lnTo>
                  <a:lnTo>
                    <a:pt x="114306" y="76334"/>
                  </a:lnTo>
                  <a:close/>
                </a:path>
                <a:path w="219710" h="294640">
                  <a:moveTo>
                    <a:pt x="178574" y="228602"/>
                  </a:moveTo>
                  <a:lnTo>
                    <a:pt x="172790" y="229048"/>
                  </a:lnTo>
                  <a:lnTo>
                    <a:pt x="167574" y="230545"/>
                  </a:lnTo>
                  <a:lnTo>
                    <a:pt x="161710" y="233337"/>
                  </a:lnTo>
                  <a:lnTo>
                    <a:pt x="153987" y="237662"/>
                  </a:lnTo>
                  <a:lnTo>
                    <a:pt x="143871" y="242548"/>
                  </a:lnTo>
                  <a:lnTo>
                    <a:pt x="132260" y="246991"/>
                  </a:lnTo>
                  <a:lnTo>
                    <a:pt x="120080" y="250221"/>
                  </a:lnTo>
                  <a:lnTo>
                    <a:pt x="108262" y="251470"/>
                  </a:lnTo>
                  <a:lnTo>
                    <a:pt x="203973" y="251470"/>
                  </a:lnTo>
                  <a:lnTo>
                    <a:pt x="202960" y="246072"/>
                  </a:lnTo>
                  <a:lnTo>
                    <a:pt x="198307" y="237768"/>
                  </a:lnTo>
                  <a:lnTo>
                    <a:pt x="190259" y="231244"/>
                  </a:lnTo>
                  <a:lnTo>
                    <a:pt x="178574" y="228602"/>
                  </a:lnTo>
                  <a:close/>
                </a:path>
                <a:path w="219710" h="294640">
                  <a:moveTo>
                    <a:pt x="160013" y="172530"/>
                  </a:moveTo>
                  <a:lnTo>
                    <a:pt x="78507" y="172530"/>
                  </a:lnTo>
                  <a:lnTo>
                    <a:pt x="91399" y="183750"/>
                  </a:lnTo>
                  <a:lnTo>
                    <a:pt x="105303" y="189512"/>
                  </a:lnTo>
                  <a:lnTo>
                    <a:pt x="117025" y="191635"/>
                  </a:lnTo>
                  <a:lnTo>
                    <a:pt x="123367" y="191938"/>
                  </a:lnTo>
                  <a:lnTo>
                    <a:pt x="143302" y="188345"/>
                  </a:lnTo>
                  <a:lnTo>
                    <a:pt x="156041" y="179374"/>
                  </a:lnTo>
                  <a:lnTo>
                    <a:pt x="160013" y="172530"/>
                  </a:lnTo>
                  <a:close/>
                </a:path>
                <a:path w="219710" h="294640">
                  <a:moveTo>
                    <a:pt x="159281" y="138882"/>
                  </a:moveTo>
                  <a:lnTo>
                    <a:pt x="138028" y="138882"/>
                  </a:lnTo>
                  <a:lnTo>
                    <a:pt x="142342" y="144926"/>
                  </a:lnTo>
                  <a:lnTo>
                    <a:pt x="142342" y="157868"/>
                  </a:lnTo>
                  <a:lnTo>
                    <a:pt x="138028" y="163469"/>
                  </a:lnTo>
                  <a:lnTo>
                    <a:pt x="163524" y="163469"/>
                  </a:lnTo>
                  <a:lnTo>
                    <a:pt x="164777" y="156139"/>
                  </a:lnTo>
                  <a:lnTo>
                    <a:pt x="162276" y="143308"/>
                  </a:lnTo>
                  <a:lnTo>
                    <a:pt x="159281" y="138882"/>
                  </a:lnTo>
                  <a:close/>
                </a:path>
                <a:path w="219710" h="294640">
                  <a:moveTo>
                    <a:pt x="128967" y="122924"/>
                  </a:moveTo>
                  <a:lnTo>
                    <a:pt x="117755" y="122924"/>
                  </a:lnTo>
                  <a:lnTo>
                    <a:pt x="109127" y="125940"/>
                  </a:lnTo>
                  <a:lnTo>
                    <a:pt x="104380" y="127238"/>
                  </a:lnTo>
                  <a:lnTo>
                    <a:pt x="146472" y="127238"/>
                  </a:lnTo>
                  <a:lnTo>
                    <a:pt x="143845" y="125567"/>
                  </a:lnTo>
                  <a:lnTo>
                    <a:pt x="128967" y="122924"/>
                  </a:lnTo>
                  <a:close/>
                </a:path>
                <a:path w="219710" h="294640">
                  <a:moveTo>
                    <a:pt x="201431" y="41832"/>
                  </a:moveTo>
                  <a:lnTo>
                    <a:pt x="194965" y="41832"/>
                  </a:lnTo>
                  <a:lnTo>
                    <a:pt x="192381" y="44859"/>
                  </a:lnTo>
                  <a:lnTo>
                    <a:pt x="181590" y="55207"/>
                  </a:lnTo>
                  <a:lnTo>
                    <a:pt x="176854" y="59953"/>
                  </a:lnTo>
                  <a:lnTo>
                    <a:pt x="170811" y="61683"/>
                  </a:lnTo>
                  <a:lnTo>
                    <a:pt x="1286" y="61683"/>
                  </a:lnTo>
                  <a:lnTo>
                    <a:pt x="0" y="62115"/>
                  </a:lnTo>
                  <a:lnTo>
                    <a:pt x="0" y="63835"/>
                  </a:lnTo>
                  <a:lnTo>
                    <a:pt x="3881" y="65565"/>
                  </a:lnTo>
                  <a:lnTo>
                    <a:pt x="4314" y="65997"/>
                  </a:lnTo>
                  <a:lnTo>
                    <a:pt x="6476" y="67284"/>
                  </a:lnTo>
                  <a:lnTo>
                    <a:pt x="13374" y="77631"/>
                  </a:lnTo>
                  <a:lnTo>
                    <a:pt x="17688" y="77631"/>
                  </a:lnTo>
                  <a:lnTo>
                    <a:pt x="25884" y="76334"/>
                  </a:lnTo>
                  <a:lnTo>
                    <a:pt x="199711" y="76334"/>
                  </a:lnTo>
                  <a:lnTo>
                    <a:pt x="208814" y="74866"/>
                  </a:lnTo>
                  <a:lnTo>
                    <a:pt x="214968" y="71055"/>
                  </a:lnTo>
                  <a:lnTo>
                    <a:pt x="218453" y="65788"/>
                  </a:lnTo>
                  <a:lnTo>
                    <a:pt x="219552" y="59953"/>
                  </a:lnTo>
                  <a:lnTo>
                    <a:pt x="217995" y="52752"/>
                  </a:lnTo>
                  <a:lnTo>
                    <a:pt x="213889" y="47008"/>
                  </a:lnTo>
                  <a:lnTo>
                    <a:pt x="208085" y="43207"/>
                  </a:lnTo>
                  <a:lnTo>
                    <a:pt x="201431" y="41832"/>
                  </a:lnTo>
                  <a:close/>
                </a:path>
                <a:path w="219710" h="294640">
                  <a:moveTo>
                    <a:pt x="70733" y="0"/>
                  </a:moveTo>
                  <a:lnTo>
                    <a:pt x="69446" y="0"/>
                  </a:lnTo>
                  <a:lnTo>
                    <a:pt x="68581" y="421"/>
                  </a:lnTo>
                  <a:lnTo>
                    <a:pt x="68581" y="2584"/>
                  </a:lnTo>
                  <a:lnTo>
                    <a:pt x="71165" y="3881"/>
                  </a:lnTo>
                  <a:lnTo>
                    <a:pt x="75912" y="6033"/>
                  </a:lnTo>
                  <a:lnTo>
                    <a:pt x="78074" y="8617"/>
                  </a:lnTo>
                  <a:lnTo>
                    <a:pt x="78074" y="23721"/>
                  </a:lnTo>
                  <a:lnTo>
                    <a:pt x="75490" y="34923"/>
                  </a:lnTo>
                  <a:lnTo>
                    <a:pt x="75058" y="37961"/>
                  </a:lnTo>
                  <a:lnTo>
                    <a:pt x="73328" y="46146"/>
                  </a:lnTo>
                  <a:lnTo>
                    <a:pt x="71165" y="58223"/>
                  </a:lnTo>
                  <a:lnTo>
                    <a:pt x="70301" y="61683"/>
                  </a:lnTo>
                  <a:lnTo>
                    <a:pt x="119917" y="61683"/>
                  </a:lnTo>
                  <a:lnTo>
                    <a:pt x="123367" y="50893"/>
                  </a:lnTo>
                  <a:lnTo>
                    <a:pt x="124221" y="47011"/>
                  </a:lnTo>
                  <a:lnTo>
                    <a:pt x="124221" y="40545"/>
                  </a:lnTo>
                  <a:lnTo>
                    <a:pt x="116957" y="22565"/>
                  </a:lnTo>
                  <a:lnTo>
                    <a:pt x="100392" y="9921"/>
                  </a:lnTo>
                  <a:lnTo>
                    <a:pt x="82370" y="2453"/>
                  </a:lnTo>
                  <a:lnTo>
                    <a:pt x="707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20" name="object 1420"/>
            <p:cNvSpPr/>
            <p:nvPr/>
          </p:nvSpPr>
          <p:spPr>
            <a:xfrm>
              <a:off x="6823" y="17306"/>
              <a:ext cx="584" cy="543"/>
            </a:xfrm>
            <a:custGeom>
              <a:avLst/>
              <a:gdLst/>
              <a:ahLst/>
              <a:cxnLst/>
              <a:rect l="l" t="t" r="r" b="b"/>
              <a:pathLst>
                <a:path w="370839" h="344804">
                  <a:moveTo>
                    <a:pt x="9493" y="266131"/>
                  </a:moveTo>
                  <a:lnTo>
                    <a:pt x="6476" y="266131"/>
                  </a:lnTo>
                  <a:lnTo>
                    <a:pt x="6476" y="268736"/>
                  </a:lnTo>
                  <a:lnTo>
                    <a:pt x="61136" y="315580"/>
                  </a:lnTo>
                  <a:lnTo>
                    <a:pt x="113621" y="331342"/>
                  </a:lnTo>
                  <a:lnTo>
                    <a:pt x="168796" y="341225"/>
                  </a:lnTo>
                  <a:lnTo>
                    <a:pt x="216103" y="344649"/>
                  </a:lnTo>
                  <a:lnTo>
                    <a:pt x="228128" y="344305"/>
                  </a:lnTo>
                  <a:lnTo>
                    <a:pt x="241121" y="341898"/>
                  </a:lnTo>
                  <a:lnTo>
                    <a:pt x="251525" y="335366"/>
                  </a:lnTo>
                  <a:lnTo>
                    <a:pt x="255784" y="322646"/>
                  </a:lnTo>
                  <a:lnTo>
                    <a:pt x="254375" y="315609"/>
                  </a:lnTo>
                  <a:lnTo>
                    <a:pt x="250015" y="309382"/>
                  </a:lnTo>
                  <a:lnTo>
                    <a:pt x="242501" y="304936"/>
                  </a:lnTo>
                  <a:lnTo>
                    <a:pt x="239870" y="304525"/>
                  </a:lnTo>
                  <a:lnTo>
                    <a:pt x="186337" y="304525"/>
                  </a:lnTo>
                  <a:lnTo>
                    <a:pt x="145546" y="303231"/>
                  </a:lnTo>
                  <a:lnTo>
                    <a:pt x="110050" y="299997"/>
                  </a:lnTo>
                  <a:lnTo>
                    <a:pt x="81104" y="295794"/>
                  </a:lnTo>
                  <a:lnTo>
                    <a:pt x="59964" y="291593"/>
                  </a:lnTo>
                  <a:lnTo>
                    <a:pt x="69232" y="286404"/>
                  </a:lnTo>
                  <a:lnTo>
                    <a:pt x="43572" y="286404"/>
                  </a:lnTo>
                  <a:lnTo>
                    <a:pt x="12077" y="272175"/>
                  </a:lnTo>
                  <a:lnTo>
                    <a:pt x="9493" y="266131"/>
                  </a:lnTo>
                  <a:close/>
                </a:path>
                <a:path w="370839" h="344804">
                  <a:moveTo>
                    <a:pt x="231629" y="303238"/>
                  </a:moveTo>
                  <a:lnTo>
                    <a:pt x="195602" y="304324"/>
                  </a:lnTo>
                  <a:lnTo>
                    <a:pt x="186337" y="304525"/>
                  </a:lnTo>
                  <a:lnTo>
                    <a:pt x="239870" y="304525"/>
                  </a:lnTo>
                  <a:lnTo>
                    <a:pt x="231629" y="303238"/>
                  </a:lnTo>
                  <a:close/>
                </a:path>
                <a:path w="370839" h="344804">
                  <a:moveTo>
                    <a:pt x="113720" y="219984"/>
                  </a:moveTo>
                  <a:lnTo>
                    <a:pt x="62980" y="219984"/>
                  </a:lnTo>
                  <a:lnTo>
                    <a:pt x="62300" y="244300"/>
                  </a:lnTo>
                  <a:lnTo>
                    <a:pt x="59906" y="265488"/>
                  </a:lnTo>
                  <a:lnTo>
                    <a:pt x="54185" y="280636"/>
                  </a:lnTo>
                  <a:lnTo>
                    <a:pt x="43572" y="286404"/>
                  </a:lnTo>
                  <a:lnTo>
                    <a:pt x="69232" y="286404"/>
                  </a:lnTo>
                  <a:lnTo>
                    <a:pt x="82035" y="279235"/>
                  </a:lnTo>
                  <a:lnTo>
                    <a:pt x="99050" y="261665"/>
                  </a:lnTo>
                  <a:lnTo>
                    <a:pt x="109999" y="240941"/>
                  </a:lnTo>
                  <a:lnTo>
                    <a:pt x="113720" y="219984"/>
                  </a:lnTo>
                  <a:close/>
                </a:path>
                <a:path w="370839" h="344804">
                  <a:moveTo>
                    <a:pt x="240690" y="0"/>
                  </a:moveTo>
                  <a:lnTo>
                    <a:pt x="239403" y="0"/>
                  </a:lnTo>
                  <a:lnTo>
                    <a:pt x="235995" y="5600"/>
                  </a:lnTo>
                  <a:lnTo>
                    <a:pt x="230607" y="21510"/>
                  </a:lnTo>
                  <a:lnTo>
                    <a:pt x="225625" y="46398"/>
                  </a:lnTo>
                  <a:lnTo>
                    <a:pt x="223433" y="78929"/>
                  </a:lnTo>
                  <a:lnTo>
                    <a:pt x="232574" y="143083"/>
                  </a:lnTo>
                  <a:lnTo>
                    <a:pt x="255567" y="192765"/>
                  </a:lnTo>
                  <a:lnTo>
                    <a:pt x="285764" y="228098"/>
                  </a:lnTo>
                  <a:lnTo>
                    <a:pt x="316520" y="249207"/>
                  </a:lnTo>
                  <a:lnTo>
                    <a:pt x="341189" y="256216"/>
                  </a:lnTo>
                  <a:lnTo>
                    <a:pt x="355055" y="252704"/>
                  </a:lnTo>
                  <a:lnTo>
                    <a:pt x="364107" y="244300"/>
                  </a:lnTo>
                  <a:lnTo>
                    <a:pt x="369033" y="234198"/>
                  </a:lnTo>
                  <a:lnTo>
                    <a:pt x="370522" y="225596"/>
                  </a:lnTo>
                  <a:lnTo>
                    <a:pt x="369930" y="218733"/>
                  </a:lnTo>
                  <a:lnTo>
                    <a:pt x="335418" y="187800"/>
                  </a:lnTo>
                  <a:lnTo>
                    <a:pt x="330409" y="185050"/>
                  </a:lnTo>
                  <a:lnTo>
                    <a:pt x="310311" y="169870"/>
                  </a:lnTo>
                  <a:lnTo>
                    <a:pt x="268174" y="115895"/>
                  </a:lnTo>
                  <a:lnTo>
                    <a:pt x="251470" y="79361"/>
                  </a:lnTo>
                  <a:lnTo>
                    <a:pt x="241284" y="24960"/>
                  </a:lnTo>
                  <a:lnTo>
                    <a:pt x="241122" y="432"/>
                  </a:lnTo>
                  <a:lnTo>
                    <a:pt x="240690" y="0"/>
                  </a:lnTo>
                  <a:close/>
                </a:path>
                <a:path w="370839" h="344804">
                  <a:moveTo>
                    <a:pt x="211789" y="165632"/>
                  </a:moveTo>
                  <a:lnTo>
                    <a:pt x="179517" y="202444"/>
                  </a:lnTo>
                  <a:lnTo>
                    <a:pt x="170271" y="218206"/>
                  </a:lnTo>
                  <a:lnTo>
                    <a:pt x="156981" y="230976"/>
                  </a:lnTo>
                  <a:lnTo>
                    <a:pt x="138028" y="238527"/>
                  </a:lnTo>
                  <a:lnTo>
                    <a:pt x="132860" y="239392"/>
                  </a:lnTo>
                  <a:lnTo>
                    <a:pt x="131130" y="240257"/>
                  </a:lnTo>
                  <a:lnTo>
                    <a:pt x="131130" y="240690"/>
                  </a:lnTo>
                  <a:lnTo>
                    <a:pt x="133893" y="243378"/>
                  </a:lnTo>
                  <a:lnTo>
                    <a:pt x="141266" y="246351"/>
                  </a:lnTo>
                  <a:lnTo>
                    <a:pt x="151875" y="248759"/>
                  </a:lnTo>
                  <a:lnTo>
                    <a:pt x="164345" y="249750"/>
                  </a:lnTo>
                  <a:lnTo>
                    <a:pt x="195642" y="243085"/>
                  </a:lnTo>
                  <a:lnTo>
                    <a:pt x="217395" y="226835"/>
                  </a:lnTo>
                  <a:lnTo>
                    <a:pt x="230090" y="206620"/>
                  </a:lnTo>
                  <a:lnTo>
                    <a:pt x="234213" y="188067"/>
                  </a:lnTo>
                  <a:lnTo>
                    <a:pt x="231620" y="176551"/>
                  </a:lnTo>
                  <a:lnTo>
                    <a:pt x="225430" y="169729"/>
                  </a:lnTo>
                  <a:lnTo>
                    <a:pt x="218025" y="166467"/>
                  </a:lnTo>
                  <a:lnTo>
                    <a:pt x="211789" y="165632"/>
                  </a:lnTo>
                  <a:close/>
                </a:path>
                <a:path w="370839" h="344804">
                  <a:moveTo>
                    <a:pt x="83686" y="185483"/>
                  </a:moveTo>
                  <a:lnTo>
                    <a:pt x="77220" y="185483"/>
                  </a:lnTo>
                  <a:lnTo>
                    <a:pt x="71608" y="187202"/>
                  </a:lnTo>
                  <a:lnTo>
                    <a:pt x="66430" y="192813"/>
                  </a:lnTo>
                  <a:lnTo>
                    <a:pt x="60053" y="198975"/>
                  </a:lnTo>
                  <a:lnTo>
                    <a:pt x="54245" y="203277"/>
                  </a:lnTo>
                  <a:lnTo>
                    <a:pt x="47629" y="205798"/>
                  </a:lnTo>
                  <a:lnTo>
                    <a:pt x="38826" y="206620"/>
                  </a:lnTo>
                  <a:lnTo>
                    <a:pt x="0" y="206620"/>
                  </a:lnTo>
                  <a:lnTo>
                    <a:pt x="0" y="209204"/>
                  </a:lnTo>
                  <a:lnTo>
                    <a:pt x="1297" y="209637"/>
                  </a:lnTo>
                  <a:lnTo>
                    <a:pt x="2162" y="210059"/>
                  </a:lnTo>
                  <a:lnTo>
                    <a:pt x="4757" y="210924"/>
                  </a:lnTo>
                  <a:lnTo>
                    <a:pt x="7341" y="213086"/>
                  </a:lnTo>
                  <a:lnTo>
                    <a:pt x="8628" y="215670"/>
                  </a:lnTo>
                  <a:lnTo>
                    <a:pt x="12509" y="220839"/>
                  </a:lnTo>
                  <a:lnTo>
                    <a:pt x="15969" y="220839"/>
                  </a:lnTo>
                  <a:lnTo>
                    <a:pt x="23300" y="219984"/>
                  </a:lnTo>
                  <a:lnTo>
                    <a:pt x="113720" y="219984"/>
                  </a:lnTo>
                  <a:lnTo>
                    <a:pt x="113718" y="218206"/>
                  </a:lnTo>
                  <a:lnTo>
                    <a:pt x="111401" y="204581"/>
                  </a:lnTo>
                  <a:lnTo>
                    <a:pt x="104764" y="194050"/>
                  </a:lnTo>
                  <a:lnTo>
                    <a:pt x="95135" y="187644"/>
                  </a:lnTo>
                  <a:lnTo>
                    <a:pt x="83686" y="185483"/>
                  </a:lnTo>
                  <a:close/>
                </a:path>
                <a:path w="370839" h="344804">
                  <a:moveTo>
                    <a:pt x="37529" y="95330"/>
                  </a:moveTo>
                  <a:lnTo>
                    <a:pt x="25019" y="95330"/>
                  </a:lnTo>
                  <a:lnTo>
                    <a:pt x="25019" y="98347"/>
                  </a:lnTo>
                  <a:lnTo>
                    <a:pt x="25884" y="98780"/>
                  </a:lnTo>
                  <a:lnTo>
                    <a:pt x="26749" y="98780"/>
                  </a:lnTo>
                  <a:lnTo>
                    <a:pt x="34944" y="99212"/>
                  </a:lnTo>
                  <a:lnTo>
                    <a:pt x="44427" y="100066"/>
                  </a:lnTo>
                  <a:lnTo>
                    <a:pt x="44427" y="116036"/>
                  </a:lnTo>
                  <a:lnTo>
                    <a:pt x="42275" y="131995"/>
                  </a:lnTo>
                  <a:lnTo>
                    <a:pt x="42275" y="135876"/>
                  </a:lnTo>
                  <a:lnTo>
                    <a:pt x="44661" y="147164"/>
                  </a:lnTo>
                  <a:lnTo>
                    <a:pt x="51334" y="157279"/>
                  </a:lnTo>
                  <a:lnTo>
                    <a:pt x="61565" y="164564"/>
                  </a:lnTo>
                  <a:lnTo>
                    <a:pt x="74625" y="167361"/>
                  </a:lnTo>
                  <a:lnTo>
                    <a:pt x="86960" y="164855"/>
                  </a:lnTo>
                  <a:lnTo>
                    <a:pt x="97271" y="157982"/>
                  </a:lnTo>
                  <a:lnTo>
                    <a:pt x="104347" y="147711"/>
                  </a:lnTo>
                  <a:lnTo>
                    <a:pt x="106975" y="135011"/>
                  </a:lnTo>
                  <a:lnTo>
                    <a:pt x="98005" y="112796"/>
                  </a:lnTo>
                  <a:lnTo>
                    <a:pt x="77267" y="100935"/>
                  </a:lnTo>
                  <a:lnTo>
                    <a:pt x="54022" y="96192"/>
                  </a:lnTo>
                  <a:lnTo>
                    <a:pt x="37529" y="953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21" name="object 1421"/>
            <p:cNvSpPr/>
            <p:nvPr/>
          </p:nvSpPr>
          <p:spPr>
            <a:xfrm>
              <a:off x="7585" y="17365"/>
              <a:ext cx="416" cy="403"/>
            </a:xfrm>
            <a:custGeom>
              <a:avLst/>
              <a:gdLst/>
              <a:ahLst/>
              <a:cxnLst/>
              <a:rect l="l" t="t" r="r" b="b"/>
              <a:pathLst>
                <a:path w="264160" h="255904">
                  <a:moveTo>
                    <a:pt x="134892" y="232062"/>
                  </a:moveTo>
                  <a:lnTo>
                    <a:pt x="131876" y="232062"/>
                  </a:lnTo>
                  <a:lnTo>
                    <a:pt x="131876" y="234646"/>
                  </a:lnTo>
                  <a:lnTo>
                    <a:pt x="135043" y="244618"/>
                  </a:lnTo>
                  <a:lnTo>
                    <a:pt x="142981" y="250987"/>
                  </a:lnTo>
                  <a:lnTo>
                    <a:pt x="153346" y="254362"/>
                  </a:lnTo>
                  <a:lnTo>
                    <a:pt x="163793" y="255351"/>
                  </a:lnTo>
                  <a:lnTo>
                    <a:pt x="198354" y="248471"/>
                  </a:lnTo>
                  <a:lnTo>
                    <a:pt x="214377" y="238538"/>
                  </a:lnTo>
                  <a:lnTo>
                    <a:pt x="142656" y="238538"/>
                  </a:lnTo>
                  <a:lnTo>
                    <a:pt x="137055" y="238116"/>
                  </a:lnTo>
                  <a:lnTo>
                    <a:pt x="135757" y="234224"/>
                  </a:lnTo>
                  <a:lnTo>
                    <a:pt x="135325" y="232494"/>
                  </a:lnTo>
                  <a:lnTo>
                    <a:pt x="134892" y="232062"/>
                  </a:lnTo>
                  <a:close/>
                </a:path>
                <a:path w="264160" h="255904">
                  <a:moveTo>
                    <a:pt x="241738" y="89719"/>
                  </a:moveTo>
                  <a:lnTo>
                    <a:pt x="187515" y="89719"/>
                  </a:lnTo>
                  <a:lnTo>
                    <a:pt x="195845" y="95227"/>
                  </a:lnTo>
                  <a:lnTo>
                    <a:pt x="206602" y="105629"/>
                  </a:lnTo>
                  <a:lnTo>
                    <a:pt x="215902" y="122421"/>
                  </a:lnTo>
                  <a:lnTo>
                    <a:pt x="219865" y="147099"/>
                  </a:lnTo>
                  <a:lnTo>
                    <a:pt x="213248" y="181219"/>
                  </a:lnTo>
                  <a:lnTo>
                    <a:pt x="196035" y="210448"/>
                  </a:lnTo>
                  <a:lnTo>
                    <a:pt x="172190" y="230862"/>
                  </a:lnTo>
                  <a:lnTo>
                    <a:pt x="145672" y="238538"/>
                  </a:lnTo>
                  <a:lnTo>
                    <a:pt x="214377" y="238538"/>
                  </a:lnTo>
                  <a:lnTo>
                    <a:pt x="230649" y="228450"/>
                  </a:lnTo>
                  <a:lnTo>
                    <a:pt x="254533" y="196217"/>
                  </a:lnTo>
                  <a:lnTo>
                    <a:pt x="263860" y="152700"/>
                  </a:lnTo>
                  <a:lnTo>
                    <a:pt x="260025" y="124365"/>
                  </a:lnTo>
                  <a:lnTo>
                    <a:pt x="248710" y="98135"/>
                  </a:lnTo>
                  <a:lnTo>
                    <a:pt x="241738" y="89719"/>
                  </a:lnTo>
                  <a:close/>
                </a:path>
                <a:path w="264160" h="255904">
                  <a:moveTo>
                    <a:pt x="49054" y="32793"/>
                  </a:moveTo>
                  <a:lnTo>
                    <a:pt x="48190" y="32793"/>
                  </a:lnTo>
                  <a:lnTo>
                    <a:pt x="43247" y="34504"/>
                  </a:lnTo>
                  <a:lnTo>
                    <a:pt x="33208" y="40341"/>
                  </a:lnTo>
                  <a:lnTo>
                    <a:pt x="23328" y="51353"/>
                  </a:lnTo>
                  <a:lnTo>
                    <a:pt x="18867" y="68592"/>
                  </a:lnTo>
                  <a:lnTo>
                    <a:pt x="19816" y="77434"/>
                  </a:lnTo>
                  <a:lnTo>
                    <a:pt x="22260" y="85305"/>
                  </a:lnTo>
                  <a:lnTo>
                    <a:pt x="25595" y="92369"/>
                  </a:lnTo>
                  <a:lnTo>
                    <a:pt x="29214" y="98790"/>
                  </a:lnTo>
                  <a:lnTo>
                    <a:pt x="21720" y="108329"/>
                  </a:lnTo>
                  <a:lnTo>
                    <a:pt x="11960" y="123694"/>
                  </a:lnTo>
                  <a:lnTo>
                    <a:pt x="3494" y="144398"/>
                  </a:lnTo>
                  <a:lnTo>
                    <a:pt x="79" y="168552"/>
                  </a:lnTo>
                  <a:lnTo>
                    <a:pt x="0" y="170766"/>
                  </a:lnTo>
                  <a:lnTo>
                    <a:pt x="3056" y="191576"/>
                  </a:lnTo>
                  <a:lnTo>
                    <a:pt x="12015" y="208021"/>
                  </a:lnTo>
                  <a:lnTo>
                    <a:pt x="25908" y="218480"/>
                  </a:lnTo>
                  <a:lnTo>
                    <a:pt x="43886" y="222147"/>
                  </a:lnTo>
                  <a:lnTo>
                    <a:pt x="63886" y="218926"/>
                  </a:lnTo>
                  <a:lnTo>
                    <a:pt x="83564" y="210287"/>
                  </a:lnTo>
                  <a:lnTo>
                    <a:pt x="102597" y="197766"/>
                  </a:lnTo>
                  <a:lnTo>
                    <a:pt x="120663" y="182898"/>
                  </a:lnTo>
                  <a:lnTo>
                    <a:pt x="143346" y="182898"/>
                  </a:lnTo>
                  <a:lnTo>
                    <a:pt x="144329" y="182699"/>
                  </a:lnTo>
                  <a:lnTo>
                    <a:pt x="152015" y="177287"/>
                  </a:lnTo>
                  <a:lnTo>
                    <a:pt x="51217" y="177287"/>
                  </a:lnTo>
                  <a:lnTo>
                    <a:pt x="42905" y="175542"/>
                  </a:lnTo>
                  <a:lnTo>
                    <a:pt x="36816" y="170766"/>
                  </a:lnTo>
                  <a:lnTo>
                    <a:pt x="33073" y="163644"/>
                  </a:lnTo>
                  <a:lnTo>
                    <a:pt x="31798" y="154862"/>
                  </a:lnTo>
                  <a:lnTo>
                    <a:pt x="32715" y="145581"/>
                  </a:lnTo>
                  <a:lnTo>
                    <a:pt x="35251" y="136584"/>
                  </a:lnTo>
                  <a:lnTo>
                    <a:pt x="39083" y="127993"/>
                  </a:lnTo>
                  <a:lnTo>
                    <a:pt x="43886" y="119928"/>
                  </a:lnTo>
                  <a:lnTo>
                    <a:pt x="101282" y="119928"/>
                  </a:lnTo>
                  <a:lnTo>
                    <a:pt x="92679" y="114048"/>
                  </a:lnTo>
                  <a:lnTo>
                    <a:pt x="81215" y="104442"/>
                  </a:lnTo>
                  <a:lnTo>
                    <a:pt x="70192" y="93179"/>
                  </a:lnTo>
                  <a:lnTo>
                    <a:pt x="80538" y="86006"/>
                  </a:lnTo>
                  <a:lnTo>
                    <a:pt x="93107" y="79482"/>
                  </a:lnTo>
                  <a:lnTo>
                    <a:pt x="109315" y="74739"/>
                  </a:lnTo>
                  <a:lnTo>
                    <a:pt x="120543" y="73771"/>
                  </a:lnTo>
                  <a:lnTo>
                    <a:pt x="55531" y="73771"/>
                  </a:lnTo>
                  <a:lnTo>
                    <a:pt x="44740" y="42275"/>
                  </a:lnTo>
                  <a:lnTo>
                    <a:pt x="45605" y="40123"/>
                  </a:lnTo>
                  <a:lnTo>
                    <a:pt x="47757" y="37972"/>
                  </a:lnTo>
                  <a:lnTo>
                    <a:pt x="49487" y="35809"/>
                  </a:lnTo>
                  <a:lnTo>
                    <a:pt x="49919" y="35377"/>
                  </a:lnTo>
                  <a:lnTo>
                    <a:pt x="49919" y="33225"/>
                  </a:lnTo>
                  <a:lnTo>
                    <a:pt x="49054" y="32793"/>
                  </a:lnTo>
                  <a:close/>
                </a:path>
                <a:path w="264160" h="255904">
                  <a:moveTo>
                    <a:pt x="143346" y="182898"/>
                  </a:moveTo>
                  <a:lnTo>
                    <a:pt x="120663" y="182898"/>
                  </a:lnTo>
                  <a:lnTo>
                    <a:pt x="122815" y="183753"/>
                  </a:lnTo>
                  <a:lnTo>
                    <a:pt x="126697" y="185050"/>
                  </a:lnTo>
                  <a:lnTo>
                    <a:pt x="132741" y="185050"/>
                  </a:lnTo>
                  <a:lnTo>
                    <a:pt x="143346" y="182898"/>
                  </a:lnTo>
                  <a:close/>
                </a:path>
                <a:path w="264160" h="255904">
                  <a:moveTo>
                    <a:pt x="101282" y="119928"/>
                  </a:moveTo>
                  <a:lnTo>
                    <a:pt x="43886" y="119928"/>
                  </a:lnTo>
                  <a:lnTo>
                    <a:pt x="48909" y="127461"/>
                  </a:lnTo>
                  <a:lnTo>
                    <a:pt x="57574" y="138472"/>
                  </a:lnTo>
                  <a:lnTo>
                    <a:pt x="69962" y="151099"/>
                  </a:lnTo>
                  <a:lnTo>
                    <a:pt x="86151" y="163480"/>
                  </a:lnTo>
                  <a:lnTo>
                    <a:pt x="78026" y="168552"/>
                  </a:lnTo>
                  <a:lnTo>
                    <a:pt x="69333" y="172974"/>
                  </a:lnTo>
                  <a:lnTo>
                    <a:pt x="60315" y="176101"/>
                  </a:lnTo>
                  <a:lnTo>
                    <a:pt x="51217" y="177287"/>
                  </a:lnTo>
                  <a:lnTo>
                    <a:pt x="152015" y="177287"/>
                  </a:lnTo>
                  <a:lnTo>
                    <a:pt x="153010" y="176587"/>
                  </a:lnTo>
                  <a:lnTo>
                    <a:pt x="158456" y="168127"/>
                  </a:lnTo>
                  <a:lnTo>
                    <a:pt x="160344" y="158733"/>
                  </a:lnTo>
                  <a:lnTo>
                    <a:pt x="160344" y="150981"/>
                  </a:lnTo>
                  <a:lnTo>
                    <a:pt x="156895" y="146667"/>
                  </a:lnTo>
                  <a:lnTo>
                    <a:pt x="154311" y="144515"/>
                  </a:lnTo>
                  <a:lnTo>
                    <a:pt x="163749" y="130708"/>
                  </a:lnTo>
                  <a:lnTo>
                    <a:pt x="119366" y="130708"/>
                  </a:lnTo>
                  <a:lnTo>
                    <a:pt x="105193" y="122601"/>
                  </a:lnTo>
                  <a:lnTo>
                    <a:pt x="101282" y="119928"/>
                  </a:lnTo>
                  <a:close/>
                </a:path>
                <a:path w="264160" h="255904">
                  <a:moveTo>
                    <a:pt x="225807" y="72906"/>
                  </a:moveTo>
                  <a:lnTo>
                    <a:pt x="142223" y="72906"/>
                  </a:lnTo>
                  <a:lnTo>
                    <a:pt x="148267" y="74203"/>
                  </a:lnTo>
                  <a:lnTo>
                    <a:pt x="153003" y="75068"/>
                  </a:lnTo>
                  <a:lnTo>
                    <a:pt x="145628" y="90004"/>
                  </a:lnTo>
                  <a:lnTo>
                    <a:pt x="137576" y="104442"/>
                  </a:lnTo>
                  <a:lnTo>
                    <a:pt x="128931" y="117944"/>
                  </a:lnTo>
                  <a:lnTo>
                    <a:pt x="119366" y="130708"/>
                  </a:lnTo>
                  <a:lnTo>
                    <a:pt x="163749" y="130708"/>
                  </a:lnTo>
                  <a:lnTo>
                    <a:pt x="165803" y="127703"/>
                  </a:lnTo>
                  <a:lnTo>
                    <a:pt x="175438" y="111943"/>
                  </a:lnTo>
                  <a:lnTo>
                    <a:pt x="182811" y="98770"/>
                  </a:lnTo>
                  <a:lnTo>
                    <a:pt x="187515" y="89719"/>
                  </a:lnTo>
                  <a:lnTo>
                    <a:pt x="241738" y="89719"/>
                  </a:lnTo>
                  <a:lnTo>
                    <a:pt x="230197" y="75787"/>
                  </a:lnTo>
                  <a:lnTo>
                    <a:pt x="225807" y="72906"/>
                  </a:lnTo>
                  <a:close/>
                </a:path>
                <a:path w="264160" h="255904">
                  <a:moveTo>
                    <a:pt x="139639" y="44437"/>
                  </a:moveTo>
                  <a:lnTo>
                    <a:pt x="117218" y="46412"/>
                  </a:lnTo>
                  <a:lnTo>
                    <a:pt x="95481" y="52146"/>
                  </a:lnTo>
                  <a:lnTo>
                    <a:pt x="74796" y="61360"/>
                  </a:lnTo>
                  <a:lnTo>
                    <a:pt x="55531" y="73771"/>
                  </a:lnTo>
                  <a:lnTo>
                    <a:pt x="120543" y="73771"/>
                  </a:lnTo>
                  <a:lnTo>
                    <a:pt x="130578" y="72906"/>
                  </a:lnTo>
                  <a:lnTo>
                    <a:pt x="225807" y="72906"/>
                  </a:lnTo>
                  <a:lnTo>
                    <a:pt x="204772" y="59099"/>
                  </a:lnTo>
                  <a:lnTo>
                    <a:pt x="209260" y="47536"/>
                  </a:lnTo>
                  <a:lnTo>
                    <a:pt x="209701" y="46157"/>
                  </a:lnTo>
                  <a:lnTo>
                    <a:pt x="165080" y="46157"/>
                  </a:lnTo>
                  <a:lnTo>
                    <a:pt x="161531" y="45706"/>
                  </a:lnTo>
                  <a:lnTo>
                    <a:pt x="155433" y="45135"/>
                  </a:lnTo>
                  <a:lnTo>
                    <a:pt x="147798" y="44645"/>
                  </a:lnTo>
                  <a:lnTo>
                    <a:pt x="139639" y="44437"/>
                  </a:lnTo>
                  <a:close/>
                </a:path>
                <a:path w="264160" h="255904">
                  <a:moveTo>
                    <a:pt x="169405" y="0"/>
                  </a:moveTo>
                  <a:lnTo>
                    <a:pt x="168107" y="0"/>
                  </a:lnTo>
                  <a:lnTo>
                    <a:pt x="167243" y="864"/>
                  </a:lnTo>
                  <a:lnTo>
                    <a:pt x="167243" y="2594"/>
                  </a:lnTo>
                  <a:lnTo>
                    <a:pt x="168107" y="3470"/>
                  </a:lnTo>
                  <a:lnTo>
                    <a:pt x="168972" y="3892"/>
                  </a:lnTo>
                  <a:lnTo>
                    <a:pt x="171989" y="5621"/>
                  </a:lnTo>
                  <a:lnTo>
                    <a:pt x="173276" y="8206"/>
                  </a:lnTo>
                  <a:lnTo>
                    <a:pt x="173276" y="12520"/>
                  </a:lnTo>
                  <a:lnTo>
                    <a:pt x="172299" y="20380"/>
                  </a:lnTo>
                  <a:lnTo>
                    <a:pt x="169989" y="30145"/>
                  </a:lnTo>
                  <a:lnTo>
                    <a:pt x="167273" y="39507"/>
                  </a:lnTo>
                  <a:lnTo>
                    <a:pt x="165080" y="46157"/>
                  </a:lnTo>
                  <a:lnTo>
                    <a:pt x="209701" y="46157"/>
                  </a:lnTo>
                  <a:lnTo>
                    <a:pt x="211564" y="40341"/>
                  </a:lnTo>
                  <a:lnTo>
                    <a:pt x="212413" y="36055"/>
                  </a:lnTo>
                  <a:lnTo>
                    <a:pt x="212535" y="33225"/>
                  </a:lnTo>
                  <a:lnTo>
                    <a:pt x="205977" y="17843"/>
                  </a:lnTo>
                  <a:lnTo>
                    <a:pt x="191452" y="7554"/>
                  </a:lnTo>
                  <a:lnTo>
                    <a:pt x="176687" y="1794"/>
                  </a:lnTo>
                  <a:lnTo>
                    <a:pt x="1694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22" name="object 1422"/>
            <p:cNvSpPr/>
            <p:nvPr/>
          </p:nvSpPr>
          <p:spPr>
            <a:xfrm>
              <a:off x="8937" y="17379"/>
              <a:ext cx="376" cy="3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23" name="object 1423"/>
            <p:cNvSpPr/>
            <p:nvPr/>
          </p:nvSpPr>
          <p:spPr>
            <a:xfrm>
              <a:off x="8280" y="17388"/>
              <a:ext cx="386" cy="3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24" name="object 1424"/>
            <p:cNvSpPr/>
            <p:nvPr/>
          </p:nvSpPr>
          <p:spPr>
            <a:xfrm>
              <a:off x="9649" y="17529"/>
              <a:ext cx="327" cy="2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25" name="object 1425"/>
            <p:cNvSpPr/>
            <p:nvPr/>
          </p:nvSpPr>
          <p:spPr>
            <a:xfrm>
              <a:off x="10281" y="17356"/>
              <a:ext cx="445" cy="420"/>
            </a:xfrm>
            <a:custGeom>
              <a:avLst/>
              <a:gdLst/>
              <a:ahLst/>
              <a:cxnLst/>
              <a:rect l="l" t="t" r="r" b="b"/>
              <a:pathLst>
                <a:path w="282575" h="266700">
                  <a:moveTo>
                    <a:pt x="103948" y="82821"/>
                  </a:moveTo>
                  <a:lnTo>
                    <a:pt x="67716" y="82821"/>
                  </a:lnTo>
                  <a:lnTo>
                    <a:pt x="67716" y="153132"/>
                  </a:lnTo>
                  <a:lnTo>
                    <a:pt x="70872" y="184614"/>
                  </a:lnTo>
                  <a:lnTo>
                    <a:pt x="84543" y="221921"/>
                  </a:lnTo>
                  <a:lnTo>
                    <a:pt x="115036" y="253083"/>
                  </a:lnTo>
                  <a:lnTo>
                    <a:pt x="168659" y="266131"/>
                  </a:lnTo>
                  <a:lnTo>
                    <a:pt x="181987" y="265471"/>
                  </a:lnTo>
                  <a:lnTo>
                    <a:pt x="197014" y="262144"/>
                  </a:lnTo>
                  <a:lnTo>
                    <a:pt x="209292" y="254125"/>
                  </a:lnTo>
                  <a:lnTo>
                    <a:pt x="214373" y="239392"/>
                  </a:lnTo>
                  <a:lnTo>
                    <a:pt x="212682" y="229845"/>
                  </a:lnTo>
                  <a:lnTo>
                    <a:pt x="207637" y="221871"/>
                  </a:lnTo>
                  <a:lnTo>
                    <a:pt x="199275" y="216403"/>
                  </a:lnTo>
                  <a:lnTo>
                    <a:pt x="187634" y="214373"/>
                  </a:lnTo>
                  <a:lnTo>
                    <a:pt x="165632" y="214373"/>
                  </a:lnTo>
                  <a:lnTo>
                    <a:pt x="133250" y="208901"/>
                  </a:lnTo>
                  <a:lnTo>
                    <a:pt x="114574" y="190328"/>
                  </a:lnTo>
                  <a:lnTo>
                    <a:pt x="106005" y="155417"/>
                  </a:lnTo>
                  <a:lnTo>
                    <a:pt x="103948" y="100931"/>
                  </a:lnTo>
                  <a:lnTo>
                    <a:pt x="103948" y="82821"/>
                  </a:lnTo>
                  <a:close/>
                </a:path>
                <a:path w="282575" h="266700">
                  <a:moveTo>
                    <a:pt x="172530" y="147521"/>
                  </a:moveTo>
                  <a:lnTo>
                    <a:pt x="171243" y="147521"/>
                  </a:lnTo>
                  <a:lnTo>
                    <a:pt x="170378" y="147943"/>
                  </a:lnTo>
                  <a:lnTo>
                    <a:pt x="170378" y="151403"/>
                  </a:lnTo>
                  <a:lnTo>
                    <a:pt x="175557" y="157014"/>
                  </a:lnTo>
                  <a:lnTo>
                    <a:pt x="193235" y="157014"/>
                  </a:lnTo>
                  <a:lnTo>
                    <a:pt x="223863" y="151919"/>
                  </a:lnTo>
                  <a:lnTo>
                    <a:pt x="229827" y="148808"/>
                  </a:lnTo>
                  <a:lnTo>
                    <a:pt x="175557" y="148808"/>
                  </a:lnTo>
                  <a:lnTo>
                    <a:pt x="172530" y="147521"/>
                  </a:lnTo>
                  <a:close/>
                </a:path>
                <a:path w="282575" h="266700">
                  <a:moveTo>
                    <a:pt x="281226" y="82821"/>
                  </a:moveTo>
                  <a:lnTo>
                    <a:pt x="226883" y="82821"/>
                  </a:lnTo>
                  <a:lnTo>
                    <a:pt x="226883" y="92736"/>
                  </a:lnTo>
                  <a:lnTo>
                    <a:pt x="220756" y="117694"/>
                  </a:lnTo>
                  <a:lnTo>
                    <a:pt x="206338" y="135170"/>
                  </a:lnTo>
                  <a:lnTo>
                    <a:pt x="189575" y="145446"/>
                  </a:lnTo>
                  <a:lnTo>
                    <a:pt x="176411" y="148808"/>
                  </a:lnTo>
                  <a:lnTo>
                    <a:pt x="229827" y="148808"/>
                  </a:lnTo>
                  <a:lnTo>
                    <a:pt x="252547" y="136956"/>
                  </a:lnTo>
                  <a:lnTo>
                    <a:pt x="273788" y="112609"/>
                  </a:lnTo>
                  <a:lnTo>
                    <a:pt x="281226" y="82821"/>
                  </a:lnTo>
                  <a:close/>
                </a:path>
                <a:path w="282575" h="266700">
                  <a:moveTo>
                    <a:pt x="248875" y="42275"/>
                  </a:moveTo>
                  <a:lnTo>
                    <a:pt x="239862" y="43231"/>
                  </a:lnTo>
                  <a:lnTo>
                    <a:pt x="232708" y="46046"/>
                  </a:lnTo>
                  <a:lnTo>
                    <a:pt x="226198" y="50641"/>
                  </a:lnTo>
                  <a:lnTo>
                    <a:pt x="219119" y="56937"/>
                  </a:lnTo>
                  <a:lnTo>
                    <a:pt x="213655" y="61306"/>
                  </a:lnTo>
                  <a:lnTo>
                    <a:pt x="207422" y="65025"/>
                  </a:lnTo>
                  <a:lnTo>
                    <a:pt x="200136" y="67612"/>
                  </a:lnTo>
                  <a:lnTo>
                    <a:pt x="191516" y="68581"/>
                  </a:lnTo>
                  <a:lnTo>
                    <a:pt x="864" y="68581"/>
                  </a:lnTo>
                  <a:lnTo>
                    <a:pt x="0" y="69014"/>
                  </a:lnTo>
                  <a:lnTo>
                    <a:pt x="0" y="71176"/>
                  </a:lnTo>
                  <a:lnTo>
                    <a:pt x="4746" y="72895"/>
                  </a:lnTo>
                  <a:lnTo>
                    <a:pt x="5611" y="73328"/>
                  </a:lnTo>
                  <a:lnTo>
                    <a:pt x="7330" y="74625"/>
                  </a:lnTo>
                  <a:lnTo>
                    <a:pt x="12942" y="84118"/>
                  </a:lnTo>
                  <a:lnTo>
                    <a:pt x="17256" y="84118"/>
                  </a:lnTo>
                  <a:lnTo>
                    <a:pt x="25884" y="82821"/>
                  </a:lnTo>
                  <a:lnTo>
                    <a:pt x="281226" y="82821"/>
                  </a:lnTo>
                  <a:lnTo>
                    <a:pt x="282090" y="79361"/>
                  </a:lnTo>
                  <a:lnTo>
                    <a:pt x="278963" y="61561"/>
                  </a:lnTo>
                  <a:lnTo>
                    <a:pt x="270984" y="50146"/>
                  </a:lnTo>
                  <a:lnTo>
                    <a:pt x="260254" y="44068"/>
                  </a:lnTo>
                  <a:lnTo>
                    <a:pt x="248875" y="42275"/>
                  </a:lnTo>
                  <a:close/>
                </a:path>
                <a:path w="282575" h="266700">
                  <a:moveTo>
                    <a:pt x="66430" y="0"/>
                  </a:moveTo>
                  <a:lnTo>
                    <a:pt x="58234" y="0"/>
                  </a:lnTo>
                  <a:lnTo>
                    <a:pt x="58234" y="3016"/>
                  </a:lnTo>
                  <a:lnTo>
                    <a:pt x="60386" y="3881"/>
                  </a:lnTo>
                  <a:lnTo>
                    <a:pt x="66862" y="6033"/>
                  </a:lnTo>
                  <a:lnTo>
                    <a:pt x="67716" y="13374"/>
                  </a:lnTo>
                  <a:lnTo>
                    <a:pt x="67716" y="68581"/>
                  </a:lnTo>
                  <a:lnTo>
                    <a:pt x="103948" y="68581"/>
                  </a:lnTo>
                  <a:lnTo>
                    <a:pt x="103948" y="25451"/>
                  </a:lnTo>
                  <a:lnTo>
                    <a:pt x="99237" y="11467"/>
                  </a:lnTo>
                  <a:lnTo>
                    <a:pt x="88258" y="3830"/>
                  </a:lnTo>
                  <a:lnTo>
                    <a:pt x="75745" y="640"/>
                  </a:lnTo>
                  <a:lnTo>
                    <a:pt x="664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26" name="object 1426"/>
            <p:cNvSpPr/>
            <p:nvPr/>
          </p:nvSpPr>
          <p:spPr>
            <a:xfrm>
              <a:off x="10998" y="17520"/>
              <a:ext cx="375" cy="79"/>
            </a:xfrm>
            <a:custGeom>
              <a:avLst/>
              <a:gdLst/>
              <a:ahLst/>
              <a:cxnLst/>
              <a:rect l="l" t="t" r="r" b="b"/>
              <a:pathLst>
                <a:path w="238125" h="50165">
                  <a:moveTo>
                    <a:pt x="210491" y="0"/>
                  </a:moveTo>
                  <a:lnTo>
                    <a:pt x="181580" y="18121"/>
                  </a:lnTo>
                  <a:lnTo>
                    <a:pt x="175546" y="19407"/>
                  </a:lnTo>
                  <a:lnTo>
                    <a:pt x="854" y="19407"/>
                  </a:lnTo>
                  <a:lnTo>
                    <a:pt x="0" y="19840"/>
                  </a:lnTo>
                  <a:lnTo>
                    <a:pt x="0" y="22002"/>
                  </a:lnTo>
                  <a:lnTo>
                    <a:pt x="421" y="22857"/>
                  </a:lnTo>
                  <a:lnTo>
                    <a:pt x="1286" y="22857"/>
                  </a:lnTo>
                  <a:lnTo>
                    <a:pt x="8185" y="25019"/>
                  </a:lnTo>
                  <a:lnTo>
                    <a:pt x="11212" y="25451"/>
                  </a:lnTo>
                  <a:lnTo>
                    <a:pt x="15093" y="40113"/>
                  </a:lnTo>
                  <a:lnTo>
                    <a:pt x="17245" y="47443"/>
                  </a:lnTo>
                  <a:lnTo>
                    <a:pt x="18543" y="50038"/>
                  </a:lnTo>
                  <a:lnTo>
                    <a:pt x="26306" y="50038"/>
                  </a:lnTo>
                  <a:lnTo>
                    <a:pt x="41832" y="47443"/>
                  </a:lnTo>
                  <a:lnTo>
                    <a:pt x="207897" y="47443"/>
                  </a:lnTo>
                  <a:lnTo>
                    <a:pt x="220735" y="45854"/>
                  </a:lnTo>
                  <a:lnTo>
                    <a:pt x="230057" y="41516"/>
                  </a:lnTo>
                  <a:lnTo>
                    <a:pt x="235741" y="35073"/>
                  </a:lnTo>
                  <a:lnTo>
                    <a:pt x="237662" y="27171"/>
                  </a:lnTo>
                  <a:lnTo>
                    <a:pt x="235599" y="17652"/>
                  </a:lnTo>
                  <a:lnTo>
                    <a:pt x="229895" y="8898"/>
                  </a:lnTo>
                  <a:lnTo>
                    <a:pt x="221283" y="2487"/>
                  </a:lnTo>
                  <a:lnTo>
                    <a:pt x="2104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27" name="object 1427"/>
            <p:cNvSpPr/>
            <p:nvPr/>
          </p:nvSpPr>
          <p:spPr>
            <a:xfrm>
              <a:off x="11652" y="17357"/>
              <a:ext cx="482" cy="405"/>
            </a:xfrm>
            <a:custGeom>
              <a:avLst/>
              <a:gdLst/>
              <a:ahLst/>
              <a:cxnLst/>
              <a:rect l="l" t="t" r="r" b="b"/>
              <a:pathLst>
                <a:path w="306070" h="257175">
                  <a:moveTo>
                    <a:pt x="278641" y="0"/>
                  </a:moveTo>
                  <a:lnTo>
                    <a:pt x="267861" y="0"/>
                  </a:lnTo>
                  <a:lnTo>
                    <a:pt x="267861" y="3892"/>
                  </a:lnTo>
                  <a:lnTo>
                    <a:pt x="268715" y="3892"/>
                  </a:lnTo>
                  <a:lnTo>
                    <a:pt x="270013" y="4324"/>
                  </a:lnTo>
                  <a:lnTo>
                    <a:pt x="271732" y="4757"/>
                  </a:lnTo>
                  <a:lnTo>
                    <a:pt x="274327" y="5611"/>
                  </a:lnTo>
                  <a:lnTo>
                    <a:pt x="274327" y="13374"/>
                  </a:lnTo>
                  <a:lnTo>
                    <a:pt x="273996" y="18975"/>
                  </a:lnTo>
                  <a:lnTo>
                    <a:pt x="273894" y="30198"/>
                  </a:lnTo>
                  <a:lnTo>
                    <a:pt x="281225" y="35809"/>
                  </a:lnTo>
                  <a:lnTo>
                    <a:pt x="297616" y="35809"/>
                  </a:lnTo>
                  <a:lnTo>
                    <a:pt x="305812" y="29343"/>
                  </a:lnTo>
                  <a:lnTo>
                    <a:pt x="305812" y="18975"/>
                  </a:lnTo>
                  <a:lnTo>
                    <a:pt x="303204" y="9099"/>
                  </a:lnTo>
                  <a:lnTo>
                    <a:pt x="296593" y="3344"/>
                  </a:lnTo>
                  <a:lnTo>
                    <a:pt x="287799" y="661"/>
                  </a:lnTo>
                  <a:lnTo>
                    <a:pt x="278641" y="0"/>
                  </a:lnTo>
                  <a:close/>
                </a:path>
                <a:path w="306070" h="257175">
                  <a:moveTo>
                    <a:pt x="228602" y="432"/>
                  </a:moveTo>
                  <a:lnTo>
                    <a:pt x="217390" y="432"/>
                  </a:lnTo>
                  <a:lnTo>
                    <a:pt x="217390" y="3459"/>
                  </a:lnTo>
                  <a:lnTo>
                    <a:pt x="219109" y="4324"/>
                  </a:lnTo>
                  <a:lnTo>
                    <a:pt x="221704" y="5178"/>
                  </a:lnTo>
                  <a:lnTo>
                    <a:pt x="224288" y="5611"/>
                  </a:lnTo>
                  <a:lnTo>
                    <a:pt x="224288" y="13374"/>
                  </a:lnTo>
                  <a:lnTo>
                    <a:pt x="223423" y="20272"/>
                  </a:lnTo>
                  <a:lnTo>
                    <a:pt x="223423" y="31063"/>
                  </a:lnTo>
                  <a:lnTo>
                    <a:pt x="232062" y="35809"/>
                  </a:lnTo>
                  <a:lnTo>
                    <a:pt x="247577" y="35809"/>
                  </a:lnTo>
                  <a:lnTo>
                    <a:pt x="255351" y="29343"/>
                  </a:lnTo>
                  <a:lnTo>
                    <a:pt x="255351" y="18975"/>
                  </a:lnTo>
                  <a:lnTo>
                    <a:pt x="252263" y="8437"/>
                  </a:lnTo>
                  <a:lnTo>
                    <a:pt x="244888" y="2912"/>
                  </a:lnTo>
                  <a:lnTo>
                    <a:pt x="236057" y="783"/>
                  </a:lnTo>
                  <a:lnTo>
                    <a:pt x="228602" y="432"/>
                  </a:lnTo>
                  <a:close/>
                </a:path>
                <a:path w="306070" h="257175">
                  <a:moveTo>
                    <a:pt x="225153" y="61251"/>
                  </a:moveTo>
                  <a:lnTo>
                    <a:pt x="224288" y="61251"/>
                  </a:lnTo>
                  <a:lnTo>
                    <a:pt x="223423" y="61683"/>
                  </a:lnTo>
                  <a:lnTo>
                    <a:pt x="223423" y="64267"/>
                  </a:lnTo>
                  <a:lnTo>
                    <a:pt x="224720" y="65132"/>
                  </a:lnTo>
                  <a:lnTo>
                    <a:pt x="226450" y="68581"/>
                  </a:lnTo>
                  <a:lnTo>
                    <a:pt x="226450" y="72473"/>
                  </a:lnTo>
                  <a:lnTo>
                    <a:pt x="219225" y="102665"/>
                  </a:lnTo>
                  <a:lnTo>
                    <a:pt x="196794" y="140297"/>
                  </a:lnTo>
                  <a:lnTo>
                    <a:pt x="158025" y="175827"/>
                  </a:lnTo>
                  <a:lnTo>
                    <a:pt x="101786" y="199711"/>
                  </a:lnTo>
                  <a:lnTo>
                    <a:pt x="82426" y="204515"/>
                  </a:lnTo>
                  <a:lnTo>
                    <a:pt x="68846" y="210006"/>
                  </a:lnTo>
                  <a:lnTo>
                    <a:pt x="60846" y="218330"/>
                  </a:lnTo>
                  <a:lnTo>
                    <a:pt x="58223" y="231629"/>
                  </a:lnTo>
                  <a:lnTo>
                    <a:pt x="60076" y="241250"/>
                  </a:lnTo>
                  <a:lnTo>
                    <a:pt x="65608" y="249376"/>
                  </a:lnTo>
                  <a:lnTo>
                    <a:pt x="74781" y="254994"/>
                  </a:lnTo>
                  <a:lnTo>
                    <a:pt x="87557" y="257091"/>
                  </a:lnTo>
                  <a:lnTo>
                    <a:pt x="124384" y="251891"/>
                  </a:lnTo>
                  <a:lnTo>
                    <a:pt x="164666" y="235571"/>
                  </a:lnTo>
                  <a:lnTo>
                    <a:pt x="201718" y="207055"/>
                  </a:lnTo>
                  <a:lnTo>
                    <a:pt x="228851" y="165266"/>
                  </a:lnTo>
                  <a:lnTo>
                    <a:pt x="239382" y="109127"/>
                  </a:lnTo>
                  <a:lnTo>
                    <a:pt x="238069" y="89641"/>
                  </a:lnTo>
                  <a:lnTo>
                    <a:pt x="234696" y="74517"/>
                  </a:lnTo>
                  <a:lnTo>
                    <a:pt x="230108" y="64729"/>
                  </a:lnTo>
                  <a:lnTo>
                    <a:pt x="225153" y="61251"/>
                  </a:lnTo>
                  <a:close/>
                </a:path>
                <a:path w="306070" h="257175">
                  <a:moveTo>
                    <a:pt x="24586" y="91016"/>
                  </a:moveTo>
                  <a:lnTo>
                    <a:pt x="20262" y="91016"/>
                  </a:lnTo>
                  <a:lnTo>
                    <a:pt x="0" y="91449"/>
                  </a:lnTo>
                  <a:lnTo>
                    <a:pt x="0" y="96628"/>
                  </a:lnTo>
                  <a:lnTo>
                    <a:pt x="13364" y="96628"/>
                  </a:lnTo>
                  <a:lnTo>
                    <a:pt x="18110" y="97925"/>
                  </a:lnTo>
                  <a:lnTo>
                    <a:pt x="18110" y="109127"/>
                  </a:lnTo>
                  <a:lnTo>
                    <a:pt x="17245" y="117766"/>
                  </a:lnTo>
                  <a:lnTo>
                    <a:pt x="17245" y="119917"/>
                  </a:lnTo>
                  <a:lnTo>
                    <a:pt x="19221" y="129532"/>
                  </a:lnTo>
                  <a:lnTo>
                    <a:pt x="24635" y="137655"/>
                  </a:lnTo>
                  <a:lnTo>
                    <a:pt x="32717" y="143272"/>
                  </a:lnTo>
                  <a:lnTo>
                    <a:pt x="42697" y="145369"/>
                  </a:lnTo>
                  <a:lnTo>
                    <a:pt x="52744" y="143326"/>
                  </a:lnTo>
                  <a:lnTo>
                    <a:pt x="60975" y="137763"/>
                  </a:lnTo>
                  <a:lnTo>
                    <a:pt x="66538" y="129532"/>
                  </a:lnTo>
                  <a:lnTo>
                    <a:pt x="68581" y="119485"/>
                  </a:lnTo>
                  <a:lnTo>
                    <a:pt x="63101" y="103027"/>
                  </a:lnTo>
                  <a:lnTo>
                    <a:pt x="50302" y="94575"/>
                  </a:lnTo>
                  <a:lnTo>
                    <a:pt x="35643" y="91461"/>
                  </a:lnTo>
                  <a:lnTo>
                    <a:pt x="24586" y="91016"/>
                  </a:lnTo>
                  <a:close/>
                </a:path>
                <a:path w="306070" h="257175">
                  <a:moveTo>
                    <a:pt x="74615" y="26749"/>
                  </a:moveTo>
                  <a:lnTo>
                    <a:pt x="72030" y="26749"/>
                  </a:lnTo>
                  <a:lnTo>
                    <a:pt x="50460" y="27614"/>
                  </a:lnTo>
                  <a:lnTo>
                    <a:pt x="50460" y="32782"/>
                  </a:lnTo>
                  <a:lnTo>
                    <a:pt x="66851" y="32782"/>
                  </a:lnTo>
                  <a:lnTo>
                    <a:pt x="68581" y="40978"/>
                  </a:lnTo>
                  <a:lnTo>
                    <a:pt x="68138" y="53065"/>
                  </a:lnTo>
                  <a:lnTo>
                    <a:pt x="68138" y="56082"/>
                  </a:lnTo>
                  <a:lnTo>
                    <a:pt x="70236" y="66060"/>
                  </a:lnTo>
                  <a:lnTo>
                    <a:pt x="75854" y="74139"/>
                  </a:lnTo>
                  <a:lnTo>
                    <a:pt x="83980" y="79549"/>
                  </a:lnTo>
                  <a:lnTo>
                    <a:pt x="93601" y="81523"/>
                  </a:lnTo>
                  <a:lnTo>
                    <a:pt x="103464" y="79542"/>
                  </a:lnTo>
                  <a:lnTo>
                    <a:pt x="111711" y="74085"/>
                  </a:lnTo>
                  <a:lnTo>
                    <a:pt x="117372" y="65878"/>
                  </a:lnTo>
                  <a:lnTo>
                    <a:pt x="119474" y="55650"/>
                  </a:lnTo>
                  <a:lnTo>
                    <a:pt x="113981" y="38941"/>
                  </a:lnTo>
                  <a:lnTo>
                    <a:pt x="101087" y="30361"/>
                  </a:lnTo>
                  <a:lnTo>
                    <a:pt x="86172" y="27200"/>
                  </a:lnTo>
                  <a:lnTo>
                    <a:pt x="74615" y="267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28" name="object 1428"/>
            <p:cNvSpPr/>
            <p:nvPr/>
          </p:nvSpPr>
          <p:spPr>
            <a:xfrm>
              <a:off x="12352" y="17392"/>
              <a:ext cx="353" cy="3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29" name="object 1429"/>
            <p:cNvSpPr/>
            <p:nvPr/>
          </p:nvSpPr>
          <p:spPr>
            <a:xfrm>
              <a:off x="13036" y="17520"/>
              <a:ext cx="375" cy="79"/>
            </a:xfrm>
            <a:custGeom>
              <a:avLst/>
              <a:gdLst/>
              <a:ahLst/>
              <a:cxnLst/>
              <a:rect l="l" t="t" r="r" b="b"/>
              <a:pathLst>
                <a:path w="238125" h="50165">
                  <a:moveTo>
                    <a:pt x="210491" y="0"/>
                  </a:moveTo>
                  <a:lnTo>
                    <a:pt x="181590" y="18121"/>
                  </a:lnTo>
                  <a:lnTo>
                    <a:pt x="175557" y="19407"/>
                  </a:lnTo>
                  <a:lnTo>
                    <a:pt x="864" y="19407"/>
                  </a:lnTo>
                  <a:lnTo>
                    <a:pt x="0" y="19840"/>
                  </a:lnTo>
                  <a:lnTo>
                    <a:pt x="0" y="22002"/>
                  </a:lnTo>
                  <a:lnTo>
                    <a:pt x="432" y="22857"/>
                  </a:lnTo>
                  <a:lnTo>
                    <a:pt x="1297" y="22857"/>
                  </a:lnTo>
                  <a:lnTo>
                    <a:pt x="8195" y="25019"/>
                  </a:lnTo>
                  <a:lnTo>
                    <a:pt x="11222" y="25451"/>
                  </a:lnTo>
                  <a:lnTo>
                    <a:pt x="15104" y="40113"/>
                  </a:lnTo>
                  <a:lnTo>
                    <a:pt x="17256" y="47443"/>
                  </a:lnTo>
                  <a:lnTo>
                    <a:pt x="18553" y="50038"/>
                  </a:lnTo>
                  <a:lnTo>
                    <a:pt x="26316" y="50038"/>
                  </a:lnTo>
                  <a:lnTo>
                    <a:pt x="41843" y="47443"/>
                  </a:lnTo>
                  <a:lnTo>
                    <a:pt x="207907" y="47443"/>
                  </a:lnTo>
                  <a:lnTo>
                    <a:pt x="220746" y="45854"/>
                  </a:lnTo>
                  <a:lnTo>
                    <a:pt x="230068" y="41516"/>
                  </a:lnTo>
                  <a:lnTo>
                    <a:pt x="235751" y="35073"/>
                  </a:lnTo>
                  <a:lnTo>
                    <a:pt x="237673" y="27171"/>
                  </a:lnTo>
                  <a:lnTo>
                    <a:pt x="235611" y="17652"/>
                  </a:lnTo>
                  <a:lnTo>
                    <a:pt x="229909" y="8898"/>
                  </a:lnTo>
                  <a:lnTo>
                    <a:pt x="221293" y="2487"/>
                  </a:lnTo>
                  <a:lnTo>
                    <a:pt x="2104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30" name="object 1430"/>
            <p:cNvSpPr/>
            <p:nvPr/>
          </p:nvSpPr>
          <p:spPr>
            <a:xfrm>
              <a:off x="13793" y="17367"/>
              <a:ext cx="337" cy="428"/>
            </a:xfrm>
            <a:custGeom>
              <a:avLst/>
              <a:gdLst/>
              <a:ahLst/>
              <a:cxnLst/>
              <a:rect l="l" t="t" r="r" b="b"/>
              <a:pathLst>
                <a:path w="213995" h="271779">
                  <a:moveTo>
                    <a:pt x="186337" y="14661"/>
                  </a:moveTo>
                  <a:lnTo>
                    <a:pt x="175557" y="14661"/>
                  </a:lnTo>
                  <a:lnTo>
                    <a:pt x="175557" y="18121"/>
                  </a:lnTo>
                  <a:lnTo>
                    <a:pt x="176844" y="18553"/>
                  </a:lnTo>
                  <a:lnTo>
                    <a:pt x="177709" y="18553"/>
                  </a:lnTo>
                  <a:lnTo>
                    <a:pt x="179861" y="19407"/>
                  </a:lnTo>
                  <a:lnTo>
                    <a:pt x="182455" y="20272"/>
                  </a:lnTo>
                  <a:lnTo>
                    <a:pt x="182455" y="27603"/>
                  </a:lnTo>
                  <a:lnTo>
                    <a:pt x="181590" y="34934"/>
                  </a:lnTo>
                  <a:lnTo>
                    <a:pt x="181590" y="45292"/>
                  </a:lnTo>
                  <a:lnTo>
                    <a:pt x="189786" y="50471"/>
                  </a:lnTo>
                  <a:lnTo>
                    <a:pt x="205745" y="50471"/>
                  </a:lnTo>
                  <a:lnTo>
                    <a:pt x="213508" y="43140"/>
                  </a:lnTo>
                  <a:lnTo>
                    <a:pt x="213508" y="33204"/>
                  </a:lnTo>
                  <a:lnTo>
                    <a:pt x="210778" y="23214"/>
                  </a:lnTo>
                  <a:lnTo>
                    <a:pt x="203965" y="17628"/>
                  </a:lnTo>
                  <a:lnTo>
                    <a:pt x="195130" y="15194"/>
                  </a:lnTo>
                  <a:lnTo>
                    <a:pt x="186337" y="14661"/>
                  </a:lnTo>
                  <a:close/>
                </a:path>
                <a:path w="213995" h="271779">
                  <a:moveTo>
                    <a:pt x="135866" y="14661"/>
                  </a:moveTo>
                  <a:lnTo>
                    <a:pt x="125086" y="14661"/>
                  </a:lnTo>
                  <a:lnTo>
                    <a:pt x="125086" y="18121"/>
                  </a:lnTo>
                  <a:lnTo>
                    <a:pt x="126383" y="18553"/>
                  </a:lnTo>
                  <a:lnTo>
                    <a:pt x="127238" y="18553"/>
                  </a:lnTo>
                  <a:lnTo>
                    <a:pt x="129400" y="19407"/>
                  </a:lnTo>
                  <a:lnTo>
                    <a:pt x="131984" y="20272"/>
                  </a:lnTo>
                  <a:lnTo>
                    <a:pt x="131984" y="28036"/>
                  </a:lnTo>
                  <a:lnTo>
                    <a:pt x="131130" y="34934"/>
                  </a:lnTo>
                  <a:lnTo>
                    <a:pt x="131130" y="44859"/>
                  </a:lnTo>
                  <a:lnTo>
                    <a:pt x="139325" y="50471"/>
                  </a:lnTo>
                  <a:lnTo>
                    <a:pt x="155284" y="50471"/>
                  </a:lnTo>
                  <a:lnTo>
                    <a:pt x="163047" y="43572"/>
                  </a:lnTo>
                  <a:lnTo>
                    <a:pt x="163047" y="33204"/>
                  </a:lnTo>
                  <a:lnTo>
                    <a:pt x="160499" y="23396"/>
                  </a:lnTo>
                  <a:lnTo>
                    <a:pt x="153985" y="17790"/>
                  </a:lnTo>
                  <a:lnTo>
                    <a:pt x="145208" y="15255"/>
                  </a:lnTo>
                  <a:lnTo>
                    <a:pt x="135866" y="14661"/>
                  </a:lnTo>
                  <a:close/>
                </a:path>
                <a:path w="213995" h="271779">
                  <a:moveTo>
                    <a:pt x="87989" y="116025"/>
                  </a:moveTo>
                  <a:lnTo>
                    <a:pt x="86270" y="116025"/>
                  </a:lnTo>
                  <a:lnTo>
                    <a:pt x="84973" y="116890"/>
                  </a:lnTo>
                  <a:lnTo>
                    <a:pt x="84973" y="117755"/>
                  </a:lnTo>
                  <a:lnTo>
                    <a:pt x="88665" y="128404"/>
                  </a:lnTo>
                  <a:lnTo>
                    <a:pt x="100284" y="147625"/>
                  </a:lnTo>
                  <a:lnTo>
                    <a:pt x="120638" y="166037"/>
                  </a:lnTo>
                  <a:lnTo>
                    <a:pt x="150538" y="174260"/>
                  </a:lnTo>
                  <a:lnTo>
                    <a:pt x="166531" y="171490"/>
                  </a:lnTo>
                  <a:lnTo>
                    <a:pt x="176901" y="164392"/>
                  </a:lnTo>
                  <a:lnTo>
                    <a:pt x="182498" y="154787"/>
                  </a:lnTo>
                  <a:lnTo>
                    <a:pt x="184175" y="144494"/>
                  </a:lnTo>
                  <a:lnTo>
                    <a:pt x="182592" y="135408"/>
                  </a:lnTo>
                  <a:lnTo>
                    <a:pt x="177655" y="126762"/>
                  </a:lnTo>
                  <a:lnTo>
                    <a:pt x="174857" y="124653"/>
                  </a:lnTo>
                  <a:lnTo>
                    <a:pt x="101364" y="124653"/>
                  </a:lnTo>
                  <a:lnTo>
                    <a:pt x="92303" y="123788"/>
                  </a:lnTo>
                  <a:lnTo>
                    <a:pt x="88854" y="117755"/>
                  </a:lnTo>
                  <a:lnTo>
                    <a:pt x="87989" y="116458"/>
                  </a:lnTo>
                  <a:lnTo>
                    <a:pt x="87989" y="116025"/>
                  </a:lnTo>
                  <a:close/>
                </a:path>
                <a:path w="213995" h="271779">
                  <a:moveTo>
                    <a:pt x="156571" y="117755"/>
                  </a:moveTo>
                  <a:lnTo>
                    <a:pt x="155284" y="117755"/>
                  </a:lnTo>
                  <a:lnTo>
                    <a:pt x="134579" y="121204"/>
                  </a:lnTo>
                  <a:lnTo>
                    <a:pt x="133281" y="121637"/>
                  </a:lnTo>
                  <a:lnTo>
                    <a:pt x="129394" y="122290"/>
                  </a:lnTo>
                  <a:lnTo>
                    <a:pt x="122229" y="123307"/>
                  </a:lnTo>
                  <a:lnTo>
                    <a:pt x="113689" y="124243"/>
                  </a:lnTo>
                  <a:lnTo>
                    <a:pt x="105678" y="124653"/>
                  </a:lnTo>
                  <a:lnTo>
                    <a:pt x="174857" y="124653"/>
                  </a:lnTo>
                  <a:lnTo>
                    <a:pt x="169076" y="120297"/>
                  </a:lnTo>
                  <a:lnTo>
                    <a:pt x="156571" y="117755"/>
                  </a:lnTo>
                  <a:close/>
                </a:path>
                <a:path w="213995" h="271779">
                  <a:moveTo>
                    <a:pt x="12509" y="0"/>
                  </a:moveTo>
                  <a:lnTo>
                    <a:pt x="0" y="0"/>
                  </a:lnTo>
                  <a:lnTo>
                    <a:pt x="0" y="3449"/>
                  </a:lnTo>
                  <a:lnTo>
                    <a:pt x="6465" y="4746"/>
                  </a:lnTo>
                  <a:lnTo>
                    <a:pt x="7330" y="5600"/>
                  </a:lnTo>
                  <a:lnTo>
                    <a:pt x="10074" y="10576"/>
                  </a:lnTo>
                  <a:lnTo>
                    <a:pt x="11483" y="18221"/>
                  </a:lnTo>
                  <a:lnTo>
                    <a:pt x="12003" y="27322"/>
                  </a:lnTo>
                  <a:lnTo>
                    <a:pt x="12077" y="249318"/>
                  </a:lnTo>
                  <a:lnTo>
                    <a:pt x="13647" y="257369"/>
                  </a:lnTo>
                  <a:lnTo>
                    <a:pt x="18169" y="264573"/>
                  </a:lnTo>
                  <a:lnTo>
                    <a:pt x="25360" y="269754"/>
                  </a:lnTo>
                  <a:lnTo>
                    <a:pt x="34934" y="271742"/>
                  </a:lnTo>
                  <a:lnTo>
                    <a:pt x="43289" y="269996"/>
                  </a:lnTo>
                  <a:lnTo>
                    <a:pt x="50306" y="265217"/>
                  </a:lnTo>
                  <a:lnTo>
                    <a:pt x="55138" y="258095"/>
                  </a:lnTo>
                  <a:lnTo>
                    <a:pt x="56937" y="249318"/>
                  </a:lnTo>
                  <a:lnTo>
                    <a:pt x="56937" y="36664"/>
                  </a:lnTo>
                  <a:lnTo>
                    <a:pt x="56242" y="22017"/>
                  </a:lnTo>
                  <a:lnTo>
                    <a:pt x="51383" y="10405"/>
                  </a:lnTo>
                  <a:lnTo>
                    <a:pt x="38194" y="2756"/>
                  </a:lnTo>
                  <a:lnTo>
                    <a:pt x="12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31" name="object 1431"/>
            <p:cNvSpPr/>
            <p:nvPr/>
          </p:nvSpPr>
          <p:spPr>
            <a:xfrm>
              <a:off x="14397" y="17333"/>
              <a:ext cx="346" cy="464"/>
            </a:xfrm>
            <a:custGeom>
              <a:avLst/>
              <a:gdLst/>
              <a:ahLst/>
              <a:cxnLst/>
              <a:rect l="l" t="t" r="r" b="b"/>
              <a:pathLst>
                <a:path w="219709" h="294640">
                  <a:moveTo>
                    <a:pt x="114306" y="76334"/>
                  </a:moveTo>
                  <a:lnTo>
                    <a:pt x="66851" y="76334"/>
                  </a:lnTo>
                  <a:lnTo>
                    <a:pt x="65357" y="89055"/>
                  </a:lnTo>
                  <a:lnTo>
                    <a:pt x="64590" y="99795"/>
                  </a:lnTo>
                  <a:lnTo>
                    <a:pt x="64322" y="107774"/>
                  </a:lnTo>
                  <a:lnTo>
                    <a:pt x="64328" y="118893"/>
                  </a:lnTo>
                  <a:lnTo>
                    <a:pt x="64752" y="128482"/>
                  </a:lnTo>
                  <a:lnTo>
                    <a:pt x="65905" y="140255"/>
                  </a:lnTo>
                  <a:lnTo>
                    <a:pt x="68149" y="151824"/>
                  </a:lnTo>
                  <a:lnTo>
                    <a:pt x="50446" y="176621"/>
                  </a:lnTo>
                  <a:lnTo>
                    <a:pt x="41356" y="199112"/>
                  </a:lnTo>
                  <a:lnTo>
                    <a:pt x="38007" y="216186"/>
                  </a:lnTo>
                  <a:lnTo>
                    <a:pt x="37529" y="224731"/>
                  </a:lnTo>
                  <a:lnTo>
                    <a:pt x="42481" y="251226"/>
                  </a:lnTo>
                  <a:lnTo>
                    <a:pt x="57745" y="273356"/>
                  </a:lnTo>
                  <a:lnTo>
                    <a:pt x="83927" y="288533"/>
                  </a:lnTo>
                  <a:lnTo>
                    <a:pt x="121637" y="294167"/>
                  </a:lnTo>
                  <a:lnTo>
                    <a:pt x="146405" y="292084"/>
                  </a:lnTo>
                  <a:lnTo>
                    <a:pt x="173561" y="285269"/>
                  </a:lnTo>
                  <a:lnTo>
                    <a:pt x="195460" y="272874"/>
                  </a:lnTo>
                  <a:lnTo>
                    <a:pt x="204458" y="254054"/>
                  </a:lnTo>
                  <a:lnTo>
                    <a:pt x="203973" y="251470"/>
                  </a:lnTo>
                  <a:lnTo>
                    <a:pt x="108262" y="251470"/>
                  </a:lnTo>
                  <a:lnTo>
                    <a:pt x="92788" y="248665"/>
                  </a:lnTo>
                  <a:lnTo>
                    <a:pt x="78933" y="240359"/>
                  </a:lnTo>
                  <a:lnTo>
                    <a:pt x="68960" y="226715"/>
                  </a:lnTo>
                  <a:lnTo>
                    <a:pt x="65132" y="207897"/>
                  </a:lnTo>
                  <a:lnTo>
                    <a:pt x="66129" y="198063"/>
                  </a:lnTo>
                  <a:lnTo>
                    <a:pt x="68904" y="188758"/>
                  </a:lnTo>
                  <a:lnTo>
                    <a:pt x="73137" y="180180"/>
                  </a:lnTo>
                  <a:lnTo>
                    <a:pt x="78507" y="172530"/>
                  </a:lnTo>
                  <a:lnTo>
                    <a:pt x="160013" y="172530"/>
                  </a:lnTo>
                  <a:lnTo>
                    <a:pt x="162795" y="167735"/>
                  </a:lnTo>
                  <a:lnTo>
                    <a:pt x="163524" y="163469"/>
                  </a:lnTo>
                  <a:lnTo>
                    <a:pt x="129400" y="163469"/>
                  </a:lnTo>
                  <a:lnTo>
                    <a:pt x="125972" y="163240"/>
                  </a:lnTo>
                  <a:lnTo>
                    <a:pt x="120076" y="161637"/>
                  </a:lnTo>
                  <a:lnTo>
                    <a:pt x="113452" y="157284"/>
                  </a:lnTo>
                  <a:lnTo>
                    <a:pt x="107840" y="148808"/>
                  </a:lnTo>
                  <a:lnTo>
                    <a:pt x="116025" y="141045"/>
                  </a:lnTo>
                  <a:lnTo>
                    <a:pt x="124653" y="138882"/>
                  </a:lnTo>
                  <a:lnTo>
                    <a:pt x="159281" y="138882"/>
                  </a:lnTo>
                  <a:lnTo>
                    <a:pt x="155123" y="132740"/>
                  </a:lnTo>
                  <a:lnTo>
                    <a:pt x="146472" y="127238"/>
                  </a:lnTo>
                  <a:lnTo>
                    <a:pt x="104380" y="127238"/>
                  </a:lnTo>
                  <a:lnTo>
                    <a:pt x="104961" y="118741"/>
                  </a:lnTo>
                  <a:lnTo>
                    <a:pt x="106432" y="107774"/>
                  </a:lnTo>
                  <a:lnTo>
                    <a:pt x="109358" y="93813"/>
                  </a:lnTo>
                  <a:lnTo>
                    <a:pt x="114306" y="76334"/>
                  </a:lnTo>
                  <a:close/>
                </a:path>
                <a:path w="219709" h="294640">
                  <a:moveTo>
                    <a:pt x="178574" y="228602"/>
                  </a:moveTo>
                  <a:lnTo>
                    <a:pt x="172790" y="229048"/>
                  </a:lnTo>
                  <a:lnTo>
                    <a:pt x="167574" y="230545"/>
                  </a:lnTo>
                  <a:lnTo>
                    <a:pt x="161710" y="233337"/>
                  </a:lnTo>
                  <a:lnTo>
                    <a:pt x="153987" y="237662"/>
                  </a:lnTo>
                  <a:lnTo>
                    <a:pt x="143871" y="242548"/>
                  </a:lnTo>
                  <a:lnTo>
                    <a:pt x="132260" y="246991"/>
                  </a:lnTo>
                  <a:lnTo>
                    <a:pt x="120080" y="250221"/>
                  </a:lnTo>
                  <a:lnTo>
                    <a:pt x="108262" y="251470"/>
                  </a:lnTo>
                  <a:lnTo>
                    <a:pt x="203973" y="251470"/>
                  </a:lnTo>
                  <a:lnTo>
                    <a:pt x="202960" y="246072"/>
                  </a:lnTo>
                  <a:lnTo>
                    <a:pt x="198307" y="237768"/>
                  </a:lnTo>
                  <a:lnTo>
                    <a:pt x="190259" y="231244"/>
                  </a:lnTo>
                  <a:lnTo>
                    <a:pt x="178574" y="228602"/>
                  </a:lnTo>
                  <a:close/>
                </a:path>
                <a:path w="219709" h="294640">
                  <a:moveTo>
                    <a:pt x="160013" y="172530"/>
                  </a:moveTo>
                  <a:lnTo>
                    <a:pt x="78507" y="172530"/>
                  </a:lnTo>
                  <a:lnTo>
                    <a:pt x="91399" y="183750"/>
                  </a:lnTo>
                  <a:lnTo>
                    <a:pt x="105303" y="189512"/>
                  </a:lnTo>
                  <a:lnTo>
                    <a:pt x="117025" y="191635"/>
                  </a:lnTo>
                  <a:lnTo>
                    <a:pt x="123367" y="191938"/>
                  </a:lnTo>
                  <a:lnTo>
                    <a:pt x="143302" y="188345"/>
                  </a:lnTo>
                  <a:lnTo>
                    <a:pt x="156041" y="179374"/>
                  </a:lnTo>
                  <a:lnTo>
                    <a:pt x="160013" y="172530"/>
                  </a:lnTo>
                  <a:close/>
                </a:path>
                <a:path w="219709" h="294640">
                  <a:moveTo>
                    <a:pt x="159281" y="138882"/>
                  </a:moveTo>
                  <a:lnTo>
                    <a:pt x="138028" y="138882"/>
                  </a:lnTo>
                  <a:lnTo>
                    <a:pt x="142342" y="144926"/>
                  </a:lnTo>
                  <a:lnTo>
                    <a:pt x="142342" y="157868"/>
                  </a:lnTo>
                  <a:lnTo>
                    <a:pt x="138028" y="163469"/>
                  </a:lnTo>
                  <a:lnTo>
                    <a:pt x="163524" y="163469"/>
                  </a:lnTo>
                  <a:lnTo>
                    <a:pt x="164777" y="156139"/>
                  </a:lnTo>
                  <a:lnTo>
                    <a:pt x="162276" y="143308"/>
                  </a:lnTo>
                  <a:lnTo>
                    <a:pt x="159281" y="138882"/>
                  </a:lnTo>
                  <a:close/>
                </a:path>
                <a:path w="219709" h="294640">
                  <a:moveTo>
                    <a:pt x="128967" y="122924"/>
                  </a:moveTo>
                  <a:lnTo>
                    <a:pt x="117755" y="122924"/>
                  </a:lnTo>
                  <a:lnTo>
                    <a:pt x="109127" y="125940"/>
                  </a:lnTo>
                  <a:lnTo>
                    <a:pt x="104380" y="127238"/>
                  </a:lnTo>
                  <a:lnTo>
                    <a:pt x="146472" y="127238"/>
                  </a:lnTo>
                  <a:lnTo>
                    <a:pt x="143845" y="125567"/>
                  </a:lnTo>
                  <a:lnTo>
                    <a:pt x="128967" y="122924"/>
                  </a:lnTo>
                  <a:close/>
                </a:path>
                <a:path w="219709" h="294640">
                  <a:moveTo>
                    <a:pt x="201431" y="41832"/>
                  </a:moveTo>
                  <a:lnTo>
                    <a:pt x="194965" y="41832"/>
                  </a:lnTo>
                  <a:lnTo>
                    <a:pt x="192381" y="44859"/>
                  </a:lnTo>
                  <a:lnTo>
                    <a:pt x="181590" y="55207"/>
                  </a:lnTo>
                  <a:lnTo>
                    <a:pt x="176854" y="59953"/>
                  </a:lnTo>
                  <a:lnTo>
                    <a:pt x="170811" y="61683"/>
                  </a:lnTo>
                  <a:lnTo>
                    <a:pt x="1286" y="61683"/>
                  </a:lnTo>
                  <a:lnTo>
                    <a:pt x="0" y="62115"/>
                  </a:lnTo>
                  <a:lnTo>
                    <a:pt x="0" y="63835"/>
                  </a:lnTo>
                  <a:lnTo>
                    <a:pt x="3881" y="65565"/>
                  </a:lnTo>
                  <a:lnTo>
                    <a:pt x="4314" y="65997"/>
                  </a:lnTo>
                  <a:lnTo>
                    <a:pt x="6476" y="67284"/>
                  </a:lnTo>
                  <a:lnTo>
                    <a:pt x="13374" y="77631"/>
                  </a:lnTo>
                  <a:lnTo>
                    <a:pt x="17688" y="77631"/>
                  </a:lnTo>
                  <a:lnTo>
                    <a:pt x="25884" y="76334"/>
                  </a:lnTo>
                  <a:lnTo>
                    <a:pt x="199711" y="76334"/>
                  </a:lnTo>
                  <a:lnTo>
                    <a:pt x="208814" y="74866"/>
                  </a:lnTo>
                  <a:lnTo>
                    <a:pt x="214968" y="71055"/>
                  </a:lnTo>
                  <a:lnTo>
                    <a:pt x="218453" y="65788"/>
                  </a:lnTo>
                  <a:lnTo>
                    <a:pt x="219552" y="59953"/>
                  </a:lnTo>
                  <a:lnTo>
                    <a:pt x="217995" y="52752"/>
                  </a:lnTo>
                  <a:lnTo>
                    <a:pt x="213889" y="47008"/>
                  </a:lnTo>
                  <a:lnTo>
                    <a:pt x="208085" y="43207"/>
                  </a:lnTo>
                  <a:lnTo>
                    <a:pt x="201431" y="41832"/>
                  </a:lnTo>
                  <a:close/>
                </a:path>
                <a:path w="219709" h="294640">
                  <a:moveTo>
                    <a:pt x="70733" y="0"/>
                  </a:moveTo>
                  <a:lnTo>
                    <a:pt x="69446" y="0"/>
                  </a:lnTo>
                  <a:lnTo>
                    <a:pt x="68581" y="421"/>
                  </a:lnTo>
                  <a:lnTo>
                    <a:pt x="68581" y="2584"/>
                  </a:lnTo>
                  <a:lnTo>
                    <a:pt x="71165" y="3881"/>
                  </a:lnTo>
                  <a:lnTo>
                    <a:pt x="75912" y="6033"/>
                  </a:lnTo>
                  <a:lnTo>
                    <a:pt x="78074" y="8617"/>
                  </a:lnTo>
                  <a:lnTo>
                    <a:pt x="78074" y="23721"/>
                  </a:lnTo>
                  <a:lnTo>
                    <a:pt x="75490" y="34923"/>
                  </a:lnTo>
                  <a:lnTo>
                    <a:pt x="75058" y="37961"/>
                  </a:lnTo>
                  <a:lnTo>
                    <a:pt x="73328" y="46146"/>
                  </a:lnTo>
                  <a:lnTo>
                    <a:pt x="71165" y="58223"/>
                  </a:lnTo>
                  <a:lnTo>
                    <a:pt x="70301" y="61683"/>
                  </a:lnTo>
                  <a:lnTo>
                    <a:pt x="119917" y="61683"/>
                  </a:lnTo>
                  <a:lnTo>
                    <a:pt x="123367" y="50893"/>
                  </a:lnTo>
                  <a:lnTo>
                    <a:pt x="124221" y="47011"/>
                  </a:lnTo>
                  <a:lnTo>
                    <a:pt x="124221" y="40545"/>
                  </a:lnTo>
                  <a:lnTo>
                    <a:pt x="116957" y="22565"/>
                  </a:lnTo>
                  <a:lnTo>
                    <a:pt x="100392" y="9921"/>
                  </a:lnTo>
                  <a:lnTo>
                    <a:pt x="82370" y="2453"/>
                  </a:lnTo>
                  <a:lnTo>
                    <a:pt x="707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32" name="object 1432"/>
            <p:cNvSpPr/>
            <p:nvPr/>
          </p:nvSpPr>
          <p:spPr>
            <a:xfrm>
              <a:off x="14959" y="17268"/>
              <a:ext cx="588" cy="598"/>
            </a:xfrm>
            <a:custGeom>
              <a:avLst/>
              <a:gdLst/>
              <a:ahLst/>
              <a:cxnLst/>
              <a:rect l="l" t="t" r="r" b="b"/>
              <a:pathLst>
                <a:path w="373379" h="379729">
                  <a:moveTo>
                    <a:pt x="317900" y="0"/>
                  </a:moveTo>
                  <a:lnTo>
                    <a:pt x="307733" y="2089"/>
                  </a:lnTo>
                  <a:lnTo>
                    <a:pt x="299672" y="7656"/>
                  </a:lnTo>
                  <a:lnTo>
                    <a:pt x="294361" y="15650"/>
                  </a:lnTo>
                  <a:lnTo>
                    <a:pt x="292448" y="25019"/>
                  </a:lnTo>
                  <a:lnTo>
                    <a:pt x="292448" y="27181"/>
                  </a:lnTo>
                  <a:lnTo>
                    <a:pt x="293313" y="37961"/>
                  </a:lnTo>
                  <a:lnTo>
                    <a:pt x="293313" y="51768"/>
                  </a:lnTo>
                  <a:lnTo>
                    <a:pt x="277776" y="51768"/>
                  </a:lnTo>
                  <a:lnTo>
                    <a:pt x="276921" y="52190"/>
                  </a:lnTo>
                  <a:lnTo>
                    <a:pt x="276921" y="55639"/>
                  </a:lnTo>
                  <a:lnTo>
                    <a:pt x="292015" y="55639"/>
                  </a:lnTo>
                  <a:lnTo>
                    <a:pt x="312113" y="54191"/>
                  </a:lnTo>
                  <a:lnTo>
                    <a:pt x="328570" y="49225"/>
                  </a:lnTo>
                  <a:lnTo>
                    <a:pt x="339689" y="39811"/>
                  </a:lnTo>
                  <a:lnTo>
                    <a:pt x="343773" y="25019"/>
                  </a:lnTo>
                  <a:lnTo>
                    <a:pt x="341853" y="16015"/>
                  </a:lnTo>
                  <a:lnTo>
                    <a:pt x="336497" y="7980"/>
                  </a:lnTo>
                  <a:lnTo>
                    <a:pt x="328310" y="2210"/>
                  </a:lnTo>
                  <a:lnTo>
                    <a:pt x="317900" y="0"/>
                  </a:lnTo>
                  <a:close/>
                </a:path>
                <a:path w="373379" h="379729">
                  <a:moveTo>
                    <a:pt x="202296" y="244139"/>
                  </a:moveTo>
                  <a:lnTo>
                    <a:pt x="193235" y="244139"/>
                  </a:lnTo>
                  <a:lnTo>
                    <a:pt x="193235" y="247155"/>
                  </a:lnTo>
                  <a:lnTo>
                    <a:pt x="194533" y="247588"/>
                  </a:lnTo>
                  <a:lnTo>
                    <a:pt x="196262" y="248020"/>
                  </a:lnTo>
                  <a:lnTo>
                    <a:pt x="200568" y="251758"/>
                  </a:lnTo>
                  <a:lnTo>
                    <a:pt x="202893" y="259502"/>
                  </a:lnTo>
                  <a:lnTo>
                    <a:pt x="203843" y="268947"/>
                  </a:lnTo>
                  <a:lnTo>
                    <a:pt x="203928" y="273029"/>
                  </a:lnTo>
                  <a:lnTo>
                    <a:pt x="204026" y="357148"/>
                  </a:lnTo>
                  <a:lnTo>
                    <a:pt x="205892" y="366112"/>
                  </a:lnTo>
                  <a:lnTo>
                    <a:pt x="210871" y="373214"/>
                  </a:lnTo>
                  <a:lnTo>
                    <a:pt x="218034" y="377889"/>
                  </a:lnTo>
                  <a:lnTo>
                    <a:pt x="226450" y="379573"/>
                  </a:lnTo>
                  <a:lnTo>
                    <a:pt x="234265" y="378240"/>
                  </a:lnTo>
                  <a:lnTo>
                    <a:pt x="241065" y="374401"/>
                  </a:lnTo>
                  <a:lnTo>
                    <a:pt x="246167" y="368297"/>
                  </a:lnTo>
                  <a:lnTo>
                    <a:pt x="248885" y="360165"/>
                  </a:lnTo>
                  <a:lnTo>
                    <a:pt x="336006" y="360165"/>
                  </a:lnTo>
                  <a:lnTo>
                    <a:pt x="337307" y="351115"/>
                  </a:lnTo>
                  <a:lnTo>
                    <a:pt x="337307" y="347233"/>
                  </a:lnTo>
                  <a:lnTo>
                    <a:pt x="249318" y="347233"/>
                  </a:lnTo>
                  <a:lnTo>
                    <a:pt x="249318" y="318764"/>
                  </a:lnTo>
                  <a:lnTo>
                    <a:pt x="337307" y="318764"/>
                  </a:lnTo>
                  <a:lnTo>
                    <a:pt x="337307" y="305390"/>
                  </a:lnTo>
                  <a:lnTo>
                    <a:pt x="249318" y="305390"/>
                  </a:lnTo>
                  <a:lnTo>
                    <a:pt x="249318" y="276921"/>
                  </a:lnTo>
                  <a:lnTo>
                    <a:pt x="337307" y="276921"/>
                  </a:lnTo>
                  <a:lnTo>
                    <a:pt x="337307" y="273029"/>
                  </a:lnTo>
                  <a:lnTo>
                    <a:pt x="335431" y="263979"/>
                  </a:lnTo>
                  <a:lnTo>
                    <a:pt x="248020" y="263979"/>
                  </a:lnTo>
                  <a:lnTo>
                    <a:pt x="242513" y="254507"/>
                  </a:lnTo>
                  <a:lnTo>
                    <a:pt x="232436" y="248395"/>
                  </a:lnTo>
                  <a:lnTo>
                    <a:pt x="218720" y="245115"/>
                  </a:lnTo>
                  <a:lnTo>
                    <a:pt x="202296" y="244139"/>
                  </a:lnTo>
                  <a:close/>
                </a:path>
                <a:path w="373379" h="379729">
                  <a:moveTo>
                    <a:pt x="336006" y="360165"/>
                  </a:moveTo>
                  <a:lnTo>
                    <a:pt x="272175" y="360165"/>
                  </a:lnTo>
                  <a:lnTo>
                    <a:pt x="279709" y="361141"/>
                  </a:lnTo>
                  <a:lnTo>
                    <a:pt x="285870" y="363776"/>
                  </a:lnTo>
                  <a:lnTo>
                    <a:pt x="291222" y="367627"/>
                  </a:lnTo>
                  <a:lnTo>
                    <a:pt x="296329" y="372252"/>
                  </a:lnTo>
                  <a:lnTo>
                    <a:pt x="300643" y="376556"/>
                  </a:lnTo>
                  <a:lnTo>
                    <a:pt x="306255" y="379573"/>
                  </a:lnTo>
                  <a:lnTo>
                    <a:pt x="313153" y="379573"/>
                  </a:lnTo>
                  <a:lnTo>
                    <a:pt x="323112" y="377612"/>
                  </a:lnTo>
                  <a:lnTo>
                    <a:pt x="330728" y="371973"/>
                  </a:lnTo>
                  <a:lnTo>
                    <a:pt x="335595" y="363019"/>
                  </a:lnTo>
                  <a:lnTo>
                    <a:pt x="336006" y="360165"/>
                  </a:lnTo>
                  <a:close/>
                </a:path>
                <a:path w="373379" h="379729">
                  <a:moveTo>
                    <a:pt x="337307" y="318764"/>
                  </a:moveTo>
                  <a:lnTo>
                    <a:pt x="295464" y="318764"/>
                  </a:lnTo>
                  <a:lnTo>
                    <a:pt x="295464" y="347233"/>
                  </a:lnTo>
                  <a:lnTo>
                    <a:pt x="337307" y="347233"/>
                  </a:lnTo>
                  <a:lnTo>
                    <a:pt x="337307" y="318764"/>
                  </a:lnTo>
                  <a:close/>
                </a:path>
                <a:path w="373379" h="379729">
                  <a:moveTo>
                    <a:pt x="337307" y="276921"/>
                  </a:moveTo>
                  <a:lnTo>
                    <a:pt x="295464" y="276921"/>
                  </a:lnTo>
                  <a:lnTo>
                    <a:pt x="295464" y="305390"/>
                  </a:lnTo>
                  <a:lnTo>
                    <a:pt x="337307" y="305390"/>
                  </a:lnTo>
                  <a:lnTo>
                    <a:pt x="337307" y="276921"/>
                  </a:lnTo>
                  <a:close/>
                </a:path>
                <a:path w="373379" h="379729">
                  <a:moveTo>
                    <a:pt x="313153" y="244571"/>
                  </a:moveTo>
                  <a:lnTo>
                    <a:pt x="306687" y="244571"/>
                  </a:lnTo>
                  <a:lnTo>
                    <a:pt x="301076" y="247155"/>
                  </a:lnTo>
                  <a:lnTo>
                    <a:pt x="296329" y="251902"/>
                  </a:lnTo>
                  <a:lnTo>
                    <a:pt x="291384" y="256577"/>
                  </a:lnTo>
                  <a:lnTo>
                    <a:pt x="286190" y="260369"/>
                  </a:lnTo>
                  <a:lnTo>
                    <a:pt x="279951" y="263003"/>
                  </a:lnTo>
                  <a:lnTo>
                    <a:pt x="272175" y="263979"/>
                  </a:lnTo>
                  <a:lnTo>
                    <a:pt x="335431" y="263979"/>
                  </a:lnTo>
                  <a:lnTo>
                    <a:pt x="333897" y="256577"/>
                  </a:lnTo>
                  <a:lnTo>
                    <a:pt x="326199" y="248129"/>
                  </a:lnTo>
                  <a:lnTo>
                    <a:pt x="318017" y="245016"/>
                  </a:lnTo>
                  <a:lnTo>
                    <a:pt x="313153" y="244571"/>
                  </a:lnTo>
                  <a:close/>
                </a:path>
                <a:path w="373379" h="379729">
                  <a:moveTo>
                    <a:pt x="162182" y="62537"/>
                  </a:moveTo>
                  <a:lnTo>
                    <a:pt x="151824" y="62537"/>
                  </a:lnTo>
                  <a:lnTo>
                    <a:pt x="151824" y="65132"/>
                  </a:lnTo>
                  <a:lnTo>
                    <a:pt x="155284" y="66419"/>
                  </a:lnTo>
                  <a:lnTo>
                    <a:pt x="155717" y="66419"/>
                  </a:lnTo>
                  <a:lnTo>
                    <a:pt x="159705" y="71073"/>
                  </a:lnTo>
                  <a:lnTo>
                    <a:pt x="161753" y="79365"/>
                  </a:lnTo>
                  <a:lnTo>
                    <a:pt x="162507" y="88628"/>
                  </a:lnTo>
                  <a:lnTo>
                    <a:pt x="162615" y="207475"/>
                  </a:lnTo>
                  <a:lnTo>
                    <a:pt x="164488" y="216684"/>
                  </a:lnTo>
                  <a:lnTo>
                    <a:pt x="169514" y="223915"/>
                  </a:lnTo>
                  <a:lnTo>
                    <a:pt x="176805" y="228640"/>
                  </a:lnTo>
                  <a:lnTo>
                    <a:pt x="185472" y="230332"/>
                  </a:lnTo>
                  <a:lnTo>
                    <a:pt x="193043" y="228998"/>
                  </a:lnTo>
                  <a:lnTo>
                    <a:pt x="199763" y="225157"/>
                  </a:lnTo>
                  <a:lnTo>
                    <a:pt x="204946" y="219051"/>
                  </a:lnTo>
                  <a:lnTo>
                    <a:pt x="207907" y="210924"/>
                  </a:lnTo>
                  <a:lnTo>
                    <a:pt x="371843" y="210924"/>
                  </a:lnTo>
                  <a:lnTo>
                    <a:pt x="373107" y="201863"/>
                  </a:lnTo>
                  <a:lnTo>
                    <a:pt x="373107" y="197982"/>
                  </a:lnTo>
                  <a:lnTo>
                    <a:pt x="207907" y="197982"/>
                  </a:lnTo>
                  <a:lnTo>
                    <a:pt x="207907" y="153987"/>
                  </a:lnTo>
                  <a:lnTo>
                    <a:pt x="373107" y="153987"/>
                  </a:lnTo>
                  <a:lnTo>
                    <a:pt x="373107" y="140623"/>
                  </a:lnTo>
                  <a:lnTo>
                    <a:pt x="207907" y="140623"/>
                  </a:lnTo>
                  <a:lnTo>
                    <a:pt x="207907" y="95330"/>
                  </a:lnTo>
                  <a:lnTo>
                    <a:pt x="373107" y="95330"/>
                  </a:lnTo>
                  <a:lnTo>
                    <a:pt x="373107" y="91449"/>
                  </a:lnTo>
                  <a:lnTo>
                    <a:pt x="371234" y="82388"/>
                  </a:lnTo>
                  <a:lnTo>
                    <a:pt x="206610" y="82388"/>
                  </a:lnTo>
                  <a:lnTo>
                    <a:pt x="199425" y="71459"/>
                  </a:lnTo>
                  <a:lnTo>
                    <a:pt x="187307" y="65505"/>
                  </a:lnTo>
                  <a:lnTo>
                    <a:pt x="173734" y="63030"/>
                  </a:lnTo>
                  <a:lnTo>
                    <a:pt x="162182" y="62537"/>
                  </a:lnTo>
                  <a:close/>
                </a:path>
                <a:path w="373379" h="379729">
                  <a:moveTo>
                    <a:pt x="371843" y="210924"/>
                  </a:moveTo>
                  <a:lnTo>
                    <a:pt x="316170" y="210924"/>
                  </a:lnTo>
                  <a:lnTo>
                    <a:pt x="322636" y="213940"/>
                  </a:lnTo>
                  <a:lnTo>
                    <a:pt x="328247" y="219552"/>
                  </a:lnTo>
                  <a:lnTo>
                    <a:pt x="334713" y="225585"/>
                  </a:lnTo>
                  <a:lnTo>
                    <a:pt x="339459" y="229899"/>
                  </a:lnTo>
                  <a:lnTo>
                    <a:pt x="348952" y="229899"/>
                  </a:lnTo>
                  <a:lnTo>
                    <a:pt x="359094" y="228006"/>
                  </a:lnTo>
                  <a:lnTo>
                    <a:pt x="366690" y="222514"/>
                  </a:lnTo>
                  <a:lnTo>
                    <a:pt x="371455" y="213706"/>
                  </a:lnTo>
                  <a:lnTo>
                    <a:pt x="371843" y="210924"/>
                  </a:lnTo>
                  <a:close/>
                </a:path>
                <a:path w="373379" h="379729">
                  <a:moveTo>
                    <a:pt x="373107" y="153987"/>
                  </a:moveTo>
                  <a:lnTo>
                    <a:pt x="331696" y="153987"/>
                  </a:lnTo>
                  <a:lnTo>
                    <a:pt x="331696" y="197982"/>
                  </a:lnTo>
                  <a:lnTo>
                    <a:pt x="373107" y="197982"/>
                  </a:lnTo>
                  <a:lnTo>
                    <a:pt x="373107" y="153987"/>
                  </a:lnTo>
                  <a:close/>
                </a:path>
                <a:path w="373379" h="379729">
                  <a:moveTo>
                    <a:pt x="287269" y="153987"/>
                  </a:moveTo>
                  <a:lnTo>
                    <a:pt x="254919" y="153987"/>
                  </a:lnTo>
                  <a:lnTo>
                    <a:pt x="254919" y="182023"/>
                  </a:lnTo>
                  <a:lnTo>
                    <a:pt x="262249" y="188499"/>
                  </a:lnTo>
                  <a:lnTo>
                    <a:pt x="279938" y="188499"/>
                  </a:lnTo>
                  <a:lnTo>
                    <a:pt x="287269" y="181590"/>
                  </a:lnTo>
                  <a:lnTo>
                    <a:pt x="287269" y="153987"/>
                  </a:lnTo>
                  <a:close/>
                </a:path>
                <a:path w="373379" h="379729">
                  <a:moveTo>
                    <a:pt x="252334" y="106110"/>
                  </a:moveTo>
                  <a:lnTo>
                    <a:pt x="247155" y="106110"/>
                  </a:lnTo>
                  <a:lnTo>
                    <a:pt x="247155" y="108262"/>
                  </a:lnTo>
                  <a:lnTo>
                    <a:pt x="250172" y="109559"/>
                  </a:lnTo>
                  <a:lnTo>
                    <a:pt x="250605" y="109559"/>
                  </a:lnTo>
                  <a:lnTo>
                    <a:pt x="254919" y="111711"/>
                  </a:lnTo>
                  <a:lnTo>
                    <a:pt x="254919" y="140623"/>
                  </a:lnTo>
                  <a:lnTo>
                    <a:pt x="287269" y="140623"/>
                  </a:lnTo>
                  <a:lnTo>
                    <a:pt x="287269" y="126816"/>
                  </a:lnTo>
                  <a:lnTo>
                    <a:pt x="282599" y="115210"/>
                  </a:lnTo>
                  <a:lnTo>
                    <a:pt x="271906" y="109023"/>
                  </a:lnTo>
                  <a:lnTo>
                    <a:pt x="260160" y="106555"/>
                  </a:lnTo>
                  <a:lnTo>
                    <a:pt x="252334" y="106110"/>
                  </a:lnTo>
                  <a:close/>
                </a:path>
                <a:path w="373379" h="379729">
                  <a:moveTo>
                    <a:pt x="373107" y="95330"/>
                  </a:moveTo>
                  <a:lnTo>
                    <a:pt x="331696" y="95330"/>
                  </a:lnTo>
                  <a:lnTo>
                    <a:pt x="331696" y="140623"/>
                  </a:lnTo>
                  <a:lnTo>
                    <a:pt x="373107" y="140623"/>
                  </a:lnTo>
                  <a:lnTo>
                    <a:pt x="373107" y="95330"/>
                  </a:lnTo>
                  <a:close/>
                </a:path>
                <a:path w="373379" h="379729">
                  <a:moveTo>
                    <a:pt x="349385" y="62970"/>
                  </a:moveTo>
                  <a:lnTo>
                    <a:pt x="339459" y="62970"/>
                  </a:lnTo>
                  <a:lnTo>
                    <a:pt x="335578" y="67284"/>
                  </a:lnTo>
                  <a:lnTo>
                    <a:pt x="326299" y="75473"/>
                  </a:lnTo>
                  <a:lnTo>
                    <a:pt x="320754" y="79261"/>
                  </a:lnTo>
                  <a:lnTo>
                    <a:pt x="314965" y="81593"/>
                  </a:lnTo>
                  <a:lnTo>
                    <a:pt x="308407" y="82388"/>
                  </a:lnTo>
                  <a:lnTo>
                    <a:pt x="371234" y="82388"/>
                  </a:lnTo>
                  <a:lnTo>
                    <a:pt x="369704" y="74984"/>
                  </a:lnTo>
                  <a:lnTo>
                    <a:pt x="362057" y="66530"/>
                  </a:lnTo>
                  <a:lnTo>
                    <a:pt x="354003" y="63415"/>
                  </a:lnTo>
                  <a:lnTo>
                    <a:pt x="349385" y="62970"/>
                  </a:lnTo>
                  <a:close/>
                </a:path>
                <a:path w="373379" h="379729">
                  <a:moveTo>
                    <a:pt x="204026" y="10357"/>
                  </a:moveTo>
                  <a:lnTo>
                    <a:pt x="196262" y="10357"/>
                  </a:lnTo>
                  <a:lnTo>
                    <a:pt x="196262" y="12942"/>
                  </a:lnTo>
                  <a:lnTo>
                    <a:pt x="202728" y="14228"/>
                  </a:lnTo>
                  <a:lnTo>
                    <a:pt x="203593" y="14661"/>
                  </a:lnTo>
                  <a:lnTo>
                    <a:pt x="207475" y="17678"/>
                  </a:lnTo>
                  <a:lnTo>
                    <a:pt x="207475" y="34079"/>
                  </a:lnTo>
                  <a:lnTo>
                    <a:pt x="208998" y="41732"/>
                  </a:lnTo>
                  <a:lnTo>
                    <a:pt x="213190" y="48046"/>
                  </a:lnTo>
                  <a:lnTo>
                    <a:pt x="219485" y="52337"/>
                  </a:lnTo>
                  <a:lnTo>
                    <a:pt x="227315" y="53920"/>
                  </a:lnTo>
                  <a:lnTo>
                    <a:pt x="234717" y="52397"/>
                  </a:lnTo>
                  <a:lnTo>
                    <a:pt x="240903" y="48204"/>
                  </a:lnTo>
                  <a:lnTo>
                    <a:pt x="245147" y="41910"/>
                  </a:lnTo>
                  <a:lnTo>
                    <a:pt x="246723" y="34079"/>
                  </a:lnTo>
                  <a:lnTo>
                    <a:pt x="242052" y="21455"/>
                  </a:lnTo>
                  <a:lnTo>
                    <a:pt x="230710" y="14292"/>
                  </a:lnTo>
                  <a:lnTo>
                    <a:pt x="216700" y="11091"/>
                  </a:lnTo>
                  <a:lnTo>
                    <a:pt x="204026" y="10357"/>
                  </a:lnTo>
                  <a:close/>
                </a:path>
                <a:path w="373379" h="379729">
                  <a:moveTo>
                    <a:pt x="80226" y="300211"/>
                  </a:moveTo>
                  <a:lnTo>
                    <a:pt x="80226" y="303660"/>
                  </a:lnTo>
                  <a:lnTo>
                    <a:pt x="82388" y="303660"/>
                  </a:lnTo>
                  <a:lnTo>
                    <a:pt x="89477" y="305435"/>
                  </a:lnTo>
                  <a:lnTo>
                    <a:pt x="94140" y="309434"/>
                  </a:lnTo>
                  <a:lnTo>
                    <a:pt x="96701" y="316587"/>
                  </a:lnTo>
                  <a:lnTo>
                    <a:pt x="97482" y="327825"/>
                  </a:lnTo>
                  <a:lnTo>
                    <a:pt x="97934" y="337196"/>
                  </a:lnTo>
                  <a:lnTo>
                    <a:pt x="100772" y="348145"/>
                  </a:lnTo>
                  <a:lnTo>
                    <a:pt x="108220" y="357236"/>
                  </a:lnTo>
                  <a:lnTo>
                    <a:pt x="122502" y="361029"/>
                  </a:lnTo>
                  <a:lnTo>
                    <a:pt x="131981" y="359129"/>
                  </a:lnTo>
                  <a:lnTo>
                    <a:pt x="139807" y="353914"/>
                  </a:lnTo>
                  <a:lnTo>
                    <a:pt x="145126" y="346109"/>
                  </a:lnTo>
                  <a:lnTo>
                    <a:pt x="147089" y="336443"/>
                  </a:lnTo>
                  <a:lnTo>
                    <a:pt x="146313" y="329210"/>
                  </a:lnTo>
                  <a:lnTo>
                    <a:pt x="109127" y="300643"/>
                  </a:lnTo>
                  <a:lnTo>
                    <a:pt x="96406" y="300265"/>
                  </a:lnTo>
                  <a:lnTo>
                    <a:pt x="80226" y="300211"/>
                  </a:lnTo>
                  <a:close/>
                </a:path>
                <a:path w="373379" h="379729">
                  <a:moveTo>
                    <a:pt x="24586" y="51336"/>
                  </a:moveTo>
                  <a:lnTo>
                    <a:pt x="17688" y="51336"/>
                  </a:lnTo>
                  <a:lnTo>
                    <a:pt x="17688" y="53920"/>
                  </a:lnTo>
                  <a:lnTo>
                    <a:pt x="19407" y="54352"/>
                  </a:lnTo>
                  <a:lnTo>
                    <a:pt x="20705" y="54785"/>
                  </a:lnTo>
                  <a:lnTo>
                    <a:pt x="26316" y="56937"/>
                  </a:lnTo>
                  <a:lnTo>
                    <a:pt x="26316" y="270877"/>
                  </a:lnTo>
                  <a:lnTo>
                    <a:pt x="34079" y="277786"/>
                  </a:lnTo>
                  <a:lnTo>
                    <a:pt x="50471" y="277786"/>
                  </a:lnTo>
                  <a:lnTo>
                    <a:pt x="57369" y="272607"/>
                  </a:lnTo>
                  <a:lnTo>
                    <a:pt x="58656" y="263547"/>
                  </a:lnTo>
                  <a:lnTo>
                    <a:pt x="127205" y="263547"/>
                  </a:lnTo>
                  <a:lnTo>
                    <a:pt x="128102" y="257081"/>
                  </a:lnTo>
                  <a:lnTo>
                    <a:pt x="128102" y="250605"/>
                  </a:lnTo>
                  <a:lnTo>
                    <a:pt x="58656" y="250605"/>
                  </a:lnTo>
                  <a:lnTo>
                    <a:pt x="58656" y="203161"/>
                  </a:lnTo>
                  <a:lnTo>
                    <a:pt x="128102" y="203161"/>
                  </a:lnTo>
                  <a:lnTo>
                    <a:pt x="128102" y="190218"/>
                  </a:lnTo>
                  <a:lnTo>
                    <a:pt x="58656" y="190218"/>
                  </a:lnTo>
                  <a:lnTo>
                    <a:pt x="58656" y="142342"/>
                  </a:lnTo>
                  <a:lnTo>
                    <a:pt x="128102" y="142342"/>
                  </a:lnTo>
                  <a:lnTo>
                    <a:pt x="128102" y="129400"/>
                  </a:lnTo>
                  <a:lnTo>
                    <a:pt x="58656" y="129400"/>
                  </a:lnTo>
                  <a:lnTo>
                    <a:pt x="58656" y="78074"/>
                  </a:lnTo>
                  <a:lnTo>
                    <a:pt x="128102" y="78074"/>
                  </a:lnTo>
                  <a:lnTo>
                    <a:pt x="128102" y="71608"/>
                  </a:lnTo>
                  <a:lnTo>
                    <a:pt x="126721" y="65132"/>
                  </a:lnTo>
                  <a:lnTo>
                    <a:pt x="56937" y="65132"/>
                  </a:lnTo>
                  <a:lnTo>
                    <a:pt x="49578" y="57156"/>
                  </a:lnTo>
                  <a:lnTo>
                    <a:pt x="39468" y="53060"/>
                  </a:lnTo>
                  <a:lnTo>
                    <a:pt x="30005" y="51551"/>
                  </a:lnTo>
                  <a:lnTo>
                    <a:pt x="24586" y="51336"/>
                  </a:lnTo>
                  <a:close/>
                </a:path>
                <a:path w="373379" h="379729">
                  <a:moveTo>
                    <a:pt x="127205" y="263547"/>
                  </a:moveTo>
                  <a:lnTo>
                    <a:pt x="87989" y="263547"/>
                  </a:lnTo>
                  <a:lnTo>
                    <a:pt x="93168" y="266563"/>
                  </a:lnTo>
                  <a:lnTo>
                    <a:pt x="96617" y="269580"/>
                  </a:lnTo>
                  <a:lnTo>
                    <a:pt x="104380" y="277354"/>
                  </a:lnTo>
                  <a:lnTo>
                    <a:pt x="111289" y="277354"/>
                  </a:lnTo>
                  <a:lnTo>
                    <a:pt x="118282" y="275944"/>
                  </a:lnTo>
                  <a:lnTo>
                    <a:pt x="123576" y="271905"/>
                  </a:lnTo>
                  <a:lnTo>
                    <a:pt x="126931" y="265522"/>
                  </a:lnTo>
                  <a:lnTo>
                    <a:pt x="127205" y="263547"/>
                  </a:lnTo>
                  <a:close/>
                </a:path>
                <a:path w="373379" h="379729">
                  <a:moveTo>
                    <a:pt x="128102" y="203161"/>
                  </a:moveTo>
                  <a:lnTo>
                    <a:pt x="97050" y="203161"/>
                  </a:lnTo>
                  <a:lnTo>
                    <a:pt x="97050" y="250605"/>
                  </a:lnTo>
                  <a:lnTo>
                    <a:pt x="128102" y="250605"/>
                  </a:lnTo>
                  <a:lnTo>
                    <a:pt x="128102" y="203161"/>
                  </a:lnTo>
                  <a:close/>
                </a:path>
                <a:path w="373379" h="379729">
                  <a:moveTo>
                    <a:pt x="128102" y="142342"/>
                  </a:moveTo>
                  <a:lnTo>
                    <a:pt x="97050" y="142342"/>
                  </a:lnTo>
                  <a:lnTo>
                    <a:pt x="97050" y="190218"/>
                  </a:lnTo>
                  <a:lnTo>
                    <a:pt x="128102" y="190218"/>
                  </a:lnTo>
                  <a:lnTo>
                    <a:pt x="128102" y="142342"/>
                  </a:lnTo>
                  <a:close/>
                </a:path>
                <a:path w="373379" h="379729">
                  <a:moveTo>
                    <a:pt x="128102" y="78074"/>
                  </a:moveTo>
                  <a:lnTo>
                    <a:pt x="97050" y="78074"/>
                  </a:lnTo>
                  <a:lnTo>
                    <a:pt x="97050" y="129400"/>
                  </a:lnTo>
                  <a:lnTo>
                    <a:pt x="128102" y="129400"/>
                  </a:lnTo>
                  <a:lnTo>
                    <a:pt x="128102" y="78074"/>
                  </a:lnTo>
                  <a:close/>
                </a:path>
                <a:path w="373379" h="379729">
                  <a:moveTo>
                    <a:pt x="111289" y="51768"/>
                  </a:moveTo>
                  <a:lnTo>
                    <a:pt x="104813" y="51768"/>
                  </a:lnTo>
                  <a:lnTo>
                    <a:pt x="101364" y="54785"/>
                  </a:lnTo>
                  <a:lnTo>
                    <a:pt x="99212" y="56504"/>
                  </a:lnTo>
                  <a:lnTo>
                    <a:pt x="92736" y="62105"/>
                  </a:lnTo>
                  <a:lnTo>
                    <a:pt x="89719" y="65132"/>
                  </a:lnTo>
                  <a:lnTo>
                    <a:pt x="126721" y="65132"/>
                  </a:lnTo>
                  <a:lnTo>
                    <a:pt x="125656" y="60138"/>
                  </a:lnTo>
                  <a:lnTo>
                    <a:pt x="120178" y="54248"/>
                  </a:lnTo>
                  <a:lnTo>
                    <a:pt x="114459" y="52078"/>
                  </a:lnTo>
                  <a:lnTo>
                    <a:pt x="111289" y="51768"/>
                  </a:lnTo>
                  <a:close/>
                </a:path>
                <a:path w="373379" h="379729">
                  <a:moveTo>
                    <a:pt x="46146" y="298481"/>
                  </a:moveTo>
                  <a:lnTo>
                    <a:pt x="33256" y="301562"/>
                  </a:lnTo>
                  <a:lnTo>
                    <a:pt x="25823" y="309213"/>
                  </a:lnTo>
                  <a:lnTo>
                    <a:pt x="22191" y="319048"/>
                  </a:lnTo>
                  <a:lnTo>
                    <a:pt x="20705" y="328679"/>
                  </a:lnTo>
                  <a:lnTo>
                    <a:pt x="17679" y="341400"/>
                  </a:lnTo>
                  <a:lnTo>
                    <a:pt x="13317" y="347932"/>
                  </a:lnTo>
                  <a:lnTo>
                    <a:pt x="7906" y="350338"/>
                  </a:lnTo>
                  <a:lnTo>
                    <a:pt x="1729" y="350682"/>
                  </a:lnTo>
                  <a:lnTo>
                    <a:pt x="432" y="350682"/>
                  </a:lnTo>
                  <a:lnTo>
                    <a:pt x="0" y="351547"/>
                  </a:lnTo>
                  <a:lnTo>
                    <a:pt x="0" y="354564"/>
                  </a:lnTo>
                  <a:lnTo>
                    <a:pt x="14239" y="357148"/>
                  </a:lnTo>
                  <a:lnTo>
                    <a:pt x="24586" y="357148"/>
                  </a:lnTo>
                  <a:lnTo>
                    <a:pt x="51265" y="352262"/>
                  </a:lnTo>
                  <a:lnTo>
                    <a:pt x="64965" y="341353"/>
                  </a:lnTo>
                  <a:lnTo>
                    <a:pt x="70012" y="330039"/>
                  </a:lnTo>
                  <a:lnTo>
                    <a:pt x="70733" y="323943"/>
                  </a:lnTo>
                  <a:lnTo>
                    <a:pt x="68409" y="312503"/>
                  </a:lnTo>
                  <a:lnTo>
                    <a:pt x="62486" y="304579"/>
                  </a:lnTo>
                  <a:lnTo>
                    <a:pt x="54540" y="299972"/>
                  </a:lnTo>
                  <a:lnTo>
                    <a:pt x="46146" y="2984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33" name="object 1433"/>
            <p:cNvSpPr/>
            <p:nvPr/>
          </p:nvSpPr>
          <p:spPr>
            <a:xfrm>
              <a:off x="15796" y="17357"/>
              <a:ext cx="276" cy="432"/>
            </a:xfrm>
            <a:custGeom>
              <a:avLst/>
              <a:gdLst/>
              <a:ahLst/>
              <a:cxnLst/>
              <a:rect l="l" t="t" r="r" b="b"/>
              <a:pathLst>
                <a:path w="175259" h="274320">
                  <a:moveTo>
                    <a:pt x="62548" y="263979"/>
                  </a:moveTo>
                  <a:lnTo>
                    <a:pt x="61251" y="263979"/>
                  </a:lnTo>
                  <a:lnTo>
                    <a:pt x="60396" y="264844"/>
                  </a:lnTo>
                  <a:lnTo>
                    <a:pt x="60396" y="268726"/>
                  </a:lnTo>
                  <a:lnTo>
                    <a:pt x="66430" y="273905"/>
                  </a:lnTo>
                  <a:lnTo>
                    <a:pt x="78074" y="273905"/>
                  </a:lnTo>
                  <a:lnTo>
                    <a:pt x="107134" y="265698"/>
                  </a:lnTo>
                  <a:lnTo>
                    <a:pt x="65565" y="265698"/>
                  </a:lnTo>
                  <a:lnTo>
                    <a:pt x="62548" y="263979"/>
                  </a:lnTo>
                  <a:close/>
                </a:path>
                <a:path w="175259" h="274320">
                  <a:moveTo>
                    <a:pt x="154227" y="69014"/>
                  </a:moveTo>
                  <a:lnTo>
                    <a:pt x="89719" y="69014"/>
                  </a:lnTo>
                  <a:lnTo>
                    <a:pt x="104027" y="72950"/>
                  </a:lnTo>
                  <a:lnTo>
                    <a:pt x="114897" y="84651"/>
                  </a:lnTo>
                  <a:lnTo>
                    <a:pt x="121802" y="103954"/>
                  </a:lnTo>
                  <a:lnTo>
                    <a:pt x="124221" y="130697"/>
                  </a:lnTo>
                  <a:lnTo>
                    <a:pt x="118035" y="184911"/>
                  </a:lnTo>
                  <a:lnTo>
                    <a:pt x="102873" y="227638"/>
                  </a:lnTo>
                  <a:lnTo>
                    <a:pt x="83830" y="255645"/>
                  </a:lnTo>
                  <a:lnTo>
                    <a:pt x="65997" y="265698"/>
                  </a:lnTo>
                  <a:lnTo>
                    <a:pt x="107134" y="265698"/>
                  </a:lnTo>
                  <a:lnTo>
                    <a:pt x="114094" y="263733"/>
                  </a:lnTo>
                  <a:lnTo>
                    <a:pt x="144982" y="235242"/>
                  </a:lnTo>
                  <a:lnTo>
                    <a:pt x="166570" y="191467"/>
                  </a:lnTo>
                  <a:lnTo>
                    <a:pt x="174692" y="135444"/>
                  </a:lnTo>
                  <a:lnTo>
                    <a:pt x="168760" y="95267"/>
                  </a:lnTo>
                  <a:lnTo>
                    <a:pt x="154227" y="69014"/>
                  </a:lnTo>
                  <a:close/>
                </a:path>
                <a:path w="175259" h="274320">
                  <a:moveTo>
                    <a:pt x="9493" y="0"/>
                  </a:moveTo>
                  <a:lnTo>
                    <a:pt x="8195" y="0"/>
                  </a:lnTo>
                  <a:lnTo>
                    <a:pt x="7763" y="864"/>
                  </a:lnTo>
                  <a:lnTo>
                    <a:pt x="7763" y="2594"/>
                  </a:lnTo>
                  <a:lnTo>
                    <a:pt x="9925" y="3449"/>
                  </a:lnTo>
                  <a:lnTo>
                    <a:pt x="16823" y="6465"/>
                  </a:lnTo>
                  <a:lnTo>
                    <a:pt x="6550" y="68051"/>
                  </a:lnTo>
                  <a:lnTo>
                    <a:pt x="2803" y="87567"/>
                  </a:lnTo>
                  <a:lnTo>
                    <a:pt x="669" y="103954"/>
                  </a:lnTo>
                  <a:lnTo>
                    <a:pt x="0" y="119485"/>
                  </a:lnTo>
                  <a:lnTo>
                    <a:pt x="390" y="128311"/>
                  </a:lnTo>
                  <a:lnTo>
                    <a:pt x="3127" y="140570"/>
                  </a:lnTo>
                  <a:lnTo>
                    <a:pt x="10555" y="151453"/>
                  </a:lnTo>
                  <a:lnTo>
                    <a:pt x="25019" y="156149"/>
                  </a:lnTo>
                  <a:lnTo>
                    <a:pt x="34359" y="154430"/>
                  </a:lnTo>
                  <a:lnTo>
                    <a:pt x="43133" y="149193"/>
                  </a:lnTo>
                  <a:lnTo>
                    <a:pt x="49643" y="140317"/>
                  </a:lnTo>
                  <a:lnTo>
                    <a:pt x="52190" y="127681"/>
                  </a:lnTo>
                  <a:lnTo>
                    <a:pt x="52190" y="125086"/>
                  </a:lnTo>
                  <a:lnTo>
                    <a:pt x="50903" y="111289"/>
                  </a:lnTo>
                  <a:lnTo>
                    <a:pt x="50903" y="107840"/>
                  </a:lnTo>
                  <a:lnTo>
                    <a:pt x="54300" y="91948"/>
                  </a:lnTo>
                  <a:lnTo>
                    <a:pt x="60611" y="83253"/>
                  </a:lnTo>
                  <a:lnTo>
                    <a:pt x="44859" y="83253"/>
                  </a:lnTo>
                  <a:lnTo>
                    <a:pt x="45969" y="72950"/>
                  </a:lnTo>
                  <a:lnTo>
                    <a:pt x="47827" y="58122"/>
                  </a:lnTo>
                  <a:lnTo>
                    <a:pt x="49656" y="42708"/>
                  </a:lnTo>
                  <a:lnTo>
                    <a:pt x="50471" y="32350"/>
                  </a:lnTo>
                  <a:lnTo>
                    <a:pt x="44614" y="16922"/>
                  </a:lnTo>
                  <a:lnTo>
                    <a:pt x="31437" y="6954"/>
                  </a:lnTo>
                  <a:lnTo>
                    <a:pt x="17533" y="1597"/>
                  </a:lnTo>
                  <a:lnTo>
                    <a:pt x="9493" y="0"/>
                  </a:lnTo>
                  <a:close/>
                </a:path>
                <a:path w="175259" h="274320">
                  <a:moveTo>
                    <a:pt x="105678" y="44859"/>
                  </a:moveTo>
                  <a:lnTo>
                    <a:pt x="97206" y="45459"/>
                  </a:lnTo>
                  <a:lnTo>
                    <a:pt x="81577" y="49659"/>
                  </a:lnTo>
                  <a:lnTo>
                    <a:pt x="62795" y="61057"/>
                  </a:lnTo>
                  <a:lnTo>
                    <a:pt x="44859" y="83253"/>
                  </a:lnTo>
                  <a:lnTo>
                    <a:pt x="60611" y="83253"/>
                  </a:lnTo>
                  <a:lnTo>
                    <a:pt x="63195" y="79693"/>
                  </a:lnTo>
                  <a:lnTo>
                    <a:pt x="75649" y="71805"/>
                  </a:lnTo>
                  <a:lnTo>
                    <a:pt x="89719" y="69014"/>
                  </a:lnTo>
                  <a:lnTo>
                    <a:pt x="154227" y="69014"/>
                  </a:lnTo>
                  <a:lnTo>
                    <a:pt x="153123" y="67020"/>
                  </a:lnTo>
                  <a:lnTo>
                    <a:pt x="131017" y="50339"/>
                  </a:lnTo>
                  <a:lnTo>
                    <a:pt x="105678" y="448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34" name="object 1434"/>
            <p:cNvSpPr/>
            <p:nvPr/>
          </p:nvSpPr>
          <p:spPr>
            <a:xfrm>
              <a:off x="16436" y="17353"/>
              <a:ext cx="373" cy="430"/>
            </a:xfrm>
            <a:custGeom>
              <a:avLst/>
              <a:gdLst/>
              <a:ahLst/>
              <a:cxnLst/>
              <a:rect l="l" t="t" r="r" b="b"/>
              <a:pathLst>
                <a:path w="236854" h="273050">
                  <a:moveTo>
                    <a:pt x="138028" y="133281"/>
                  </a:moveTo>
                  <a:lnTo>
                    <a:pt x="97472" y="133281"/>
                  </a:lnTo>
                  <a:lnTo>
                    <a:pt x="97643" y="141567"/>
                  </a:lnTo>
                  <a:lnTo>
                    <a:pt x="97635" y="152533"/>
                  </a:lnTo>
                  <a:lnTo>
                    <a:pt x="97172" y="160762"/>
                  </a:lnTo>
                  <a:lnTo>
                    <a:pt x="96185" y="170811"/>
                  </a:lnTo>
                  <a:lnTo>
                    <a:pt x="59521" y="174757"/>
                  </a:lnTo>
                  <a:lnTo>
                    <a:pt x="33531" y="186829"/>
                  </a:lnTo>
                  <a:lnTo>
                    <a:pt x="18054" y="204480"/>
                  </a:lnTo>
                  <a:lnTo>
                    <a:pt x="12931" y="225163"/>
                  </a:lnTo>
                  <a:lnTo>
                    <a:pt x="16397" y="243012"/>
                  </a:lnTo>
                  <a:lnTo>
                    <a:pt x="26091" y="258318"/>
                  </a:lnTo>
                  <a:lnTo>
                    <a:pt x="40961" y="269015"/>
                  </a:lnTo>
                  <a:lnTo>
                    <a:pt x="59953" y="273040"/>
                  </a:lnTo>
                  <a:lnTo>
                    <a:pt x="83820" y="268355"/>
                  </a:lnTo>
                  <a:lnTo>
                    <a:pt x="104328" y="254975"/>
                  </a:lnTo>
                  <a:lnTo>
                    <a:pt x="120548" y="233912"/>
                  </a:lnTo>
                  <a:lnTo>
                    <a:pt x="121797" y="230764"/>
                  </a:lnTo>
                  <a:lnTo>
                    <a:pt x="45292" y="230764"/>
                  </a:lnTo>
                  <a:lnTo>
                    <a:pt x="37555" y="224329"/>
                  </a:lnTo>
                  <a:lnTo>
                    <a:pt x="74615" y="199279"/>
                  </a:lnTo>
                  <a:lnTo>
                    <a:pt x="219431" y="199279"/>
                  </a:lnTo>
                  <a:lnTo>
                    <a:pt x="217945" y="195428"/>
                  </a:lnTo>
                  <a:lnTo>
                    <a:pt x="201590" y="186283"/>
                  </a:lnTo>
                  <a:lnTo>
                    <a:pt x="174479" y="179968"/>
                  </a:lnTo>
                  <a:lnTo>
                    <a:pt x="136731" y="174260"/>
                  </a:lnTo>
                  <a:lnTo>
                    <a:pt x="137663" y="162338"/>
                  </a:lnTo>
                  <a:lnTo>
                    <a:pt x="137989" y="152533"/>
                  </a:lnTo>
                  <a:lnTo>
                    <a:pt x="138028" y="133281"/>
                  </a:lnTo>
                  <a:close/>
                </a:path>
                <a:path w="236854" h="273050">
                  <a:moveTo>
                    <a:pt x="219431" y="199279"/>
                  </a:moveTo>
                  <a:lnTo>
                    <a:pt x="82810" y="199279"/>
                  </a:lnTo>
                  <a:lnTo>
                    <a:pt x="90573" y="200576"/>
                  </a:lnTo>
                  <a:lnTo>
                    <a:pt x="81052" y="218029"/>
                  </a:lnTo>
                  <a:lnTo>
                    <a:pt x="70682" y="226991"/>
                  </a:lnTo>
                  <a:lnTo>
                    <a:pt x="61523" y="230293"/>
                  </a:lnTo>
                  <a:lnTo>
                    <a:pt x="55639" y="230764"/>
                  </a:lnTo>
                  <a:lnTo>
                    <a:pt x="121797" y="230764"/>
                  </a:lnTo>
                  <a:lnTo>
                    <a:pt x="131552" y="206177"/>
                  </a:lnTo>
                  <a:lnTo>
                    <a:pt x="222092" y="206177"/>
                  </a:lnTo>
                  <a:lnTo>
                    <a:pt x="219431" y="199279"/>
                  </a:lnTo>
                  <a:close/>
                </a:path>
                <a:path w="236854" h="273050">
                  <a:moveTo>
                    <a:pt x="222092" y="206177"/>
                  </a:moveTo>
                  <a:lnTo>
                    <a:pt x="131552" y="206177"/>
                  </a:lnTo>
                  <a:lnTo>
                    <a:pt x="140238" y="208901"/>
                  </a:lnTo>
                  <a:lnTo>
                    <a:pt x="148642" y="211789"/>
                  </a:lnTo>
                  <a:lnTo>
                    <a:pt x="156480" y="214676"/>
                  </a:lnTo>
                  <a:lnTo>
                    <a:pt x="180818" y="224329"/>
                  </a:lnTo>
                  <a:lnTo>
                    <a:pt x="191290" y="228229"/>
                  </a:lnTo>
                  <a:lnTo>
                    <a:pt x="197557" y="229947"/>
                  </a:lnTo>
                  <a:lnTo>
                    <a:pt x="202285" y="230332"/>
                  </a:lnTo>
                  <a:lnTo>
                    <a:pt x="209775" y="228796"/>
                  </a:lnTo>
                  <a:lnTo>
                    <a:pt x="216576" y="224512"/>
                  </a:lnTo>
                  <a:lnTo>
                    <a:pt x="221516" y="217961"/>
                  </a:lnTo>
                  <a:lnTo>
                    <a:pt x="223423" y="209626"/>
                  </a:lnTo>
                  <a:lnTo>
                    <a:pt x="222092" y="206177"/>
                  </a:lnTo>
                  <a:close/>
                </a:path>
                <a:path w="236854" h="273050">
                  <a:moveTo>
                    <a:pt x="188056" y="98347"/>
                  </a:moveTo>
                  <a:lnTo>
                    <a:pt x="180293" y="98347"/>
                  </a:lnTo>
                  <a:lnTo>
                    <a:pt x="177276" y="102229"/>
                  </a:lnTo>
                  <a:lnTo>
                    <a:pt x="169513" y="110857"/>
                  </a:lnTo>
                  <a:lnTo>
                    <a:pt x="163469" y="117755"/>
                  </a:lnTo>
                  <a:lnTo>
                    <a:pt x="155706" y="118620"/>
                  </a:lnTo>
                  <a:lnTo>
                    <a:pt x="30620" y="118620"/>
                  </a:lnTo>
                  <a:lnTo>
                    <a:pt x="30620" y="121647"/>
                  </a:lnTo>
                  <a:lnTo>
                    <a:pt x="31052" y="121647"/>
                  </a:lnTo>
                  <a:lnTo>
                    <a:pt x="31485" y="122080"/>
                  </a:lnTo>
                  <a:lnTo>
                    <a:pt x="36231" y="123367"/>
                  </a:lnTo>
                  <a:lnTo>
                    <a:pt x="37086" y="123367"/>
                  </a:lnTo>
                  <a:lnTo>
                    <a:pt x="40113" y="128113"/>
                  </a:lnTo>
                  <a:lnTo>
                    <a:pt x="43562" y="133714"/>
                  </a:lnTo>
                  <a:lnTo>
                    <a:pt x="43994" y="134146"/>
                  </a:lnTo>
                  <a:lnTo>
                    <a:pt x="47876" y="134146"/>
                  </a:lnTo>
                  <a:lnTo>
                    <a:pt x="56072" y="133281"/>
                  </a:lnTo>
                  <a:lnTo>
                    <a:pt x="186337" y="133281"/>
                  </a:lnTo>
                  <a:lnTo>
                    <a:pt x="195805" y="131685"/>
                  </a:lnTo>
                  <a:lnTo>
                    <a:pt x="201917" y="127623"/>
                  </a:lnTo>
                  <a:lnTo>
                    <a:pt x="205200" y="122184"/>
                  </a:lnTo>
                  <a:lnTo>
                    <a:pt x="206177" y="116458"/>
                  </a:lnTo>
                  <a:lnTo>
                    <a:pt x="204620" y="109445"/>
                  </a:lnTo>
                  <a:lnTo>
                    <a:pt x="200514" y="103684"/>
                  </a:lnTo>
                  <a:lnTo>
                    <a:pt x="194710" y="99783"/>
                  </a:lnTo>
                  <a:lnTo>
                    <a:pt x="188056" y="98347"/>
                  </a:lnTo>
                  <a:close/>
                </a:path>
                <a:path w="236854" h="273050">
                  <a:moveTo>
                    <a:pt x="137163" y="58234"/>
                  </a:moveTo>
                  <a:lnTo>
                    <a:pt x="97904" y="58234"/>
                  </a:lnTo>
                  <a:lnTo>
                    <a:pt x="97904" y="118620"/>
                  </a:lnTo>
                  <a:lnTo>
                    <a:pt x="138028" y="118620"/>
                  </a:lnTo>
                  <a:lnTo>
                    <a:pt x="137710" y="113202"/>
                  </a:lnTo>
                  <a:lnTo>
                    <a:pt x="137433" y="104710"/>
                  </a:lnTo>
                  <a:lnTo>
                    <a:pt x="137237" y="96056"/>
                  </a:lnTo>
                  <a:lnTo>
                    <a:pt x="137163" y="58234"/>
                  </a:lnTo>
                  <a:close/>
                </a:path>
                <a:path w="236854" h="273050">
                  <a:moveTo>
                    <a:pt x="218687" y="23721"/>
                  </a:moveTo>
                  <a:lnTo>
                    <a:pt x="210924" y="23721"/>
                  </a:lnTo>
                  <a:lnTo>
                    <a:pt x="200566" y="35377"/>
                  </a:lnTo>
                  <a:lnTo>
                    <a:pt x="194533" y="42697"/>
                  </a:lnTo>
                  <a:lnTo>
                    <a:pt x="187624" y="43562"/>
                  </a:lnTo>
                  <a:lnTo>
                    <a:pt x="854" y="43562"/>
                  </a:lnTo>
                  <a:lnTo>
                    <a:pt x="0" y="44427"/>
                  </a:lnTo>
                  <a:lnTo>
                    <a:pt x="0" y="46157"/>
                  </a:lnTo>
                  <a:lnTo>
                    <a:pt x="4735" y="48308"/>
                  </a:lnTo>
                  <a:lnTo>
                    <a:pt x="5600" y="48751"/>
                  </a:lnTo>
                  <a:lnTo>
                    <a:pt x="7330" y="50038"/>
                  </a:lnTo>
                  <a:lnTo>
                    <a:pt x="13364" y="59531"/>
                  </a:lnTo>
                  <a:lnTo>
                    <a:pt x="17688" y="59531"/>
                  </a:lnTo>
                  <a:lnTo>
                    <a:pt x="25873" y="58234"/>
                  </a:lnTo>
                  <a:lnTo>
                    <a:pt x="216957" y="58234"/>
                  </a:lnTo>
                  <a:lnTo>
                    <a:pt x="226064" y="56764"/>
                  </a:lnTo>
                  <a:lnTo>
                    <a:pt x="232217" y="52949"/>
                  </a:lnTo>
                  <a:lnTo>
                    <a:pt x="235700" y="47679"/>
                  </a:lnTo>
                  <a:lnTo>
                    <a:pt x="236798" y="41843"/>
                  </a:lnTo>
                  <a:lnTo>
                    <a:pt x="235242" y="34646"/>
                  </a:lnTo>
                  <a:lnTo>
                    <a:pt x="231140" y="28902"/>
                  </a:lnTo>
                  <a:lnTo>
                    <a:pt x="225339" y="25098"/>
                  </a:lnTo>
                  <a:lnTo>
                    <a:pt x="218687" y="23721"/>
                  </a:lnTo>
                  <a:close/>
                </a:path>
                <a:path w="236854" h="273050">
                  <a:moveTo>
                    <a:pt x="94455" y="0"/>
                  </a:moveTo>
                  <a:lnTo>
                    <a:pt x="88422" y="0"/>
                  </a:lnTo>
                  <a:lnTo>
                    <a:pt x="87557" y="432"/>
                  </a:lnTo>
                  <a:lnTo>
                    <a:pt x="87557" y="3027"/>
                  </a:lnTo>
                  <a:lnTo>
                    <a:pt x="92736" y="5178"/>
                  </a:lnTo>
                  <a:lnTo>
                    <a:pt x="96617" y="9060"/>
                  </a:lnTo>
                  <a:lnTo>
                    <a:pt x="97904" y="15958"/>
                  </a:lnTo>
                  <a:lnTo>
                    <a:pt x="97904" y="43562"/>
                  </a:lnTo>
                  <a:lnTo>
                    <a:pt x="137163" y="43562"/>
                  </a:lnTo>
                  <a:lnTo>
                    <a:pt x="137163" y="27181"/>
                  </a:lnTo>
                  <a:lnTo>
                    <a:pt x="132977" y="13109"/>
                  </a:lnTo>
                  <a:lnTo>
                    <a:pt x="122442" y="4857"/>
                  </a:lnTo>
                  <a:lnTo>
                    <a:pt x="108591" y="972"/>
                  </a:lnTo>
                  <a:lnTo>
                    <a:pt x="944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35" name="object 1435"/>
            <p:cNvSpPr/>
            <p:nvPr/>
          </p:nvSpPr>
          <p:spPr>
            <a:xfrm>
              <a:off x="17081" y="17361"/>
              <a:ext cx="425" cy="439"/>
            </a:xfrm>
            <a:custGeom>
              <a:avLst/>
              <a:gdLst/>
              <a:ahLst/>
              <a:cxnLst/>
              <a:rect l="l" t="t" r="r" b="b"/>
              <a:pathLst>
                <a:path w="269875" h="278765">
                  <a:moveTo>
                    <a:pt x="190440" y="184618"/>
                  </a:moveTo>
                  <a:lnTo>
                    <a:pt x="142342" y="184618"/>
                  </a:lnTo>
                  <a:lnTo>
                    <a:pt x="142764" y="187634"/>
                  </a:lnTo>
                  <a:lnTo>
                    <a:pt x="143196" y="191516"/>
                  </a:lnTo>
                  <a:lnTo>
                    <a:pt x="128155" y="251143"/>
                  </a:lnTo>
                  <a:lnTo>
                    <a:pt x="104380" y="273029"/>
                  </a:lnTo>
                  <a:lnTo>
                    <a:pt x="103516" y="273029"/>
                  </a:lnTo>
                  <a:lnTo>
                    <a:pt x="99202" y="274327"/>
                  </a:lnTo>
                  <a:lnTo>
                    <a:pt x="99202" y="278219"/>
                  </a:lnTo>
                  <a:lnTo>
                    <a:pt x="109559" y="278219"/>
                  </a:lnTo>
                  <a:lnTo>
                    <a:pt x="139948" y="271519"/>
                  </a:lnTo>
                  <a:lnTo>
                    <a:pt x="166007" y="253414"/>
                  </a:lnTo>
                  <a:lnTo>
                    <a:pt x="184221" y="226899"/>
                  </a:lnTo>
                  <a:lnTo>
                    <a:pt x="191073" y="194965"/>
                  </a:lnTo>
                  <a:lnTo>
                    <a:pt x="190440" y="184618"/>
                  </a:lnTo>
                  <a:close/>
                </a:path>
                <a:path w="269875" h="278765">
                  <a:moveTo>
                    <a:pt x="106965" y="110846"/>
                  </a:moveTo>
                  <a:lnTo>
                    <a:pt x="79180" y="115437"/>
                  </a:lnTo>
                  <a:lnTo>
                    <a:pt x="59684" y="127187"/>
                  </a:lnTo>
                  <a:lnTo>
                    <a:pt x="48194" y="143063"/>
                  </a:lnTo>
                  <a:lnTo>
                    <a:pt x="44427" y="160031"/>
                  </a:lnTo>
                  <a:lnTo>
                    <a:pt x="46927" y="173486"/>
                  </a:lnTo>
                  <a:lnTo>
                    <a:pt x="55048" y="185852"/>
                  </a:lnTo>
                  <a:lnTo>
                    <a:pt x="69720" y="194903"/>
                  </a:lnTo>
                  <a:lnTo>
                    <a:pt x="91871" y="198414"/>
                  </a:lnTo>
                  <a:lnTo>
                    <a:pt x="99147" y="198199"/>
                  </a:lnTo>
                  <a:lnTo>
                    <a:pt x="110956" y="196690"/>
                  </a:lnTo>
                  <a:lnTo>
                    <a:pt x="125839" y="192594"/>
                  </a:lnTo>
                  <a:lnTo>
                    <a:pt x="142342" y="184618"/>
                  </a:lnTo>
                  <a:lnTo>
                    <a:pt x="190440" y="184618"/>
                  </a:lnTo>
                  <a:lnTo>
                    <a:pt x="188002" y="172323"/>
                  </a:lnTo>
                  <a:lnTo>
                    <a:pt x="182890" y="157727"/>
                  </a:lnTo>
                  <a:lnTo>
                    <a:pt x="181002" y="153987"/>
                  </a:lnTo>
                  <a:lnTo>
                    <a:pt x="86259" y="153987"/>
                  </a:lnTo>
                  <a:lnTo>
                    <a:pt x="81956" y="145791"/>
                  </a:lnTo>
                  <a:lnTo>
                    <a:pt x="81956" y="131552"/>
                  </a:lnTo>
                  <a:lnTo>
                    <a:pt x="88422" y="123799"/>
                  </a:lnTo>
                  <a:lnTo>
                    <a:pt x="178536" y="123799"/>
                  </a:lnTo>
                  <a:lnTo>
                    <a:pt x="178815" y="122701"/>
                  </a:lnTo>
                  <a:lnTo>
                    <a:pt x="179918" y="114738"/>
                  </a:lnTo>
                  <a:lnTo>
                    <a:pt x="135011" y="114738"/>
                  </a:lnTo>
                  <a:lnTo>
                    <a:pt x="130690" y="113583"/>
                  </a:lnTo>
                  <a:lnTo>
                    <a:pt x="124710" y="112306"/>
                  </a:lnTo>
                  <a:lnTo>
                    <a:pt x="116869" y="111272"/>
                  </a:lnTo>
                  <a:lnTo>
                    <a:pt x="106965" y="110846"/>
                  </a:lnTo>
                  <a:close/>
                </a:path>
                <a:path w="269875" h="278765">
                  <a:moveTo>
                    <a:pt x="178536" y="123799"/>
                  </a:moveTo>
                  <a:lnTo>
                    <a:pt x="100066" y="123799"/>
                  </a:lnTo>
                  <a:lnTo>
                    <a:pt x="108572" y="124735"/>
                  </a:lnTo>
                  <a:lnTo>
                    <a:pt x="116027" y="127409"/>
                  </a:lnTo>
                  <a:lnTo>
                    <a:pt x="122510" y="131622"/>
                  </a:lnTo>
                  <a:lnTo>
                    <a:pt x="128102" y="137174"/>
                  </a:lnTo>
                  <a:lnTo>
                    <a:pt x="124685" y="142528"/>
                  </a:lnTo>
                  <a:lnTo>
                    <a:pt x="119528" y="148005"/>
                  </a:lnTo>
                  <a:lnTo>
                    <a:pt x="111542" y="152269"/>
                  </a:lnTo>
                  <a:lnTo>
                    <a:pt x="99634" y="153987"/>
                  </a:lnTo>
                  <a:lnTo>
                    <a:pt x="181002" y="153987"/>
                  </a:lnTo>
                  <a:lnTo>
                    <a:pt x="174260" y="140623"/>
                  </a:lnTo>
                  <a:lnTo>
                    <a:pt x="178536" y="123799"/>
                  </a:lnTo>
                  <a:close/>
                </a:path>
                <a:path w="269875" h="278765">
                  <a:moveTo>
                    <a:pt x="182455" y="69014"/>
                  </a:moveTo>
                  <a:lnTo>
                    <a:pt x="136731" y="69014"/>
                  </a:lnTo>
                  <a:lnTo>
                    <a:pt x="136298" y="71608"/>
                  </a:lnTo>
                  <a:lnTo>
                    <a:pt x="136731" y="83243"/>
                  </a:lnTo>
                  <a:lnTo>
                    <a:pt x="136705" y="87179"/>
                  </a:lnTo>
                  <a:lnTo>
                    <a:pt x="136523" y="96779"/>
                  </a:lnTo>
                  <a:lnTo>
                    <a:pt x="136017" y="104980"/>
                  </a:lnTo>
                  <a:lnTo>
                    <a:pt x="135011" y="114738"/>
                  </a:lnTo>
                  <a:lnTo>
                    <a:pt x="179918" y="114738"/>
                  </a:lnTo>
                  <a:lnTo>
                    <a:pt x="181269" y="104980"/>
                  </a:lnTo>
                  <a:lnTo>
                    <a:pt x="182266" y="87179"/>
                  </a:lnTo>
                  <a:lnTo>
                    <a:pt x="182455" y="69014"/>
                  </a:lnTo>
                  <a:close/>
                </a:path>
                <a:path w="269875" h="278765">
                  <a:moveTo>
                    <a:pt x="251470" y="34501"/>
                  </a:moveTo>
                  <a:lnTo>
                    <a:pt x="243706" y="34501"/>
                  </a:lnTo>
                  <a:lnTo>
                    <a:pt x="239825" y="38815"/>
                  </a:lnTo>
                  <a:lnTo>
                    <a:pt x="233348" y="46157"/>
                  </a:lnTo>
                  <a:lnTo>
                    <a:pt x="227737" y="52622"/>
                  </a:lnTo>
                  <a:lnTo>
                    <a:pt x="221704" y="54785"/>
                  </a:lnTo>
                  <a:lnTo>
                    <a:pt x="864" y="54785"/>
                  </a:lnTo>
                  <a:lnTo>
                    <a:pt x="0" y="55207"/>
                  </a:lnTo>
                  <a:lnTo>
                    <a:pt x="0" y="57369"/>
                  </a:lnTo>
                  <a:lnTo>
                    <a:pt x="4735" y="59088"/>
                  </a:lnTo>
                  <a:lnTo>
                    <a:pt x="5600" y="59953"/>
                  </a:lnTo>
                  <a:lnTo>
                    <a:pt x="7330" y="61251"/>
                  </a:lnTo>
                  <a:lnTo>
                    <a:pt x="13374" y="70311"/>
                  </a:lnTo>
                  <a:lnTo>
                    <a:pt x="17245" y="70311"/>
                  </a:lnTo>
                  <a:lnTo>
                    <a:pt x="25441" y="69014"/>
                  </a:lnTo>
                  <a:lnTo>
                    <a:pt x="249307" y="69014"/>
                  </a:lnTo>
                  <a:lnTo>
                    <a:pt x="258665" y="67605"/>
                  </a:lnTo>
                  <a:lnTo>
                    <a:pt x="264946" y="63891"/>
                  </a:lnTo>
                  <a:lnTo>
                    <a:pt x="268476" y="58641"/>
                  </a:lnTo>
                  <a:lnTo>
                    <a:pt x="269580" y="52622"/>
                  </a:lnTo>
                  <a:lnTo>
                    <a:pt x="268023" y="45426"/>
                  </a:lnTo>
                  <a:lnTo>
                    <a:pt x="263919" y="39682"/>
                  </a:lnTo>
                  <a:lnTo>
                    <a:pt x="258117" y="35878"/>
                  </a:lnTo>
                  <a:lnTo>
                    <a:pt x="251470" y="34501"/>
                  </a:lnTo>
                  <a:close/>
                </a:path>
                <a:path w="269875" h="278765">
                  <a:moveTo>
                    <a:pt x="131552" y="0"/>
                  </a:moveTo>
                  <a:lnTo>
                    <a:pt x="117755" y="0"/>
                  </a:lnTo>
                  <a:lnTo>
                    <a:pt x="117755" y="3881"/>
                  </a:lnTo>
                  <a:lnTo>
                    <a:pt x="120772" y="4314"/>
                  </a:lnTo>
                  <a:lnTo>
                    <a:pt x="122491" y="4746"/>
                  </a:lnTo>
                  <a:lnTo>
                    <a:pt x="127619" y="9289"/>
                  </a:lnTo>
                  <a:lnTo>
                    <a:pt x="131124" y="20059"/>
                  </a:lnTo>
                  <a:lnTo>
                    <a:pt x="133680" y="35878"/>
                  </a:lnTo>
                  <a:lnTo>
                    <a:pt x="135866" y="54785"/>
                  </a:lnTo>
                  <a:lnTo>
                    <a:pt x="182023" y="54785"/>
                  </a:lnTo>
                  <a:lnTo>
                    <a:pt x="174692" y="17245"/>
                  </a:lnTo>
                  <a:lnTo>
                    <a:pt x="142720" y="815"/>
                  </a:lnTo>
                  <a:lnTo>
                    <a:pt x="1315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36" name="object 1436"/>
            <p:cNvSpPr/>
            <p:nvPr/>
          </p:nvSpPr>
          <p:spPr>
            <a:xfrm>
              <a:off x="17678" y="17668"/>
              <a:ext cx="156" cy="1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37" name="object 1437"/>
            <p:cNvSpPr/>
            <p:nvPr/>
          </p:nvSpPr>
          <p:spPr>
            <a:xfrm>
              <a:off x="4166" y="18593"/>
              <a:ext cx="444" cy="374"/>
            </a:xfrm>
            <a:custGeom>
              <a:avLst/>
              <a:gdLst/>
              <a:ahLst/>
              <a:cxnLst/>
              <a:rect l="l" t="t" r="r" b="b"/>
              <a:pathLst>
                <a:path w="281939" h="237490">
                  <a:moveTo>
                    <a:pt x="210059" y="163480"/>
                  </a:moveTo>
                  <a:lnTo>
                    <a:pt x="201786" y="163924"/>
                  </a:lnTo>
                  <a:lnTo>
                    <a:pt x="193674" y="165096"/>
                  </a:lnTo>
                  <a:lnTo>
                    <a:pt x="187503" y="166755"/>
                  </a:lnTo>
                  <a:lnTo>
                    <a:pt x="185050" y="168659"/>
                  </a:lnTo>
                  <a:lnTo>
                    <a:pt x="185050" y="169946"/>
                  </a:lnTo>
                  <a:lnTo>
                    <a:pt x="187202" y="170378"/>
                  </a:lnTo>
                  <a:lnTo>
                    <a:pt x="189786" y="170811"/>
                  </a:lnTo>
                  <a:lnTo>
                    <a:pt x="200932" y="175142"/>
                  </a:lnTo>
                  <a:lnTo>
                    <a:pt x="210659" y="183803"/>
                  </a:lnTo>
                  <a:lnTo>
                    <a:pt x="219332" y="195133"/>
                  </a:lnTo>
                  <a:lnTo>
                    <a:pt x="227315" y="207475"/>
                  </a:lnTo>
                  <a:lnTo>
                    <a:pt x="236018" y="221408"/>
                  </a:lnTo>
                  <a:lnTo>
                    <a:pt x="243224" y="230609"/>
                  </a:lnTo>
                  <a:lnTo>
                    <a:pt x="250671" y="235684"/>
                  </a:lnTo>
                  <a:lnTo>
                    <a:pt x="260098" y="237241"/>
                  </a:lnTo>
                  <a:lnTo>
                    <a:pt x="265653" y="236552"/>
                  </a:lnTo>
                  <a:lnTo>
                    <a:pt x="272825" y="233679"/>
                  </a:lnTo>
                  <a:lnTo>
                    <a:pt x="279026" y="227411"/>
                  </a:lnTo>
                  <a:lnTo>
                    <a:pt x="281668" y="216535"/>
                  </a:lnTo>
                  <a:lnTo>
                    <a:pt x="275756" y="196960"/>
                  </a:lnTo>
                  <a:lnTo>
                    <a:pt x="259937" y="179977"/>
                  </a:lnTo>
                  <a:lnTo>
                    <a:pt x="237080" y="168008"/>
                  </a:lnTo>
                  <a:lnTo>
                    <a:pt x="210059" y="163480"/>
                  </a:lnTo>
                  <a:close/>
                </a:path>
                <a:path w="281939" h="237490">
                  <a:moveTo>
                    <a:pt x="2162" y="201431"/>
                  </a:moveTo>
                  <a:lnTo>
                    <a:pt x="432" y="201431"/>
                  </a:lnTo>
                  <a:lnTo>
                    <a:pt x="0" y="201863"/>
                  </a:lnTo>
                  <a:lnTo>
                    <a:pt x="0" y="202739"/>
                  </a:lnTo>
                  <a:lnTo>
                    <a:pt x="2749" y="206757"/>
                  </a:lnTo>
                  <a:lnTo>
                    <a:pt x="10998" y="210980"/>
                  </a:lnTo>
                  <a:lnTo>
                    <a:pt x="24750" y="214316"/>
                  </a:lnTo>
                  <a:lnTo>
                    <a:pt x="44005" y="215670"/>
                  </a:lnTo>
                  <a:lnTo>
                    <a:pt x="89981" y="209506"/>
                  </a:lnTo>
                  <a:lnTo>
                    <a:pt x="104700" y="203171"/>
                  </a:lnTo>
                  <a:lnTo>
                    <a:pt x="7763" y="203171"/>
                  </a:lnTo>
                  <a:lnTo>
                    <a:pt x="2162" y="201431"/>
                  </a:lnTo>
                  <a:close/>
                </a:path>
                <a:path w="281939" h="237490">
                  <a:moveTo>
                    <a:pt x="211712" y="40556"/>
                  </a:moveTo>
                  <a:lnTo>
                    <a:pt x="151403" y="40556"/>
                  </a:lnTo>
                  <a:lnTo>
                    <a:pt x="138378" y="103014"/>
                  </a:lnTo>
                  <a:lnTo>
                    <a:pt x="108477" y="149036"/>
                  </a:lnTo>
                  <a:lnTo>
                    <a:pt x="70812" y="180090"/>
                  </a:lnTo>
                  <a:lnTo>
                    <a:pt x="34492" y="197646"/>
                  </a:lnTo>
                  <a:lnTo>
                    <a:pt x="8628" y="203171"/>
                  </a:lnTo>
                  <a:lnTo>
                    <a:pt x="104700" y="203171"/>
                  </a:lnTo>
                  <a:lnTo>
                    <a:pt x="164128" y="165042"/>
                  </a:lnTo>
                  <a:lnTo>
                    <a:pt x="189760" y="129978"/>
                  </a:lnTo>
                  <a:lnTo>
                    <a:pt x="206070" y="88517"/>
                  </a:lnTo>
                  <a:lnTo>
                    <a:pt x="211789" y="42275"/>
                  </a:lnTo>
                  <a:lnTo>
                    <a:pt x="211712" y="40556"/>
                  </a:lnTo>
                  <a:close/>
                </a:path>
                <a:path w="281939" h="237490">
                  <a:moveTo>
                    <a:pt x="178574" y="0"/>
                  </a:moveTo>
                  <a:lnTo>
                    <a:pt x="168344" y="1253"/>
                  </a:lnTo>
                  <a:lnTo>
                    <a:pt x="160460" y="4527"/>
                  </a:lnTo>
                  <a:lnTo>
                    <a:pt x="154194" y="9095"/>
                  </a:lnTo>
                  <a:lnTo>
                    <a:pt x="148818" y="14228"/>
                  </a:lnTo>
                  <a:lnTo>
                    <a:pt x="144315" y="18421"/>
                  </a:lnTo>
                  <a:lnTo>
                    <a:pt x="138681" y="22164"/>
                  </a:lnTo>
                  <a:lnTo>
                    <a:pt x="131106" y="24853"/>
                  </a:lnTo>
                  <a:lnTo>
                    <a:pt x="120782" y="25884"/>
                  </a:lnTo>
                  <a:lnTo>
                    <a:pt x="51336" y="25884"/>
                  </a:lnTo>
                  <a:lnTo>
                    <a:pt x="49606" y="26749"/>
                  </a:lnTo>
                  <a:lnTo>
                    <a:pt x="49606" y="28900"/>
                  </a:lnTo>
                  <a:lnTo>
                    <a:pt x="55217" y="31052"/>
                  </a:lnTo>
                  <a:lnTo>
                    <a:pt x="56072" y="31485"/>
                  </a:lnTo>
                  <a:lnTo>
                    <a:pt x="57369" y="32782"/>
                  </a:lnTo>
                  <a:lnTo>
                    <a:pt x="62980" y="41843"/>
                  </a:lnTo>
                  <a:lnTo>
                    <a:pt x="66862" y="41843"/>
                  </a:lnTo>
                  <a:lnTo>
                    <a:pt x="75058" y="40556"/>
                  </a:lnTo>
                  <a:lnTo>
                    <a:pt x="211712" y="40556"/>
                  </a:lnTo>
                  <a:lnTo>
                    <a:pt x="211270" y="30574"/>
                  </a:lnTo>
                  <a:lnTo>
                    <a:pt x="207637" y="16608"/>
                  </a:lnTo>
                  <a:lnTo>
                    <a:pt x="197776" y="4907"/>
                  </a:lnTo>
                  <a:lnTo>
                    <a:pt x="1785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38" name="object 1438"/>
            <p:cNvSpPr/>
            <p:nvPr/>
          </p:nvSpPr>
          <p:spPr>
            <a:xfrm>
              <a:off x="4868" y="18542"/>
              <a:ext cx="394" cy="437"/>
            </a:xfrm>
            <a:custGeom>
              <a:avLst/>
              <a:gdLst/>
              <a:ahLst/>
              <a:cxnLst/>
              <a:rect l="l" t="t" r="r" b="b"/>
              <a:pathLst>
                <a:path w="250189" h="277495">
                  <a:moveTo>
                    <a:pt x="172540" y="0"/>
                  </a:moveTo>
                  <a:lnTo>
                    <a:pt x="161750" y="0"/>
                  </a:lnTo>
                  <a:lnTo>
                    <a:pt x="152267" y="9493"/>
                  </a:lnTo>
                  <a:lnTo>
                    <a:pt x="145083" y="16782"/>
                  </a:lnTo>
                  <a:lnTo>
                    <a:pt x="138786" y="21887"/>
                  </a:lnTo>
                  <a:lnTo>
                    <a:pt x="132004" y="24890"/>
                  </a:lnTo>
                  <a:lnTo>
                    <a:pt x="123367" y="25873"/>
                  </a:lnTo>
                  <a:lnTo>
                    <a:pt x="43129" y="25873"/>
                  </a:lnTo>
                  <a:lnTo>
                    <a:pt x="42275" y="26306"/>
                  </a:lnTo>
                  <a:lnTo>
                    <a:pt x="42275" y="28468"/>
                  </a:lnTo>
                  <a:lnTo>
                    <a:pt x="47022" y="30198"/>
                  </a:lnTo>
                  <a:lnTo>
                    <a:pt x="47886" y="30630"/>
                  </a:lnTo>
                  <a:lnTo>
                    <a:pt x="49606" y="31928"/>
                  </a:lnTo>
                  <a:lnTo>
                    <a:pt x="55639" y="41410"/>
                  </a:lnTo>
                  <a:lnTo>
                    <a:pt x="59964" y="41410"/>
                  </a:lnTo>
                  <a:lnTo>
                    <a:pt x="68149" y="40113"/>
                  </a:lnTo>
                  <a:lnTo>
                    <a:pt x="169946" y="40113"/>
                  </a:lnTo>
                  <a:lnTo>
                    <a:pt x="181635" y="38408"/>
                  </a:lnTo>
                  <a:lnTo>
                    <a:pt x="189683" y="33915"/>
                  </a:lnTo>
                  <a:lnTo>
                    <a:pt x="194334" y="27560"/>
                  </a:lnTo>
                  <a:lnTo>
                    <a:pt x="195830" y="20272"/>
                  </a:lnTo>
                  <a:lnTo>
                    <a:pt x="193585" y="11467"/>
                  </a:lnTo>
                  <a:lnTo>
                    <a:pt x="187903" y="5124"/>
                  </a:lnTo>
                  <a:lnTo>
                    <a:pt x="180362" y="1288"/>
                  </a:lnTo>
                  <a:lnTo>
                    <a:pt x="172540" y="0"/>
                  </a:lnTo>
                  <a:close/>
                </a:path>
                <a:path w="250189" h="277495">
                  <a:moveTo>
                    <a:pt x="46157" y="267861"/>
                  </a:moveTo>
                  <a:lnTo>
                    <a:pt x="44427" y="267861"/>
                  </a:lnTo>
                  <a:lnTo>
                    <a:pt x="44049" y="268616"/>
                  </a:lnTo>
                  <a:lnTo>
                    <a:pt x="43994" y="272607"/>
                  </a:lnTo>
                  <a:lnTo>
                    <a:pt x="50903" y="277354"/>
                  </a:lnTo>
                  <a:lnTo>
                    <a:pt x="63413" y="277354"/>
                  </a:lnTo>
                  <a:lnTo>
                    <a:pt x="80890" y="275331"/>
                  </a:lnTo>
                  <a:lnTo>
                    <a:pt x="97562" y="269591"/>
                  </a:lnTo>
                  <a:lnTo>
                    <a:pt x="49606" y="269591"/>
                  </a:lnTo>
                  <a:lnTo>
                    <a:pt x="46157" y="267861"/>
                  </a:lnTo>
                  <a:close/>
                </a:path>
                <a:path w="250189" h="277495">
                  <a:moveTo>
                    <a:pt x="163047" y="150105"/>
                  </a:moveTo>
                  <a:lnTo>
                    <a:pt x="105678" y="150105"/>
                  </a:lnTo>
                  <a:lnTo>
                    <a:pt x="98377" y="203528"/>
                  </a:lnTo>
                  <a:lnTo>
                    <a:pt x="82870" y="240740"/>
                  </a:lnTo>
                  <a:lnTo>
                    <a:pt x="64856" y="262505"/>
                  </a:lnTo>
                  <a:lnTo>
                    <a:pt x="50038" y="269591"/>
                  </a:lnTo>
                  <a:lnTo>
                    <a:pt x="97562" y="269591"/>
                  </a:lnTo>
                  <a:lnTo>
                    <a:pt x="138028" y="237230"/>
                  </a:lnTo>
                  <a:lnTo>
                    <a:pt x="158140" y="193343"/>
                  </a:lnTo>
                  <a:lnTo>
                    <a:pt x="161746" y="171360"/>
                  </a:lnTo>
                  <a:lnTo>
                    <a:pt x="163047" y="150105"/>
                  </a:lnTo>
                  <a:close/>
                </a:path>
                <a:path w="250189" h="277495">
                  <a:moveTo>
                    <a:pt x="226018" y="109992"/>
                  </a:moveTo>
                  <a:lnTo>
                    <a:pt x="215238" y="109992"/>
                  </a:lnTo>
                  <a:lnTo>
                    <a:pt x="209637" y="115593"/>
                  </a:lnTo>
                  <a:lnTo>
                    <a:pt x="207042" y="118620"/>
                  </a:lnTo>
                  <a:lnTo>
                    <a:pt x="199360" y="126410"/>
                  </a:lnTo>
                  <a:lnTo>
                    <a:pt x="192809" y="131772"/>
                  </a:lnTo>
                  <a:lnTo>
                    <a:pt x="185937" y="134869"/>
                  </a:lnTo>
                  <a:lnTo>
                    <a:pt x="177287" y="135866"/>
                  </a:lnTo>
                  <a:lnTo>
                    <a:pt x="0" y="135866"/>
                  </a:lnTo>
                  <a:lnTo>
                    <a:pt x="0" y="138460"/>
                  </a:lnTo>
                  <a:lnTo>
                    <a:pt x="4746" y="140180"/>
                  </a:lnTo>
                  <a:lnTo>
                    <a:pt x="5611" y="140612"/>
                  </a:lnTo>
                  <a:lnTo>
                    <a:pt x="7330" y="141910"/>
                  </a:lnTo>
                  <a:lnTo>
                    <a:pt x="13374" y="151403"/>
                  </a:lnTo>
                  <a:lnTo>
                    <a:pt x="17256" y="151403"/>
                  </a:lnTo>
                  <a:lnTo>
                    <a:pt x="25884" y="150105"/>
                  </a:lnTo>
                  <a:lnTo>
                    <a:pt x="223866" y="150105"/>
                  </a:lnTo>
                  <a:lnTo>
                    <a:pt x="235916" y="148273"/>
                  </a:lnTo>
                  <a:lnTo>
                    <a:pt x="243924" y="143529"/>
                  </a:lnTo>
                  <a:lnTo>
                    <a:pt x="248374" y="137005"/>
                  </a:lnTo>
                  <a:lnTo>
                    <a:pt x="249750" y="129832"/>
                  </a:lnTo>
                  <a:lnTo>
                    <a:pt x="247559" y="121272"/>
                  </a:lnTo>
                  <a:lnTo>
                    <a:pt x="241930" y="115059"/>
                  </a:lnTo>
                  <a:lnTo>
                    <a:pt x="234278" y="111272"/>
                  </a:lnTo>
                  <a:lnTo>
                    <a:pt x="226018" y="1099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39" name="object 1439"/>
            <p:cNvSpPr/>
            <p:nvPr/>
          </p:nvSpPr>
          <p:spPr>
            <a:xfrm>
              <a:off x="5546" y="18553"/>
              <a:ext cx="406" cy="441"/>
            </a:xfrm>
            <a:custGeom>
              <a:avLst/>
              <a:gdLst/>
              <a:ahLst/>
              <a:cxnLst/>
              <a:rect l="l" t="t" r="r" b="b"/>
              <a:pathLst>
                <a:path w="257810" h="280034">
                  <a:moveTo>
                    <a:pt x="148808" y="179871"/>
                  </a:moveTo>
                  <a:lnTo>
                    <a:pt x="101786" y="179871"/>
                  </a:lnTo>
                  <a:lnTo>
                    <a:pt x="101786" y="255784"/>
                  </a:lnTo>
                  <a:lnTo>
                    <a:pt x="103492" y="264398"/>
                  </a:lnTo>
                  <a:lnTo>
                    <a:pt x="108312" y="272007"/>
                  </a:lnTo>
                  <a:lnTo>
                    <a:pt x="115803" y="277435"/>
                  </a:lnTo>
                  <a:lnTo>
                    <a:pt x="125518" y="279506"/>
                  </a:lnTo>
                  <a:lnTo>
                    <a:pt x="134435" y="277678"/>
                  </a:lnTo>
                  <a:lnTo>
                    <a:pt x="141854" y="272656"/>
                  </a:lnTo>
                  <a:lnTo>
                    <a:pt x="146928" y="265128"/>
                  </a:lnTo>
                  <a:lnTo>
                    <a:pt x="148808" y="255784"/>
                  </a:lnTo>
                  <a:lnTo>
                    <a:pt x="148808" y="179871"/>
                  </a:lnTo>
                  <a:close/>
                </a:path>
                <a:path w="257810" h="280034">
                  <a:moveTo>
                    <a:pt x="233781" y="139325"/>
                  </a:moveTo>
                  <a:lnTo>
                    <a:pt x="226497" y="140322"/>
                  </a:lnTo>
                  <a:lnTo>
                    <a:pt x="220464" y="143096"/>
                  </a:lnTo>
                  <a:lnTo>
                    <a:pt x="215160" y="147326"/>
                  </a:lnTo>
                  <a:lnTo>
                    <a:pt x="210059" y="152689"/>
                  </a:lnTo>
                  <a:lnTo>
                    <a:pt x="204999" y="157741"/>
                  </a:lnTo>
                  <a:lnTo>
                    <a:pt x="199653" y="161697"/>
                  </a:lnTo>
                  <a:lnTo>
                    <a:pt x="193256" y="164277"/>
                  </a:lnTo>
                  <a:lnTo>
                    <a:pt x="185039" y="165199"/>
                  </a:lnTo>
                  <a:lnTo>
                    <a:pt x="864" y="165199"/>
                  </a:lnTo>
                  <a:lnTo>
                    <a:pt x="0" y="165632"/>
                  </a:lnTo>
                  <a:lnTo>
                    <a:pt x="0" y="167783"/>
                  </a:lnTo>
                  <a:lnTo>
                    <a:pt x="432" y="168216"/>
                  </a:lnTo>
                  <a:lnTo>
                    <a:pt x="1286" y="168648"/>
                  </a:lnTo>
                  <a:lnTo>
                    <a:pt x="6898" y="171232"/>
                  </a:lnTo>
                  <a:lnTo>
                    <a:pt x="7330" y="171232"/>
                  </a:lnTo>
                  <a:lnTo>
                    <a:pt x="9925" y="175114"/>
                  </a:lnTo>
                  <a:lnTo>
                    <a:pt x="14228" y="180736"/>
                  </a:lnTo>
                  <a:lnTo>
                    <a:pt x="17678" y="180736"/>
                  </a:lnTo>
                  <a:lnTo>
                    <a:pt x="25873" y="179871"/>
                  </a:lnTo>
                  <a:lnTo>
                    <a:pt x="231629" y="179871"/>
                  </a:lnTo>
                  <a:lnTo>
                    <a:pt x="243130" y="178098"/>
                  </a:lnTo>
                  <a:lnTo>
                    <a:pt x="251195" y="173453"/>
                  </a:lnTo>
                  <a:lnTo>
                    <a:pt x="255946" y="166949"/>
                  </a:lnTo>
                  <a:lnTo>
                    <a:pt x="257503" y="159598"/>
                  </a:lnTo>
                  <a:lnTo>
                    <a:pt x="255253" y="150788"/>
                  </a:lnTo>
                  <a:lnTo>
                    <a:pt x="249526" y="144446"/>
                  </a:lnTo>
                  <a:lnTo>
                    <a:pt x="241857" y="140612"/>
                  </a:lnTo>
                  <a:lnTo>
                    <a:pt x="233781" y="139325"/>
                  </a:lnTo>
                  <a:close/>
                </a:path>
                <a:path w="257810" h="280034">
                  <a:moveTo>
                    <a:pt x="148808" y="82810"/>
                  </a:moveTo>
                  <a:lnTo>
                    <a:pt x="101786" y="82810"/>
                  </a:lnTo>
                  <a:lnTo>
                    <a:pt x="101786" y="165199"/>
                  </a:lnTo>
                  <a:lnTo>
                    <a:pt x="148808" y="165199"/>
                  </a:lnTo>
                  <a:lnTo>
                    <a:pt x="148808" y="82810"/>
                  </a:lnTo>
                  <a:close/>
                </a:path>
                <a:path w="257810" h="280034">
                  <a:moveTo>
                    <a:pt x="205312" y="42275"/>
                  </a:moveTo>
                  <a:lnTo>
                    <a:pt x="197954" y="43292"/>
                  </a:lnTo>
                  <a:lnTo>
                    <a:pt x="192050" y="46207"/>
                  </a:lnTo>
                  <a:lnTo>
                    <a:pt x="186630" y="50819"/>
                  </a:lnTo>
                  <a:lnTo>
                    <a:pt x="180725" y="56926"/>
                  </a:lnTo>
                  <a:lnTo>
                    <a:pt x="176098" y="61234"/>
                  </a:lnTo>
                  <a:lnTo>
                    <a:pt x="170861" y="64808"/>
                  </a:lnTo>
                  <a:lnTo>
                    <a:pt x="164409" y="67247"/>
                  </a:lnTo>
                  <a:lnTo>
                    <a:pt x="156139" y="68149"/>
                  </a:lnTo>
                  <a:lnTo>
                    <a:pt x="30187" y="68149"/>
                  </a:lnTo>
                  <a:lnTo>
                    <a:pt x="28890" y="68581"/>
                  </a:lnTo>
                  <a:lnTo>
                    <a:pt x="28890" y="70733"/>
                  </a:lnTo>
                  <a:lnTo>
                    <a:pt x="33647" y="72463"/>
                  </a:lnTo>
                  <a:lnTo>
                    <a:pt x="34501" y="73328"/>
                  </a:lnTo>
                  <a:lnTo>
                    <a:pt x="36231" y="74182"/>
                  </a:lnTo>
                  <a:lnTo>
                    <a:pt x="42265" y="84118"/>
                  </a:lnTo>
                  <a:lnTo>
                    <a:pt x="46146" y="84118"/>
                  </a:lnTo>
                  <a:lnTo>
                    <a:pt x="54774" y="82810"/>
                  </a:lnTo>
                  <a:lnTo>
                    <a:pt x="202728" y="82810"/>
                  </a:lnTo>
                  <a:lnTo>
                    <a:pt x="214411" y="81039"/>
                  </a:lnTo>
                  <a:lnTo>
                    <a:pt x="222456" y="76397"/>
                  </a:lnTo>
                  <a:lnTo>
                    <a:pt x="227106" y="69897"/>
                  </a:lnTo>
                  <a:lnTo>
                    <a:pt x="228602" y="62548"/>
                  </a:lnTo>
                  <a:lnTo>
                    <a:pt x="226418" y="53920"/>
                  </a:lnTo>
                  <a:lnTo>
                    <a:pt x="220837" y="47558"/>
                  </a:lnTo>
                  <a:lnTo>
                    <a:pt x="213317" y="43623"/>
                  </a:lnTo>
                  <a:lnTo>
                    <a:pt x="205312" y="42275"/>
                  </a:lnTo>
                  <a:close/>
                </a:path>
                <a:path w="257810" h="280034">
                  <a:moveTo>
                    <a:pt x="102218" y="0"/>
                  </a:moveTo>
                  <a:lnTo>
                    <a:pt x="90141" y="0"/>
                  </a:lnTo>
                  <a:lnTo>
                    <a:pt x="90141" y="1719"/>
                  </a:lnTo>
                  <a:lnTo>
                    <a:pt x="89709" y="3016"/>
                  </a:lnTo>
                  <a:lnTo>
                    <a:pt x="95752" y="3881"/>
                  </a:lnTo>
                  <a:lnTo>
                    <a:pt x="96617" y="4735"/>
                  </a:lnTo>
                  <a:lnTo>
                    <a:pt x="99605" y="7537"/>
                  </a:lnTo>
                  <a:lnTo>
                    <a:pt x="101140" y="12235"/>
                  </a:lnTo>
                  <a:lnTo>
                    <a:pt x="101705" y="21055"/>
                  </a:lnTo>
                  <a:lnTo>
                    <a:pt x="101786" y="68149"/>
                  </a:lnTo>
                  <a:lnTo>
                    <a:pt x="148808" y="68149"/>
                  </a:lnTo>
                  <a:lnTo>
                    <a:pt x="148808" y="16823"/>
                  </a:lnTo>
                  <a:lnTo>
                    <a:pt x="146646" y="13364"/>
                  </a:lnTo>
                  <a:lnTo>
                    <a:pt x="144494" y="11212"/>
                  </a:lnTo>
                  <a:lnTo>
                    <a:pt x="133401" y="4730"/>
                  </a:lnTo>
                  <a:lnTo>
                    <a:pt x="120124" y="1401"/>
                  </a:lnTo>
                  <a:lnTo>
                    <a:pt x="108463" y="175"/>
                  </a:lnTo>
                  <a:lnTo>
                    <a:pt x="102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40" name="object 1440"/>
            <p:cNvSpPr/>
            <p:nvPr/>
          </p:nvSpPr>
          <p:spPr>
            <a:xfrm>
              <a:off x="6204" y="18530"/>
              <a:ext cx="429" cy="450"/>
            </a:xfrm>
            <a:custGeom>
              <a:avLst/>
              <a:gdLst/>
              <a:ahLst/>
              <a:cxnLst/>
              <a:rect l="l" t="t" r="r" b="b"/>
              <a:pathLst>
                <a:path w="272414" h="285750">
                  <a:moveTo>
                    <a:pt x="229467" y="76787"/>
                  </a:moveTo>
                  <a:lnTo>
                    <a:pt x="223719" y="76976"/>
                  </a:lnTo>
                  <a:lnTo>
                    <a:pt x="214858" y="77651"/>
                  </a:lnTo>
                  <a:lnTo>
                    <a:pt x="206725" y="78972"/>
                  </a:lnTo>
                  <a:lnTo>
                    <a:pt x="203161" y="81102"/>
                  </a:lnTo>
                  <a:lnTo>
                    <a:pt x="203161" y="82388"/>
                  </a:lnTo>
                  <a:lnTo>
                    <a:pt x="215670" y="82388"/>
                  </a:lnTo>
                  <a:lnTo>
                    <a:pt x="221271" y="83686"/>
                  </a:lnTo>
                  <a:lnTo>
                    <a:pt x="221271" y="94898"/>
                  </a:lnTo>
                  <a:lnTo>
                    <a:pt x="220406" y="103959"/>
                  </a:lnTo>
                  <a:lnTo>
                    <a:pt x="220406" y="106110"/>
                  </a:lnTo>
                  <a:lnTo>
                    <a:pt x="222448" y="115601"/>
                  </a:lnTo>
                  <a:lnTo>
                    <a:pt x="228009" y="123473"/>
                  </a:lnTo>
                  <a:lnTo>
                    <a:pt x="236239" y="128919"/>
                  </a:lnTo>
                  <a:lnTo>
                    <a:pt x="246291" y="131130"/>
                  </a:lnTo>
                  <a:lnTo>
                    <a:pt x="256160" y="129155"/>
                  </a:lnTo>
                  <a:lnTo>
                    <a:pt x="264410" y="123745"/>
                  </a:lnTo>
                  <a:lnTo>
                    <a:pt x="270072" y="115666"/>
                  </a:lnTo>
                  <a:lnTo>
                    <a:pt x="272175" y="105688"/>
                  </a:lnTo>
                  <a:lnTo>
                    <a:pt x="266776" y="88980"/>
                  </a:lnTo>
                  <a:lnTo>
                    <a:pt x="254219" y="80400"/>
                  </a:lnTo>
                  <a:lnTo>
                    <a:pt x="239962" y="77239"/>
                  </a:lnTo>
                  <a:lnTo>
                    <a:pt x="229467" y="76787"/>
                  </a:lnTo>
                  <a:close/>
                </a:path>
                <a:path w="272414" h="285750">
                  <a:moveTo>
                    <a:pt x="145359" y="209204"/>
                  </a:moveTo>
                  <a:lnTo>
                    <a:pt x="139747" y="209204"/>
                  </a:lnTo>
                  <a:lnTo>
                    <a:pt x="118762" y="212642"/>
                  </a:lnTo>
                  <a:lnTo>
                    <a:pt x="102872" y="221821"/>
                  </a:lnTo>
                  <a:lnTo>
                    <a:pt x="92804" y="235045"/>
                  </a:lnTo>
                  <a:lnTo>
                    <a:pt x="89287" y="250615"/>
                  </a:lnTo>
                  <a:lnTo>
                    <a:pt x="91032" y="261169"/>
                  </a:lnTo>
                  <a:lnTo>
                    <a:pt x="97428" y="272611"/>
                  </a:lnTo>
                  <a:lnTo>
                    <a:pt x="110214" y="281789"/>
                  </a:lnTo>
                  <a:lnTo>
                    <a:pt x="131130" y="285549"/>
                  </a:lnTo>
                  <a:lnTo>
                    <a:pt x="155612" y="280602"/>
                  </a:lnTo>
                  <a:lnTo>
                    <a:pt x="172049" y="268296"/>
                  </a:lnTo>
                  <a:lnTo>
                    <a:pt x="182257" y="252434"/>
                  </a:lnTo>
                  <a:lnTo>
                    <a:pt x="184856" y="245436"/>
                  </a:lnTo>
                  <a:lnTo>
                    <a:pt x="119052" y="245436"/>
                  </a:lnTo>
                  <a:lnTo>
                    <a:pt x="112144" y="241122"/>
                  </a:lnTo>
                  <a:lnTo>
                    <a:pt x="112149" y="235944"/>
                  </a:lnTo>
                  <a:lnTo>
                    <a:pt x="115163" y="230240"/>
                  </a:lnTo>
                  <a:lnTo>
                    <a:pt x="123360" y="225863"/>
                  </a:lnTo>
                  <a:lnTo>
                    <a:pt x="135439" y="223510"/>
                  </a:lnTo>
                  <a:lnTo>
                    <a:pt x="227411" y="223510"/>
                  </a:lnTo>
                  <a:lnTo>
                    <a:pt x="213361" y="217181"/>
                  </a:lnTo>
                  <a:lnTo>
                    <a:pt x="188921" y="212221"/>
                  </a:lnTo>
                  <a:lnTo>
                    <a:pt x="188812" y="210059"/>
                  </a:lnTo>
                  <a:lnTo>
                    <a:pt x="154852" y="210059"/>
                  </a:lnTo>
                  <a:lnTo>
                    <a:pt x="151392" y="209626"/>
                  </a:lnTo>
                  <a:lnTo>
                    <a:pt x="145359" y="209204"/>
                  </a:lnTo>
                  <a:close/>
                </a:path>
                <a:path w="272414" h="285750">
                  <a:moveTo>
                    <a:pt x="240887" y="236819"/>
                  </a:moveTo>
                  <a:lnTo>
                    <a:pt x="188056" y="236819"/>
                  </a:lnTo>
                  <a:lnTo>
                    <a:pt x="192370" y="239835"/>
                  </a:lnTo>
                  <a:lnTo>
                    <a:pt x="196252" y="242852"/>
                  </a:lnTo>
                  <a:lnTo>
                    <a:pt x="204026" y="249750"/>
                  </a:lnTo>
                  <a:lnTo>
                    <a:pt x="213940" y="258800"/>
                  </a:lnTo>
                  <a:lnTo>
                    <a:pt x="217390" y="261827"/>
                  </a:lnTo>
                  <a:lnTo>
                    <a:pt x="224731" y="261827"/>
                  </a:lnTo>
                  <a:lnTo>
                    <a:pt x="232108" y="260068"/>
                  </a:lnTo>
                  <a:lnTo>
                    <a:pt x="237829" y="255517"/>
                  </a:lnTo>
                  <a:lnTo>
                    <a:pt x="241528" y="249270"/>
                  </a:lnTo>
                  <a:lnTo>
                    <a:pt x="242841" y="242420"/>
                  </a:lnTo>
                  <a:lnTo>
                    <a:pt x="240887" y="236819"/>
                  </a:lnTo>
                  <a:close/>
                </a:path>
                <a:path w="272414" h="285750">
                  <a:moveTo>
                    <a:pt x="227411" y="223510"/>
                  </a:moveTo>
                  <a:lnTo>
                    <a:pt x="135439" y="223510"/>
                  </a:lnTo>
                  <a:lnTo>
                    <a:pt x="150105" y="223866"/>
                  </a:lnTo>
                  <a:lnTo>
                    <a:pt x="147913" y="228691"/>
                  </a:lnTo>
                  <a:lnTo>
                    <a:pt x="143244" y="235954"/>
                  </a:lnTo>
                  <a:lnTo>
                    <a:pt x="136088" y="242551"/>
                  </a:lnTo>
                  <a:lnTo>
                    <a:pt x="126373" y="245436"/>
                  </a:lnTo>
                  <a:lnTo>
                    <a:pt x="184856" y="245436"/>
                  </a:lnTo>
                  <a:lnTo>
                    <a:pt x="188056" y="236819"/>
                  </a:lnTo>
                  <a:lnTo>
                    <a:pt x="240887" y="236819"/>
                  </a:lnTo>
                  <a:lnTo>
                    <a:pt x="239755" y="233573"/>
                  </a:lnTo>
                  <a:lnTo>
                    <a:pt x="230117" y="224730"/>
                  </a:lnTo>
                  <a:lnTo>
                    <a:pt x="227411" y="223510"/>
                  </a:lnTo>
                  <a:close/>
                </a:path>
                <a:path w="272414" h="285750">
                  <a:moveTo>
                    <a:pt x="193235" y="146234"/>
                  </a:moveTo>
                  <a:lnTo>
                    <a:pt x="191083" y="146234"/>
                  </a:lnTo>
                  <a:lnTo>
                    <a:pt x="170881" y="149024"/>
                  </a:lnTo>
                  <a:lnTo>
                    <a:pt x="160507" y="157555"/>
                  </a:lnTo>
                  <a:lnTo>
                    <a:pt x="156685" y="172070"/>
                  </a:lnTo>
                  <a:lnTo>
                    <a:pt x="156139" y="192813"/>
                  </a:lnTo>
                  <a:lnTo>
                    <a:pt x="156139" y="203161"/>
                  </a:lnTo>
                  <a:lnTo>
                    <a:pt x="155284" y="206177"/>
                  </a:lnTo>
                  <a:lnTo>
                    <a:pt x="154852" y="210059"/>
                  </a:lnTo>
                  <a:lnTo>
                    <a:pt x="188812" y="210059"/>
                  </a:lnTo>
                  <a:lnTo>
                    <a:pt x="188450" y="202861"/>
                  </a:lnTo>
                  <a:lnTo>
                    <a:pt x="186376" y="173944"/>
                  </a:lnTo>
                  <a:lnTo>
                    <a:pt x="185904" y="164334"/>
                  </a:lnTo>
                  <a:lnTo>
                    <a:pt x="185904" y="155717"/>
                  </a:lnTo>
                  <a:lnTo>
                    <a:pt x="187624" y="152700"/>
                  </a:lnTo>
                  <a:lnTo>
                    <a:pt x="190218" y="150538"/>
                  </a:lnTo>
                  <a:lnTo>
                    <a:pt x="190651" y="150116"/>
                  </a:lnTo>
                  <a:lnTo>
                    <a:pt x="193235" y="148386"/>
                  </a:lnTo>
                  <a:lnTo>
                    <a:pt x="193235" y="146234"/>
                  </a:lnTo>
                  <a:close/>
                </a:path>
                <a:path w="272414" h="285750">
                  <a:moveTo>
                    <a:pt x="89719" y="91449"/>
                  </a:moveTo>
                  <a:lnTo>
                    <a:pt x="51758" y="91449"/>
                  </a:lnTo>
                  <a:lnTo>
                    <a:pt x="29755" y="159166"/>
                  </a:lnTo>
                  <a:lnTo>
                    <a:pt x="28900" y="161318"/>
                  </a:lnTo>
                  <a:lnTo>
                    <a:pt x="28900" y="174703"/>
                  </a:lnTo>
                  <a:lnTo>
                    <a:pt x="37096" y="182455"/>
                  </a:lnTo>
                  <a:lnTo>
                    <a:pt x="53909" y="182455"/>
                  </a:lnTo>
                  <a:lnTo>
                    <a:pt x="61251" y="178574"/>
                  </a:lnTo>
                  <a:lnTo>
                    <a:pt x="63835" y="170389"/>
                  </a:lnTo>
                  <a:lnTo>
                    <a:pt x="89719" y="91449"/>
                  </a:lnTo>
                  <a:close/>
                </a:path>
                <a:path w="272414" h="285750">
                  <a:moveTo>
                    <a:pt x="134579" y="56947"/>
                  </a:moveTo>
                  <a:lnTo>
                    <a:pt x="126805" y="56947"/>
                  </a:lnTo>
                  <a:lnTo>
                    <a:pt x="123356" y="61251"/>
                  </a:lnTo>
                  <a:lnTo>
                    <a:pt x="116890" y="68581"/>
                  </a:lnTo>
                  <a:lnTo>
                    <a:pt x="109559" y="77220"/>
                  </a:lnTo>
                  <a:lnTo>
                    <a:pt x="0" y="77220"/>
                  </a:lnTo>
                  <a:lnTo>
                    <a:pt x="0" y="79372"/>
                  </a:lnTo>
                  <a:lnTo>
                    <a:pt x="4314" y="81523"/>
                  </a:lnTo>
                  <a:lnTo>
                    <a:pt x="6465" y="82388"/>
                  </a:lnTo>
                  <a:lnTo>
                    <a:pt x="12931" y="92736"/>
                  </a:lnTo>
                  <a:lnTo>
                    <a:pt x="17256" y="92736"/>
                  </a:lnTo>
                  <a:lnTo>
                    <a:pt x="25884" y="91449"/>
                  </a:lnTo>
                  <a:lnTo>
                    <a:pt x="132849" y="91449"/>
                  </a:lnTo>
                  <a:lnTo>
                    <a:pt x="142134" y="89979"/>
                  </a:lnTo>
                  <a:lnTo>
                    <a:pt x="148267" y="86164"/>
                  </a:lnTo>
                  <a:lnTo>
                    <a:pt x="151651" y="80894"/>
                  </a:lnTo>
                  <a:lnTo>
                    <a:pt x="152689" y="75058"/>
                  </a:lnTo>
                  <a:lnTo>
                    <a:pt x="151132" y="67858"/>
                  </a:lnTo>
                  <a:lnTo>
                    <a:pt x="147028" y="62118"/>
                  </a:lnTo>
                  <a:lnTo>
                    <a:pt x="141227" y="58320"/>
                  </a:lnTo>
                  <a:lnTo>
                    <a:pt x="134579" y="56947"/>
                  </a:lnTo>
                  <a:close/>
                </a:path>
                <a:path w="272414" h="285750">
                  <a:moveTo>
                    <a:pt x="73328" y="0"/>
                  </a:moveTo>
                  <a:lnTo>
                    <a:pt x="72463" y="0"/>
                  </a:lnTo>
                  <a:lnTo>
                    <a:pt x="71598" y="864"/>
                  </a:lnTo>
                  <a:lnTo>
                    <a:pt x="71598" y="2584"/>
                  </a:lnTo>
                  <a:lnTo>
                    <a:pt x="72463" y="3459"/>
                  </a:lnTo>
                  <a:lnTo>
                    <a:pt x="75047" y="5189"/>
                  </a:lnTo>
                  <a:lnTo>
                    <a:pt x="76777" y="6043"/>
                  </a:lnTo>
                  <a:lnTo>
                    <a:pt x="76718" y="16566"/>
                  </a:lnTo>
                  <a:lnTo>
                    <a:pt x="56504" y="77220"/>
                  </a:lnTo>
                  <a:lnTo>
                    <a:pt x="94455" y="77220"/>
                  </a:lnTo>
                  <a:lnTo>
                    <a:pt x="107830" y="37529"/>
                  </a:lnTo>
                  <a:lnTo>
                    <a:pt x="108262" y="35809"/>
                  </a:lnTo>
                  <a:lnTo>
                    <a:pt x="109127" y="33215"/>
                  </a:lnTo>
                  <a:lnTo>
                    <a:pt x="109127" y="28911"/>
                  </a:lnTo>
                  <a:lnTo>
                    <a:pt x="104140" y="16566"/>
                  </a:lnTo>
                  <a:lnTo>
                    <a:pt x="92845" y="7498"/>
                  </a:lnTo>
                  <a:lnTo>
                    <a:pt x="80741" y="1908"/>
                  </a:lnTo>
                  <a:lnTo>
                    <a:pt x="73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41" name="object 1441"/>
            <p:cNvSpPr/>
            <p:nvPr/>
          </p:nvSpPr>
          <p:spPr>
            <a:xfrm>
              <a:off x="6898" y="18592"/>
              <a:ext cx="373" cy="3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42" name="object 1442"/>
            <p:cNvSpPr/>
            <p:nvPr/>
          </p:nvSpPr>
          <p:spPr>
            <a:xfrm>
              <a:off x="7618" y="18581"/>
              <a:ext cx="306" cy="3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43" name="object 1443"/>
            <p:cNvSpPr/>
            <p:nvPr/>
          </p:nvSpPr>
          <p:spPr>
            <a:xfrm>
              <a:off x="8241" y="18593"/>
              <a:ext cx="444" cy="374"/>
            </a:xfrm>
            <a:custGeom>
              <a:avLst/>
              <a:gdLst/>
              <a:ahLst/>
              <a:cxnLst/>
              <a:rect l="l" t="t" r="r" b="b"/>
              <a:pathLst>
                <a:path w="281939" h="237490">
                  <a:moveTo>
                    <a:pt x="210059" y="163480"/>
                  </a:moveTo>
                  <a:lnTo>
                    <a:pt x="201786" y="163924"/>
                  </a:lnTo>
                  <a:lnTo>
                    <a:pt x="193674" y="165096"/>
                  </a:lnTo>
                  <a:lnTo>
                    <a:pt x="187503" y="166755"/>
                  </a:lnTo>
                  <a:lnTo>
                    <a:pt x="185050" y="168659"/>
                  </a:lnTo>
                  <a:lnTo>
                    <a:pt x="185050" y="169946"/>
                  </a:lnTo>
                  <a:lnTo>
                    <a:pt x="187202" y="170378"/>
                  </a:lnTo>
                  <a:lnTo>
                    <a:pt x="189786" y="170811"/>
                  </a:lnTo>
                  <a:lnTo>
                    <a:pt x="200932" y="175142"/>
                  </a:lnTo>
                  <a:lnTo>
                    <a:pt x="210659" y="183803"/>
                  </a:lnTo>
                  <a:lnTo>
                    <a:pt x="219332" y="195133"/>
                  </a:lnTo>
                  <a:lnTo>
                    <a:pt x="227315" y="207475"/>
                  </a:lnTo>
                  <a:lnTo>
                    <a:pt x="236018" y="221408"/>
                  </a:lnTo>
                  <a:lnTo>
                    <a:pt x="243224" y="230609"/>
                  </a:lnTo>
                  <a:lnTo>
                    <a:pt x="250671" y="235684"/>
                  </a:lnTo>
                  <a:lnTo>
                    <a:pt x="260098" y="237241"/>
                  </a:lnTo>
                  <a:lnTo>
                    <a:pt x="265653" y="236552"/>
                  </a:lnTo>
                  <a:lnTo>
                    <a:pt x="272825" y="233679"/>
                  </a:lnTo>
                  <a:lnTo>
                    <a:pt x="279026" y="227411"/>
                  </a:lnTo>
                  <a:lnTo>
                    <a:pt x="281668" y="216535"/>
                  </a:lnTo>
                  <a:lnTo>
                    <a:pt x="275756" y="196960"/>
                  </a:lnTo>
                  <a:lnTo>
                    <a:pt x="259937" y="179977"/>
                  </a:lnTo>
                  <a:lnTo>
                    <a:pt x="237080" y="168008"/>
                  </a:lnTo>
                  <a:lnTo>
                    <a:pt x="210059" y="163480"/>
                  </a:lnTo>
                  <a:close/>
                </a:path>
                <a:path w="281939" h="237490">
                  <a:moveTo>
                    <a:pt x="2162" y="201431"/>
                  </a:moveTo>
                  <a:lnTo>
                    <a:pt x="432" y="201431"/>
                  </a:lnTo>
                  <a:lnTo>
                    <a:pt x="0" y="201863"/>
                  </a:lnTo>
                  <a:lnTo>
                    <a:pt x="0" y="202739"/>
                  </a:lnTo>
                  <a:lnTo>
                    <a:pt x="2749" y="206757"/>
                  </a:lnTo>
                  <a:lnTo>
                    <a:pt x="10998" y="210980"/>
                  </a:lnTo>
                  <a:lnTo>
                    <a:pt x="24750" y="214316"/>
                  </a:lnTo>
                  <a:lnTo>
                    <a:pt x="44005" y="215670"/>
                  </a:lnTo>
                  <a:lnTo>
                    <a:pt x="89981" y="209506"/>
                  </a:lnTo>
                  <a:lnTo>
                    <a:pt x="104700" y="203171"/>
                  </a:lnTo>
                  <a:lnTo>
                    <a:pt x="7763" y="203171"/>
                  </a:lnTo>
                  <a:lnTo>
                    <a:pt x="2162" y="201431"/>
                  </a:lnTo>
                  <a:close/>
                </a:path>
                <a:path w="281939" h="237490">
                  <a:moveTo>
                    <a:pt x="211712" y="40556"/>
                  </a:moveTo>
                  <a:lnTo>
                    <a:pt x="151403" y="40556"/>
                  </a:lnTo>
                  <a:lnTo>
                    <a:pt x="138378" y="103014"/>
                  </a:lnTo>
                  <a:lnTo>
                    <a:pt x="108477" y="149036"/>
                  </a:lnTo>
                  <a:lnTo>
                    <a:pt x="70812" y="180090"/>
                  </a:lnTo>
                  <a:lnTo>
                    <a:pt x="34492" y="197646"/>
                  </a:lnTo>
                  <a:lnTo>
                    <a:pt x="8628" y="203171"/>
                  </a:lnTo>
                  <a:lnTo>
                    <a:pt x="104700" y="203171"/>
                  </a:lnTo>
                  <a:lnTo>
                    <a:pt x="164128" y="165042"/>
                  </a:lnTo>
                  <a:lnTo>
                    <a:pt x="189760" y="129978"/>
                  </a:lnTo>
                  <a:lnTo>
                    <a:pt x="206070" y="88517"/>
                  </a:lnTo>
                  <a:lnTo>
                    <a:pt x="211789" y="42275"/>
                  </a:lnTo>
                  <a:lnTo>
                    <a:pt x="211712" y="40556"/>
                  </a:lnTo>
                  <a:close/>
                </a:path>
                <a:path w="281939" h="237490">
                  <a:moveTo>
                    <a:pt x="178574" y="0"/>
                  </a:moveTo>
                  <a:lnTo>
                    <a:pt x="168344" y="1253"/>
                  </a:lnTo>
                  <a:lnTo>
                    <a:pt x="160460" y="4527"/>
                  </a:lnTo>
                  <a:lnTo>
                    <a:pt x="154194" y="9095"/>
                  </a:lnTo>
                  <a:lnTo>
                    <a:pt x="148818" y="14228"/>
                  </a:lnTo>
                  <a:lnTo>
                    <a:pt x="144315" y="18421"/>
                  </a:lnTo>
                  <a:lnTo>
                    <a:pt x="138681" y="22164"/>
                  </a:lnTo>
                  <a:lnTo>
                    <a:pt x="131106" y="24853"/>
                  </a:lnTo>
                  <a:lnTo>
                    <a:pt x="120782" y="25884"/>
                  </a:lnTo>
                  <a:lnTo>
                    <a:pt x="51336" y="25884"/>
                  </a:lnTo>
                  <a:lnTo>
                    <a:pt x="49606" y="26749"/>
                  </a:lnTo>
                  <a:lnTo>
                    <a:pt x="49606" y="28900"/>
                  </a:lnTo>
                  <a:lnTo>
                    <a:pt x="55217" y="31052"/>
                  </a:lnTo>
                  <a:lnTo>
                    <a:pt x="56072" y="31485"/>
                  </a:lnTo>
                  <a:lnTo>
                    <a:pt x="57369" y="32782"/>
                  </a:lnTo>
                  <a:lnTo>
                    <a:pt x="62980" y="41843"/>
                  </a:lnTo>
                  <a:lnTo>
                    <a:pt x="66862" y="41843"/>
                  </a:lnTo>
                  <a:lnTo>
                    <a:pt x="75058" y="40556"/>
                  </a:lnTo>
                  <a:lnTo>
                    <a:pt x="211712" y="40556"/>
                  </a:lnTo>
                  <a:lnTo>
                    <a:pt x="211270" y="30574"/>
                  </a:lnTo>
                  <a:lnTo>
                    <a:pt x="207637" y="16608"/>
                  </a:lnTo>
                  <a:lnTo>
                    <a:pt x="197776" y="4907"/>
                  </a:lnTo>
                  <a:lnTo>
                    <a:pt x="1785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44" name="object 1444"/>
            <p:cNvSpPr/>
            <p:nvPr/>
          </p:nvSpPr>
          <p:spPr>
            <a:xfrm>
              <a:off x="8927" y="18595"/>
              <a:ext cx="404" cy="356"/>
            </a:xfrm>
            <a:custGeom>
              <a:avLst/>
              <a:gdLst/>
              <a:ahLst/>
              <a:cxnLst/>
              <a:rect l="l" t="t" r="r" b="b"/>
              <a:pathLst>
                <a:path w="256539" h="226059">
                  <a:moveTo>
                    <a:pt x="255664" y="43140"/>
                  </a:moveTo>
                  <a:lnTo>
                    <a:pt x="192803" y="43140"/>
                  </a:lnTo>
                  <a:lnTo>
                    <a:pt x="187240" y="74701"/>
                  </a:lnTo>
                  <a:lnTo>
                    <a:pt x="174799" y="102826"/>
                  </a:lnTo>
                  <a:lnTo>
                    <a:pt x="143196" y="141477"/>
                  </a:lnTo>
                  <a:lnTo>
                    <a:pt x="115593" y="152267"/>
                  </a:lnTo>
                  <a:lnTo>
                    <a:pt x="107660" y="152718"/>
                  </a:lnTo>
                  <a:lnTo>
                    <a:pt x="99042" y="153937"/>
                  </a:lnTo>
                  <a:lnTo>
                    <a:pt x="92123" y="155721"/>
                  </a:lnTo>
                  <a:lnTo>
                    <a:pt x="89287" y="157868"/>
                  </a:lnTo>
                  <a:lnTo>
                    <a:pt x="89287" y="159166"/>
                  </a:lnTo>
                  <a:lnTo>
                    <a:pt x="91438" y="159598"/>
                  </a:lnTo>
                  <a:lnTo>
                    <a:pt x="94887" y="160031"/>
                  </a:lnTo>
                  <a:lnTo>
                    <a:pt x="101068" y="161933"/>
                  </a:lnTo>
                  <a:lnTo>
                    <a:pt x="107451" y="166870"/>
                  </a:lnTo>
                  <a:lnTo>
                    <a:pt x="114240" y="175610"/>
                  </a:lnTo>
                  <a:lnTo>
                    <a:pt x="121637" y="188921"/>
                  </a:lnTo>
                  <a:lnTo>
                    <a:pt x="130149" y="205754"/>
                  </a:lnTo>
                  <a:lnTo>
                    <a:pt x="137648" y="217127"/>
                  </a:lnTo>
                  <a:lnTo>
                    <a:pt x="146200" y="223566"/>
                  </a:lnTo>
                  <a:lnTo>
                    <a:pt x="157868" y="225596"/>
                  </a:lnTo>
                  <a:lnTo>
                    <a:pt x="163985" y="224821"/>
                  </a:lnTo>
                  <a:lnTo>
                    <a:pt x="171559" y="221660"/>
                  </a:lnTo>
                  <a:lnTo>
                    <a:pt x="178002" y="214858"/>
                  </a:lnTo>
                  <a:lnTo>
                    <a:pt x="180725" y="203161"/>
                  </a:lnTo>
                  <a:lnTo>
                    <a:pt x="178703" y="191182"/>
                  </a:lnTo>
                  <a:lnTo>
                    <a:pt x="171666" y="177547"/>
                  </a:lnTo>
                  <a:lnTo>
                    <a:pt x="158160" y="164641"/>
                  </a:lnTo>
                  <a:lnTo>
                    <a:pt x="136731" y="154852"/>
                  </a:lnTo>
                  <a:lnTo>
                    <a:pt x="165771" y="150891"/>
                  </a:lnTo>
                  <a:lnTo>
                    <a:pt x="205688" y="135764"/>
                  </a:lnTo>
                  <a:lnTo>
                    <a:pt x="240995" y="101713"/>
                  </a:lnTo>
                  <a:lnTo>
                    <a:pt x="255664" y="43140"/>
                  </a:lnTo>
                  <a:close/>
                </a:path>
                <a:path w="256539" h="226059">
                  <a:moveTo>
                    <a:pt x="220406" y="0"/>
                  </a:moveTo>
                  <a:lnTo>
                    <a:pt x="210777" y="1131"/>
                  </a:lnTo>
                  <a:lnTo>
                    <a:pt x="202885" y="4527"/>
                  </a:lnTo>
                  <a:lnTo>
                    <a:pt x="195236" y="10190"/>
                  </a:lnTo>
                  <a:lnTo>
                    <a:pt x="183415" y="20713"/>
                  </a:lnTo>
                  <a:lnTo>
                    <a:pt x="177867" y="24317"/>
                  </a:lnTo>
                  <a:lnTo>
                    <a:pt x="169653" y="27519"/>
                  </a:lnTo>
                  <a:lnTo>
                    <a:pt x="158733" y="28900"/>
                  </a:lnTo>
                  <a:lnTo>
                    <a:pt x="0" y="28900"/>
                  </a:lnTo>
                  <a:lnTo>
                    <a:pt x="0" y="31495"/>
                  </a:lnTo>
                  <a:lnTo>
                    <a:pt x="4746" y="33215"/>
                  </a:lnTo>
                  <a:lnTo>
                    <a:pt x="5600" y="33647"/>
                  </a:lnTo>
                  <a:lnTo>
                    <a:pt x="7330" y="34944"/>
                  </a:lnTo>
                  <a:lnTo>
                    <a:pt x="13364" y="44427"/>
                  </a:lnTo>
                  <a:lnTo>
                    <a:pt x="17256" y="44427"/>
                  </a:lnTo>
                  <a:lnTo>
                    <a:pt x="25873" y="43140"/>
                  </a:lnTo>
                  <a:lnTo>
                    <a:pt x="255664" y="43140"/>
                  </a:lnTo>
                  <a:lnTo>
                    <a:pt x="256205" y="40978"/>
                  </a:lnTo>
                  <a:lnTo>
                    <a:pt x="250855" y="17287"/>
                  </a:lnTo>
                  <a:lnTo>
                    <a:pt x="238955" y="5122"/>
                  </a:lnTo>
                  <a:lnTo>
                    <a:pt x="226730" y="640"/>
                  </a:lnTo>
                  <a:lnTo>
                    <a:pt x="220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45" name="object 1445"/>
            <p:cNvSpPr/>
            <p:nvPr/>
          </p:nvSpPr>
          <p:spPr>
            <a:xfrm>
              <a:off x="9600" y="18593"/>
              <a:ext cx="444" cy="374"/>
            </a:xfrm>
            <a:custGeom>
              <a:avLst/>
              <a:gdLst/>
              <a:ahLst/>
              <a:cxnLst/>
              <a:rect l="l" t="t" r="r" b="b"/>
              <a:pathLst>
                <a:path w="281939" h="237490">
                  <a:moveTo>
                    <a:pt x="210059" y="163480"/>
                  </a:moveTo>
                  <a:lnTo>
                    <a:pt x="201786" y="163924"/>
                  </a:lnTo>
                  <a:lnTo>
                    <a:pt x="193674" y="165096"/>
                  </a:lnTo>
                  <a:lnTo>
                    <a:pt x="187503" y="166755"/>
                  </a:lnTo>
                  <a:lnTo>
                    <a:pt x="185050" y="168659"/>
                  </a:lnTo>
                  <a:lnTo>
                    <a:pt x="185050" y="169946"/>
                  </a:lnTo>
                  <a:lnTo>
                    <a:pt x="187202" y="170378"/>
                  </a:lnTo>
                  <a:lnTo>
                    <a:pt x="189786" y="170811"/>
                  </a:lnTo>
                  <a:lnTo>
                    <a:pt x="200932" y="175142"/>
                  </a:lnTo>
                  <a:lnTo>
                    <a:pt x="210659" y="183803"/>
                  </a:lnTo>
                  <a:lnTo>
                    <a:pt x="219332" y="195133"/>
                  </a:lnTo>
                  <a:lnTo>
                    <a:pt x="227315" y="207475"/>
                  </a:lnTo>
                  <a:lnTo>
                    <a:pt x="236018" y="221408"/>
                  </a:lnTo>
                  <a:lnTo>
                    <a:pt x="243224" y="230609"/>
                  </a:lnTo>
                  <a:lnTo>
                    <a:pt x="250671" y="235684"/>
                  </a:lnTo>
                  <a:lnTo>
                    <a:pt x="260098" y="237241"/>
                  </a:lnTo>
                  <a:lnTo>
                    <a:pt x="265653" y="236552"/>
                  </a:lnTo>
                  <a:lnTo>
                    <a:pt x="272825" y="233679"/>
                  </a:lnTo>
                  <a:lnTo>
                    <a:pt x="279026" y="227411"/>
                  </a:lnTo>
                  <a:lnTo>
                    <a:pt x="281668" y="216535"/>
                  </a:lnTo>
                  <a:lnTo>
                    <a:pt x="275756" y="196960"/>
                  </a:lnTo>
                  <a:lnTo>
                    <a:pt x="259937" y="179977"/>
                  </a:lnTo>
                  <a:lnTo>
                    <a:pt x="237080" y="168008"/>
                  </a:lnTo>
                  <a:lnTo>
                    <a:pt x="210059" y="163480"/>
                  </a:lnTo>
                  <a:close/>
                </a:path>
                <a:path w="281939" h="237490">
                  <a:moveTo>
                    <a:pt x="2162" y="201431"/>
                  </a:moveTo>
                  <a:lnTo>
                    <a:pt x="432" y="201431"/>
                  </a:lnTo>
                  <a:lnTo>
                    <a:pt x="0" y="201863"/>
                  </a:lnTo>
                  <a:lnTo>
                    <a:pt x="0" y="202739"/>
                  </a:lnTo>
                  <a:lnTo>
                    <a:pt x="2749" y="206757"/>
                  </a:lnTo>
                  <a:lnTo>
                    <a:pt x="10998" y="210980"/>
                  </a:lnTo>
                  <a:lnTo>
                    <a:pt x="24750" y="214316"/>
                  </a:lnTo>
                  <a:lnTo>
                    <a:pt x="44005" y="215670"/>
                  </a:lnTo>
                  <a:lnTo>
                    <a:pt x="89981" y="209506"/>
                  </a:lnTo>
                  <a:lnTo>
                    <a:pt x="104700" y="203171"/>
                  </a:lnTo>
                  <a:lnTo>
                    <a:pt x="7763" y="203171"/>
                  </a:lnTo>
                  <a:lnTo>
                    <a:pt x="2162" y="201431"/>
                  </a:lnTo>
                  <a:close/>
                </a:path>
                <a:path w="281939" h="237490">
                  <a:moveTo>
                    <a:pt x="211712" y="40556"/>
                  </a:moveTo>
                  <a:lnTo>
                    <a:pt x="151403" y="40556"/>
                  </a:lnTo>
                  <a:lnTo>
                    <a:pt x="138378" y="103014"/>
                  </a:lnTo>
                  <a:lnTo>
                    <a:pt x="108477" y="149036"/>
                  </a:lnTo>
                  <a:lnTo>
                    <a:pt x="70812" y="180090"/>
                  </a:lnTo>
                  <a:lnTo>
                    <a:pt x="34492" y="197646"/>
                  </a:lnTo>
                  <a:lnTo>
                    <a:pt x="8628" y="203171"/>
                  </a:lnTo>
                  <a:lnTo>
                    <a:pt x="104700" y="203171"/>
                  </a:lnTo>
                  <a:lnTo>
                    <a:pt x="164128" y="165042"/>
                  </a:lnTo>
                  <a:lnTo>
                    <a:pt x="189760" y="129978"/>
                  </a:lnTo>
                  <a:lnTo>
                    <a:pt x="206070" y="88517"/>
                  </a:lnTo>
                  <a:lnTo>
                    <a:pt x="211789" y="42275"/>
                  </a:lnTo>
                  <a:lnTo>
                    <a:pt x="211712" y="40556"/>
                  </a:lnTo>
                  <a:close/>
                </a:path>
                <a:path w="281939" h="237490">
                  <a:moveTo>
                    <a:pt x="178574" y="0"/>
                  </a:moveTo>
                  <a:lnTo>
                    <a:pt x="168344" y="1253"/>
                  </a:lnTo>
                  <a:lnTo>
                    <a:pt x="160460" y="4527"/>
                  </a:lnTo>
                  <a:lnTo>
                    <a:pt x="154194" y="9095"/>
                  </a:lnTo>
                  <a:lnTo>
                    <a:pt x="148818" y="14228"/>
                  </a:lnTo>
                  <a:lnTo>
                    <a:pt x="144315" y="18421"/>
                  </a:lnTo>
                  <a:lnTo>
                    <a:pt x="138681" y="22164"/>
                  </a:lnTo>
                  <a:lnTo>
                    <a:pt x="131106" y="24853"/>
                  </a:lnTo>
                  <a:lnTo>
                    <a:pt x="120782" y="25884"/>
                  </a:lnTo>
                  <a:lnTo>
                    <a:pt x="51336" y="25884"/>
                  </a:lnTo>
                  <a:lnTo>
                    <a:pt x="49606" y="26749"/>
                  </a:lnTo>
                  <a:lnTo>
                    <a:pt x="49606" y="28900"/>
                  </a:lnTo>
                  <a:lnTo>
                    <a:pt x="55217" y="31052"/>
                  </a:lnTo>
                  <a:lnTo>
                    <a:pt x="56072" y="31485"/>
                  </a:lnTo>
                  <a:lnTo>
                    <a:pt x="57369" y="32782"/>
                  </a:lnTo>
                  <a:lnTo>
                    <a:pt x="62980" y="41843"/>
                  </a:lnTo>
                  <a:lnTo>
                    <a:pt x="66862" y="41843"/>
                  </a:lnTo>
                  <a:lnTo>
                    <a:pt x="75058" y="40556"/>
                  </a:lnTo>
                  <a:lnTo>
                    <a:pt x="211712" y="40556"/>
                  </a:lnTo>
                  <a:lnTo>
                    <a:pt x="211270" y="30574"/>
                  </a:lnTo>
                  <a:lnTo>
                    <a:pt x="207637" y="16608"/>
                  </a:lnTo>
                  <a:lnTo>
                    <a:pt x="197776" y="4907"/>
                  </a:lnTo>
                  <a:lnTo>
                    <a:pt x="1785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46" name="object 1446"/>
            <p:cNvSpPr/>
            <p:nvPr/>
          </p:nvSpPr>
          <p:spPr>
            <a:xfrm>
              <a:off x="10322" y="18521"/>
              <a:ext cx="346" cy="464"/>
            </a:xfrm>
            <a:custGeom>
              <a:avLst/>
              <a:gdLst/>
              <a:ahLst/>
              <a:cxnLst/>
              <a:rect l="l" t="t" r="r" b="b"/>
              <a:pathLst>
                <a:path w="219709" h="294640">
                  <a:moveTo>
                    <a:pt x="114306" y="76344"/>
                  </a:moveTo>
                  <a:lnTo>
                    <a:pt x="66862" y="76344"/>
                  </a:lnTo>
                  <a:lnTo>
                    <a:pt x="65362" y="89060"/>
                  </a:lnTo>
                  <a:lnTo>
                    <a:pt x="64592" y="99796"/>
                  </a:lnTo>
                  <a:lnTo>
                    <a:pt x="64322" y="107776"/>
                  </a:lnTo>
                  <a:lnTo>
                    <a:pt x="64328" y="118893"/>
                  </a:lnTo>
                  <a:lnTo>
                    <a:pt x="64752" y="128482"/>
                  </a:lnTo>
                  <a:lnTo>
                    <a:pt x="65905" y="140255"/>
                  </a:lnTo>
                  <a:lnTo>
                    <a:pt x="68149" y="151824"/>
                  </a:lnTo>
                  <a:lnTo>
                    <a:pt x="50446" y="176620"/>
                  </a:lnTo>
                  <a:lnTo>
                    <a:pt x="41356" y="199110"/>
                  </a:lnTo>
                  <a:lnTo>
                    <a:pt x="38007" y="216181"/>
                  </a:lnTo>
                  <a:lnTo>
                    <a:pt x="37529" y="224720"/>
                  </a:lnTo>
                  <a:lnTo>
                    <a:pt x="42483" y="251221"/>
                  </a:lnTo>
                  <a:lnTo>
                    <a:pt x="57749" y="273355"/>
                  </a:lnTo>
                  <a:lnTo>
                    <a:pt x="83932" y="288533"/>
                  </a:lnTo>
                  <a:lnTo>
                    <a:pt x="121637" y="294167"/>
                  </a:lnTo>
                  <a:lnTo>
                    <a:pt x="146405" y="292084"/>
                  </a:lnTo>
                  <a:lnTo>
                    <a:pt x="173561" y="285269"/>
                  </a:lnTo>
                  <a:lnTo>
                    <a:pt x="195460" y="272874"/>
                  </a:lnTo>
                  <a:lnTo>
                    <a:pt x="204458" y="254054"/>
                  </a:lnTo>
                  <a:lnTo>
                    <a:pt x="203973" y="251470"/>
                  </a:lnTo>
                  <a:lnTo>
                    <a:pt x="108273" y="251470"/>
                  </a:lnTo>
                  <a:lnTo>
                    <a:pt x="92797" y="248665"/>
                  </a:lnTo>
                  <a:lnTo>
                    <a:pt x="78938" y="240359"/>
                  </a:lnTo>
                  <a:lnTo>
                    <a:pt x="68961" y="226715"/>
                  </a:lnTo>
                  <a:lnTo>
                    <a:pt x="65132" y="207897"/>
                  </a:lnTo>
                  <a:lnTo>
                    <a:pt x="66129" y="198063"/>
                  </a:lnTo>
                  <a:lnTo>
                    <a:pt x="68904" y="188758"/>
                  </a:lnTo>
                  <a:lnTo>
                    <a:pt x="73137" y="180180"/>
                  </a:lnTo>
                  <a:lnTo>
                    <a:pt x="78507" y="172530"/>
                  </a:lnTo>
                  <a:lnTo>
                    <a:pt x="160013" y="172530"/>
                  </a:lnTo>
                  <a:lnTo>
                    <a:pt x="162795" y="167735"/>
                  </a:lnTo>
                  <a:lnTo>
                    <a:pt x="163524" y="163469"/>
                  </a:lnTo>
                  <a:lnTo>
                    <a:pt x="129400" y="163469"/>
                  </a:lnTo>
                  <a:lnTo>
                    <a:pt x="125967" y="163240"/>
                  </a:lnTo>
                  <a:lnTo>
                    <a:pt x="120072" y="161635"/>
                  </a:lnTo>
                  <a:lnTo>
                    <a:pt x="113450" y="157280"/>
                  </a:lnTo>
                  <a:lnTo>
                    <a:pt x="107840" y="148797"/>
                  </a:lnTo>
                  <a:lnTo>
                    <a:pt x="116025" y="141045"/>
                  </a:lnTo>
                  <a:lnTo>
                    <a:pt x="124653" y="138882"/>
                  </a:lnTo>
                  <a:lnTo>
                    <a:pt x="159281" y="138882"/>
                  </a:lnTo>
                  <a:lnTo>
                    <a:pt x="155123" y="132740"/>
                  </a:lnTo>
                  <a:lnTo>
                    <a:pt x="146472" y="127238"/>
                  </a:lnTo>
                  <a:lnTo>
                    <a:pt x="104380" y="127238"/>
                  </a:lnTo>
                  <a:lnTo>
                    <a:pt x="104961" y="118741"/>
                  </a:lnTo>
                  <a:lnTo>
                    <a:pt x="106432" y="107776"/>
                  </a:lnTo>
                  <a:lnTo>
                    <a:pt x="109358" y="93818"/>
                  </a:lnTo>
                  <a:lnTo>
                    <a:pt x="114306" y="76344"/>
                  </a:lnTo>
                  <a:close/>
                </a:path>
                <a:path w="219709" h="294640">
                  <a:moveTo>
                    <a:pt x="178574" y="228602"/>
                  </a:moveTo>
                  <a:lnTo>
                    <a:pt x="172790" y="229048"/>
                  </a:lnTo>
                  <a:lnTo>
                    <a:pt x="167574" y="230545"/>
                  </a:lnTo>
                  <a:lnTo>
                    <a:pt x="161710" y="233337"/>
                  </a:lnTo>
                  <a:lnTo>
                    <a:pt x="153987" y="237662"/>
                  </a:lnTo>
                  <a:lnTo>
                    <a:pt x="143871" y="242548"/>
                  </a:lnTo>
                  <a:lnTo>
                    <a:pt x="132261" y="246991"/>
                  </a:lnTo>
                  <a:lnTo>
                    <a:pt x="120085" y="250221"/>
                  </a:lnTo>
                  <a:lnTo>
                    <a:pt x="108273" y="251470"/>
                  </a:lnTo>
                  <a:lnTo>
                    <a:pt x="203973" y="251470"/>
                  </a:lnTo>
                  <a:lnTo>
                    <a:pt x="202960" y="246072"/>
                  </a:lnTo>
                  <a:lnTo>
                    <a:pt x="198307" y="237768"/>
                  </a:lnTo>
                  <a:lnTo>
                    <a:pt x="190259" y="231244"/>
                  </a:lnTo>
                  <a:lnTo>
                    <a:pt x="178574" y="228602"/>
                  </a:lnTo>
                  <a:close/>
                </a:path>
                <a:path w="219709" h="294640">
                  <a:moveTo>
                    <a:pt x="160013" y="172530"/>
                  </a:moveTo>
                  <a:lnTo>
                    <a:pt x="78507" y="172530"/>
                  </a:lnTo>
                  <a:lnTo>
                    <a:pt x="91399" y="183750"/>
                  </a:lnTo>
                  <a:lnTo>
                    <a:pt x="105303" y="189512"/>
                  </a:lnTo>
                  <a:lnTo>
                    <a:pt x="117025" y="191635"/>
                  </a:lnTo>
                  <a:lnTo>
                    <a:pt x="123367" y="191938"/>
                  </a:lnTo>
                  <a:lnTo>
                    <a:pt x="143302" y="188345"/>
                  </a:lnTo>
                  <a:lnTo>
                    <a:pt x="156041" y="179374"/>
                  </a:lnTo>
                  <a:lnTo>
                    <a:pt x="160013" y="172530"/>
                  </a:lnTo>
                  <a:close/>
                </a:path>
                <a:path w="219709" h="294640">
                  <a:moveTo>
                    <a:pt x="159281" y="138882"/>
                  </a:moveTo>
                  <a:lnTo>
                    <a:pt x="138028" y="138882"/>
                  </a:lnTo>
                  <a:lnTo>
                    <a:pt x="142342" y="144926"/>
                  </a:lnTo>
                  <a:lnTo>
                    <a:pt x="142342" y="157868"/>
                  </a:lnTo>
                  <a:lnTo>
                    <a:pt x="138028" y="163469"/>
                  </a:lnTo>
                  <a:lnTo>
                    <a:pt x="163524" y="163469"/>
                  </a:lnTo>
                  <a:lnTo>
                    <a:pt x="164777" y="156139"/>
                  </a:lnTo>
                  <a:lnTo>
                    <a:pt x="162276" y="143308"/>
                  </a:lnTo>
                  <a:lnTo>
                    <a:pt x="159281" y="138882"/>
                  </a:lnTo>
                  <a:close/>
                </a:path>
                <a:path w="219709" h="294640">
                  <a:moveTo>
                    <a:pt x="128967" y="122924"/>
                  </a:moveTo>
                  <a:lnTo>
                    <a:pt x="117755" y="122924"/>
                  </a:lnTo>
                  <a:lnTo>
                    <a:pt x="109127" y="125940"/>
                  </a:lnTo>
                  <a:lnTo>
                    <a:pt x="104380" y="127238"/>
                  </a:lnTo>
                  <a:lnTo>
                    <a:pt x="146472" y="127238"/>
                  </a:lnTo>
                  <a:lnTo>
                    <a:pt x="143845" y="125567"/>
                  </a:lnTo>
                  <a:lnTo>
                    <a:pt x="128967" y="122924"/>
                  </a:lnTo>
                  <a:close/>
                </a:path>
                <a:path w="219709" h="294640">
                  <a:moveTo>
                    <a:pt x="201441" y="41843"/>
                  </a:moveTo>
                  <a:lnTo>
                    <a:pt x="194965" y="41843"/>
                  </a:lnTo>
                  <a:lnTo>
                    <a:pt x="192381" y="44859"/>
                  </a:lnTo>
                  <a:lnTo>
                    <a:pt x="181590" y="55207"/>
                  </a:lnTo>
                  <a:lnTo>
                    <a:pt x="176854" y="59953"/>
                  </a:lnTo>
                  <a:lnTo>
                    <a:pt x="170811" y="61683"/>
                  </a:lnTo>
                  <a:lnTo>
                    <a:pt x="1297" y="61683"/>
                  </a:lnTo>
                  <a:lnTo>
                    <a:pt x="0" y="62115"/>
                  </a:lnTo>
                  <a:lnTo>
                    <a:pt x="0" y="63835"/>
                  </a:lnTo>
                  <a:lnTo>
                    <a:pt x="3881" y="65565"/>
                  </a:lnTo>
                  <a:lnTo>
                    <a:pt x="4314" y="65987"/>
                  </a:lnTo>
                  <a:lnTo>
                    <a:pt x="6465" y="67284"/>
                  </a:lnTo>
                  <a:lnTo>
                    <a:pt x="13374" y="77631"/>
                  </a:lnTo>
                  <a:lnTo>
                    <a:pt x="17688" y="77631"/>
                  </a:lnTo>
                  <a:lnTo>
                    <a:pt x="25884" y="76344"/>
                  </a:lnTo>
                  <a:lnTo>
                    <a:pt x="199711" y="76344"/>
                  </a:lnTo>
                  <a:lnTo>
                    <a:pt x="208814" y="74875"/>
                  </a:lnTo>
                  <a:lnTo>
                    <a:pt x="214968" y="71060"/>
                  </a:lnTo>
                  <a:lnTo>
                    <a:pt x="218453" y="65789"/>
                  </a:lnTo>
                  <a:lnTo>
                    <a:pt x="219552" y="59953"/>
                  </a:lnTo>
                  <a:lnTo>
                    <a:pt x="217995" y="52754"/>
                  </a:lnTo>
                  <a:lnTo>
                    <a:pt x="213886" y="47011"/>
                  </a:lnTo>
                  <a:lnTo>
                    <a:pt x="208089" y="43216"/>
                  </a:lnTo>
                  <a:lnTo>
                    <a:pt x="201441" y="41843"/>
                  </a:lnTo>
                  <a:close/>
                </a:path>
                <a:path w="219709" h="294640">
                  <a:moveTo>
                    <a:pt x="70733" y="0"/>
                  </a:moveTo>
                  <a:lnTo>
                    <a:pt x="69446" y="0"/>
                  </a:lnTo>
                  <a:lnTo>
                    <a:pt x="68581" y="432"/>
                  </a:lnTo>
                  <a:lnTo>
                    <a:pt x="68581" y="2584"/>
                  </a:lnTo>
                  <a:lnTo>
                    <a:pt x="71165" y="3871"/>
                  </a:lnTo>
                  <a:lnTo>
                    <a:pt x="75912" y="6033"/>
                  </a:lnTo>
                  <a:lnTo>
                    <a:pt x="78074" y="8617"/>
                  </a:lnTo>
                  <a:lnTo>
                    <a:pt x="78074" y="23721"/>
                  </a:lnTo>
                  <a:lnTo>
                    <a:pt x="75480" y="34934"/>
                  </a:lnTo>
                  <a:lnTo>
                    <a:pt x="75058" y="37961"/>
                  </a:lnTo>
                  <a:lnTo>
                    <a:pt x="73328" y="46146"/>
                  </a:lnTo>
                  <a:lnTo>
                    <a:pt x="71165" y="58223"/>
                  </a:lnTo>
                  <a:lnTo>
                    <a:pt x="70311" y="61683"/>
                  </a:lnTo>
                  <a:lnTo>
                    <a:pt x="119917" y="61683"/>
                  </a:lnTo>
                  <a:lnTo>
                    <a:pt x="123367" y="50893"/>
                  </a:lnTo>
                  <a:lnTo>
                    <a:pt x="124220" y="47014"/>
                  </a:lnTo>
                  <a:lnTo>
                    <a:pt x="124221" y="40545"/>
                  </a:lnTo>
                  <a:lnTo>
                    <a:pt x="116957" y="22565"/>
                  </a:lnTo>
                  <a:lnTo>
                    <a:pt x="100392" y="9921"/>
                  </a:lnTo>
                  <a:lnTo>
                    <a:pt x="82370" y="2453"/>
                  </a:lnTo>
                  <a:lnTo>
                    <a:pt x="707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47" name="object 1447"/>
            <p:cNvSpPr/>
            <p:nvPr/>
          </p:nvSpPr>
          <p:spPr>
            <a:xfrm>
              <a:off x="10983" y="18526"/>
              <a:ext cx="422" cy="449"/>
            </a:xfrm>
            <a:custGeom>
              <a:avLst/>
              <a:gdLst/>
              <a:ahLst/>
              <a:cxnLst/>
              <a:rect l="l" t="t" r="r" b="b"/>
              <a:pathLst>
                <a:path w="267970" h="285115">
                  <a:moveTo>
                    <a:pt x="112144" y="263114"/>
                  </a:moveTo>
                  <a:lnTo>
                    <a:pt x="110424" y="263114"/>
                  </a:lnTo>
                  <a:lnTo>
                    <a:pt x="109559" y="263547"/>
                  </a:lnTo>
                  <a:lnTo>
                    <a:pt x="109559" y="264412"/>
                  </a:lnTo>
                  <a:lnTo>
                    <a:pt x="111824" y="269033"/>
                  </a:lnTo>
                  <a:lnTo>
                    <a:pt x="119263" y="275836"/>
                  </a:lnTo>
                  <a:lnTo>
                    <a:pt x="132850" y="281993"/>
                  </a:lnTo>
                  <a:lnTo>
                    <a:pt x="153554" y="284674"/>
                  </a:lnTo>
                  <a:lnTo>
                    <a:pt x="188917" y="277700"/>
                  </a:lnTo>
                  <a:lnTo>
                    <a:pt x="205808" y="266142"/>
                  </a:lnTo>
                  <a:lnTo>
                    <a:pt x="116025" y="266142"/>
                  </a:lnTo>
                  <a:lnTo>
                    <a:pt x="114306" y="264844"/>
                  </a:lnTo>
                  <a:lnTo>
                    <a:pt x="112144" y="263114"/>
                  </a:lnTo>
                  <a:close/>
                </a:path>
                <a:path w="267970" h="285115">
                  <a:moveTo>
                    <a:pt x="215196" y="152700"/>
                  </a:moveTo>
                  <a:lnTo>
                    <a:pt x="132417" y="152700"/>
                  </a:lnTo>
                  <a:lnTo>
                    <a:pt x="155170" y="156191"/>
                  </a:lnTo>
                  <a:lnTo>
                    <a:pt x="172422" y="166069"/>
                  </a:lnTo>
                  <a:lnTo>
                    <a:pt x="183364" y="181446"/>
                  </a:lnTo>
                  <a:lnTo>
                    <a:pt x="187110" y="201009"/>
                  </a:lnTo>
                  <a:lnTo>
                    <a:pt x="187135" y="201667"/>
                  </a:lnTo>
                  <a:lnTo>
                    <a:pt x="180580" y="229012"/>
                  </a:lnTo>
                  <a:lnTo>
                    <a:pt x="164063" y="249315"/>
                  </a:lnTo>
                  <a:lnTo>
                    <a:pt x="142613" y="261854"/>
                  </a:lnTo>
                  <a:lnTo>
                    <a:pt x="121204" y="266142"/>
                  </a:lnTo>
                  <a:lnTo>
                    <a:pt x="205808" y="266142"/>
                  </a:lnTo>
                  <a:lnTo>
                    <a:pt x="215829" y="259284"/>
                  </a:lnTo>
                  <a:lnTo>
                    <a:pt x="232955" y="233185"/>
                  </a:lnTo>
                  <a:lnTo>
                    <a:pt x="238960" y="203161"/>
                  </a:lnTo>
                  <a:lnTo>
                    <a:pt x="232186" y="172866"/>
                  </a:lnTo>
                  <a:lnTo>
                    <a:pt x="215196" y="152700"/>
                  </a:lnTo>
                  <a:close/>
                </a:path>
                <a:path w="267970" h="285115">
                  <a:moveTo>
                    <a:pt x="115593" y="77199"/>
                  </a:moveTo>
                  <a:lnTo>
                    <a:pt x="79361" y="77199"/>
                  </a:lnTo>
                  <a:lnTo>
                    <a:pt x="79314" y="125096"/>
                  </a:lnTo>
                  <a:lnTo>
                    <a:pt x="79195" y="132530"/>
                  </a:lnTo>
                  <a:lnTo>
                    <a:pt x="78929" y="140612"/>
                  </a:lnTo>
                  <a:lnTo>
                    <a:pt x="48765" y="151640"/>
                  </a:lnTo>
                  <a:lnTo>
                    <a:pt x="23615" y="168975"/>
                  </a:lnTo>
                  <a:lnTo>
                    <a:pt x="6389" y="190353"/>
                  </a:lnTo>
                  <a:lnTo>
                    <a:pt x="0" y="213508"/>
                  </a:lnTo>
                  <a:lnTo>
                    <a:pt x="3653" y="229832"/>
                  </a:lnTo>
                  <a:lnTo>
                    <a:pt x="13371" y="242195"/>
                  </a:lnTo>
                  <a:lnTo>
                    <a:pt x="27295" y="250029"/>
                  </a:lnTo>
                  <a:lnTo>
                    <a:pt x="43562" y="252767"/>
                  </a:lnTo>
                  <a:lnTo>
                    <a:pt x="59844" y="250131"/>
                  </a:lnTo>
                  <a:lnTo>
                    <a:pt x="74186" y="243005"/>
                  </a:lnTo>
                  <a:lnTo>
                    <a:pt x="86264" y="232565"/>
                  </a:lnTo>
                  <a:lnTo>
                    <a:pt x="95752" y="219984"/>
                  </a:lnTo>
                  <a:lnTo>
                    <a:pt x="95958" y="219552"/>
                  </a:lnTo>
                  <a:lnTo>
                    <a:pt x="32782" y="219552"/>
                  </a:lnTo>
                  <a:lnTo>
                    <a:pt x="28900" y="213076"/>
                  </a:lnTo>
                  <a:lnTo>
                    <a:pt x="28900" y="205312"/>
                  </a:lnTo>
                  <a:lnTo>
                    <a:pt x="31717" y="192669"/>
                  </a:lnTo>
                  <a:lnTo>
                    <a:pt x="40437" y="179863"/>
                  </a:lnTo>
                  <a:lnTo>
                    <a:pt x="55466" y="168675"/>
                  </a:lnTo>
                  <a:lnTo>
                    <a:pt x="77209" y="160885"/>
                  </a:lnTo>
                  <a:lnTo>
                    <a:pt x="113477" y="160885"/>
                  </a:lnTo>
                  <a:lnTo>
                    <a:pt x="114306" y="153987"/>
                  </a:lnTo>
                  <a:lnTo>
                    <a:pt x="119052" y="153554"/>
                  </a:lnTo>
                  <a:lnTo>
                    <a:pt x="125951" y="152700"/>
                  </a:lnTo>
                  <a:lnTo>
                    <a:pt x="215196" y="152700"/>
                  </a:lnTo>
                  <a:lnTo>
                    <a:pt x="213239" y="150377"/>
                  </a:lnTo>
                  <a:lnTo>
                    <a:pt x="184182" y="136380"/>
                  </a:lnTo>
                  <a:lnTo>
                    <a:pt x="166979" y="134146"/>
                  </a:lnTo>
                  <a:lnTo>
                    <a:pt x="115160" y="134146"/>
                  </a:lnTo>
                  <a:lnTo>
                    <a:pt x="115546" y="131844"/>
                  </a:lnTo>
                  <a:lnTo>
                    <a:pt x="115593" y="77199"/>
                  </a:lnTo>
                  <a:close/>
                </a:path>
                <a:path w="267970" h="285115">
                  <a:moveTo>
                    <a:pt x="113477" y="160885"/>
                  </a:moveTo>
                  <a:lnTo>
                    <a:pt x="77209" y="160885"/>
                  </a:lnTo>
                  <a:lnTo>
                    <a:pt x="75664" y="173039"/>
                  </a:lnTo>
                  <a:lnTo>
                    <a:pt x="73918" y="183696"/>
                  </a:lnTo>
                  <a:lnTo>
                    <a:pt x="46366" y="218473"/>
                  </a:lnTo>
                  <a:lnTo>
                    <a:pt x="40113" y="219552"/>
                  </a:lnTo>
                  <a:lnTo>
                    <a:pt x="95958" y="219552"/>
                  </a:lnTo>
                  <a:lnTo>
                    <a:pt x="104476" y="201667"/>
                  </a:lnTo>
                  <a:lnTo>
                    <a:pt x="109882" y="182781"/>
                  </a:lnTo>
                  <a:lnTo>
                    <a:pt x="112862" y="165997"/>
                  </a:lnTo>
                  <a:lnTo>
                    <a:pt x="113477" y="160885"/>
                  </a:lnTo>
                  <a:close/>
                </a:path>
                <a:path w="267970" h="285115">
                  <a:moveTo>
                    <a:pt x="147078" y="131562"/>
                  </a:moveTo>
                  <a:lnTo>
                    <a:pt x="137120" y="131844"/>
                  </a:lnTo>
                  <a:lnTo>
                    <a:pt x="128212" y="132530"/>
                  </a:lnTo>
                  <a:lnTo>
                    <a:pt x="120757" y="133378"/>
                  </a:lnTo>
                  <a:lnTo>
                    <a:pt x="115160" y="134146"/>
                  </a:lnTo>
                  <a:lnTo>
                    <a:pt x="166979" y="134146"/>
                  </a:lnTo>
                  <a:lnTo>
                    <a:pt x="147078" y="131562"/>
                  </a:lnTo>
                  <a:close/>
                </a:path>
                <a:path w="267970" h="285115">
                  <a:moveTo>
                    <a:pt x="219119" y="63402"/>
                  </a:moveTo>
                  <a:lnTo>
                    <a:pt x="211356" y="63402"/>
                  </a:lnTo>
                  <a:lnTo>
                    <a:pt x="211356" y="66862"/>
                  </a:lnTo>
                  <a:lnTo>
                    <a:pt x="215670" y="67716"/>
                  </a:lnTo>
                  <a:lnTo>
                    <a:pt x="223866" y="69014"/>
                  </a:lnTo>
                  <a:lnTo>
                    <a:pt x="223866" y="87989"/>
                  </a:lnTo>
                  <a:lnTo>
                    <a:pt x="226454" y="100498"/>
                  </a:lnTo>
                  <a:lnTo>
                    <a:pt x="232600" y="107831"/>
                  </a:lnTo>
                  <a:lnTo>
                    <a:pt x="239877" y="111281"/>
                  </a:lnTo>
                  <a:lnTo>
                    <a:pt x="245858" y="112144"/>
                  </a:lnTo>
                  <a:lnTo>
                    <a:pt x="254141" y="110406"/>
                  </a:lnTo>
                  <a:lnTo>
                    <a:pt x="261010" y="105677"/>
                  </a:lnTo>
                  <a:lnTo>
                    <a:pt x="265696" y="98683"/>
                  </a:lnTo>
                  <a:lnTo>
                    <a:pt x="267428" y="90152"/>
                  </a:lnTo>
                  <a:lnTo>
                    <a:pt x="262307" y="76147"/>
                  </a:lnTo>
                  <a:lnTo>
                    <a:pt x="249745" y="68043"/>
                  </a:lnTo>
                  <a:lnTo>
                    <a:pt x="233948" y="64307"/>
                  </a:lnTo>
                  <a:lnTo>
                    <a:pt x="219119" y="63402"/>
                  </a:lnTo>
                  <a:close/>
                </a:path>
                <a:path w="267970" h="285115">
                  <a:moveTo>
                    <a:pt x="154852" y="42697"/>
                  </a:moveTo>
                  <a:lnTo>
                    <a:pt x="147943" y="42697"/>
                  </a:lnTo>
                  <a:lnTo>
                    <a:pt x="146224" y="44427"/>
                  </a:lnTo>
                  <a:lnTo>
                    <a:pt x="136731" y="54352"/>
                  </a:lnTo>
                  <a:lnTo>
                    <a:pt x="131130" y="60386"/>
                  </a:lnTo>
                  <a:lnTo>
                    <a:pt x="127238" y="62980"/>
                  </a:lnTo>
                  <a:lnTo>
                    <a:pt x="25451" y="62980"/>
                  </a:lnTo>
                  <a:lnTo>
                    <a:pt x="25451" y="65565"/>
                  </a:lnTo>
                  <a:lnTo>
                    <a:pt x="30187" y="67284"/>
                  </a:lnTo>
                  <a:lnTo>
                    <a:pt x="32350" y="69446"/>
                  </a:lnTo>
                  <a:lnTo>
                    <a:pt x="38815" y="78507"/>
                  </a:lnTo>
                  <a:lnTo>
                    <a:pt x="42697" y="78507"/>
                  </a:lnTo>
                  <a:lnTo>
                    <a:pt x="50893" y="77199"/>
                  </a:lnTo>
                  <a:lnTo>
                    <a:pt x="152689" y="77199"/>
                  </a:lnTo>
                  <a:lnTo>
                    <a:pt x="161864" y="75792"/>
                  </a:lnTo>
                  <a:lnTo>
                    <a:pt x="168166" y="72082"/>
                  </a:lnTo>
                  <a:lnTo>
                    <a:pt x="171797" y="66835"/>
                  </a:lnTo>
                  <a:lnTo>
                    <a:pt x="172962" y="60818"/>
                  </a:lnTo>
                  <a:lnTo>
                    <a:pt x="171405" y="53617"/>
                  </a:lnTo>
                  <a:lnTo>
                    <a:pt x="167301" y="47873"/>
                  </a:lnTo>
                  <a:lnTo>
                    <a:pt x="161499" y="44072"/>
                  </a:lnTo>
                  <a:lnTo>
                    <a:pt x="154852" y="42697"/>
                  </a:lnTo>
                  <a:close/>
                </a:path>
                <a:path w="267970" h="285115">
                  <a:moveTo>
                    <a:pt x="78064" y="0"/>
                  </a:moveTo>
                  <a:lnTo>
                    <a:pt x="69868" y="0"/>
                  </a:lnTo>
                  <a:lnTo>
                    <a:pt x="69868" y="2584"/>
                  </a:lnTo>
                  <a:lnTo>
                    <a:pt x="72463" y="3881"/>
                  </a:lnTo>
                  <a:lnTo>
                    <a:pt x="73760" y="4314"/>
                  </a:lnTo>
                  <a:lnTo>
                    <a:pt x="78496" y="6033"/>
                  </a:lnTo>
                  <a:lnTo>
                    <a:pt x="79361" y="12077"/>
                  </a:lnTo>
                  <a:lnTo>
                    <a:pt x="79361" y="62980"/>
                  </a:lnTo>
                  <a:lnTo>
                    <a:pt x="115593" y="62980"/>
                  </a:lnTo>
                  <a:lnTo>
                    <a:pt x="115593" y="25451"/>
                  </a:lnTo>
                  <a:lnTo>
                    <a:pt x="110457" y="11102"/>
                  </a:lnTo>
                  <a:lnTo>
                    <a:pt x="98770" y="3505"/>
                  </a:lnTo>
                  <a:lnTo>
                    <a:pt x="86113" y="519"/>
                  </a:lnTo>
                  <a:lnTo>
                    <a:pt x="780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48" name="object 1448"/>
            <p:cNvSpPr/>
            <p:nvPr/>
          </p:nvSpPr>
          <p:spPr>
            <a:xfrm>
              <a:off x="11557" y="18473"/>
              <a:ext cx="576" cy="568"/>
            </a:xfrm>
            <a:custGeom>
              <a:avLst/>
              <a:gdLst/>
              <a:ahLst/>
              <a:cxnLst/>
              <a:rect l="l" t="t" r="r" b="b"/>
              <a:pathLst>
                <a:path w="365759" h="360679">
                  <a:moveTo>
                    <a:pt x="9050" y="282090"/>
                  </a:moveTo>
                  <a:lnTo>
                    <a:pt x="6465" y="282090"/>
                  </a:lnTo>
                  <a:lnTo>
                    <a:pt x="6465" y="284242"/>
                  </a:lnTo>
                  <a:lnTo>
                    <a:pt x="60835" y="331089"/>
                  </a:lnTo>
                  <a:lnTo>
                    <a:pt x="113330" y="346851"/>
                  </a:lnTo>
                  <a:lnTo>
                    <a:pt x="168952" y="356732"/>
                  </a:lnTo>
                  <a:lnTo>
                    <a:pt x="217390" y="360154"/>
                  </a:lnTo>
                  <a:lnTo>
                    <a:pt x="228416" y="359810"/>
                  </a:lnTo>
                  <a:lnTo>
                    <a:pt x="240899" y="357405"/>
                  </a:lnTo>
                  <a:lnTo>
                    <a:pt x="251118" y="350876"/>
                  </a:lnTo>
                  <a:lnTo>
                    <a:pt x="255351" y="338162"/>
                  </a:lnTo>
                  <a:lnTo>
                    <a:pt x="253530" y="330217"/>
                  </a:lnTo>
                  <a:lnTo>
                    <a:pt x="248554" y="324091"/>
                  </a:lnTo>
                  <a:lnTo>
                    <a:pt x="241152" y="320149"/>
                  </a:lnTo>
                  <a:lnTo>
                    <a:pt x="240515" y="320051"/>
                  </a:lnTo>
                  <a:lnTo>
                    <a:pt x="181158" y="320051"/>
                  </a:lnTo>
                  <a:lnTo>
                    <a:pt x="133096" y="318090"/>
                  </a:lnTo>
                  <a:lnTo>
                    <a:pt x="94942" y="313742"/>
                  </a:lnTo>
                  <a:lnTo>
                    <a:pt x="69486" y="309314"/>
                  </a:lnTo>
                  <a:lnTo>
                    <a:pt x="59521" y="307109"/>
                  </a:lnTo>
                  <a:lnTo>
                    <a:pt x="68927" y="301930"/>
                  </a:lnTo>
                  <a:lnTo>
                    <a:pt x="43129" y="301930"/>
                  </a:lnTo>
                  <a:lnTo>
                    <a:pt x="11212" y="287258"/>
                  </a:lnTo>
                  <a:lnTo>
                    <a:pt x="9050" y="282090"/>
                  </a:lnTo>
                  <a:close/>
                </a:path>
                <a:path w="365759" h="360679">
                  <a:moveTo>
                    <a:pt x="232051" y="318754"/>
                  </a:moveTo>
                  <a:lnTo>
                    <a:pt x="181158" y="320051"/>
                  </a:lnTo>
                  <a:lnTo>
                    <a:pt x="240515" y="320051"/>
                  </a:lnTo>
                  <a:lnTo>
                    <a:pt x="232051" y="318754"/>
                  </a:lnTo>
                  <a:close/>
                </a:path>
                <a:path w="365759" h="360679">
                  <a:moveTo>
                    <a:pt x="365333" y="137163"/>
                  </a:moveTo>
                  <a:lnTo>
                    <a:pt x="329101" y="137163"/>
                  </a:lnTo>
                  <a:lnTo>
                    <a:pt x="329101" y="272175"/>
                  </a:lnTo>
                  <a:lnTo>
                    <a:pt x="297184" y="272175"/>
                  </a:lnTo>
                  <a:lnTo>
                    <a:pt x="295897" y="273040"/>
                  </a:lnTo>
                  <a:lnTo>
                    <a:pt x="295897" y="275624"/>
                  </a:lnTo>
                  <a:lnTo>
                    <a:pt x="296329" y="276478"/>
                  </a:lnTo>
                  <a:lnTo>
                    <a:pt x="297616" y="276911"/>
                  </a:lnTo>
                  <a:lnTo>
                    <a:pt x="309261" y="279073"/>
                  </a:lnTo>
                  <a:lnTo>
                    <a:pt x="311856" y="279506"/>
                  </a:lnTo>
                  <a:lnTo>
                    <a:pt x="316592" y="289853"/>
                  </a:lnTo>
                  <a:lnTo>
                    <a:pt x="322390" y="302198"/>
                  </a:lnTo>
                  <a:lnTo>
                    <a:pt x="327398" y="310027"/>
                  </a:lnTo>
                  <a:lnTo>
                    <a:pt x="333338" y="314109"/>
                  </a:lnTo>
                  <a:lnTo>
                    <a:pt x="342043" y="315294"/>
                  </a:lnTo>
                  <a:lnTo>
                    <a:pt x="354782" y="311833"/>
                  </a:lnTo>
                  <a:lnTo>
                    <a:pt x="361777" y="303763"/>
                  </a:lnTo>
                  <a:lnTo>
                    <a:pt x="364727" y="294558"/>
                  </a:lnTo>
                  <a:lnTo>
                    <a:pt x="365295" y="288123"/>
                  </a:lnTo>
                  <a:lnTo>
                    <a:pt x="365333" y="137163"/>
                  </a:lnTo>
                  <a:close/>
                </a:path>
                <a:path w="365759" h="360679">
                  <a:moveTo>
                    <a:pt x="113719" y="235500"/>
                  </a:moveTo>
                  <a:lnTo>
                    <a:pt x="62970" y="235500"/>
                  </a:lnTo>
                  <a:lnTo>
                    <a:pt x="62113" y="259710"/>
                  </a:lnTo>
                  <a:lnTo>
                    <a:pt x="59679" y="281009"/>
                  </a:lnTo>
                  <a:lnTo>
                    <a:pt x="53931" y="296161"/>
                  </a:lnTo>
                  <a:lnTo>
                    <a:pt x="43129" y="301930"/>
                  </a:lnTo>
                  <a:lnTo>
                    <a:pt x="68927" y="301930"/>
                  </a:lnTo>
                  <a:lnTo>
                    <a:pt x="81296" y="295119"/>
                  </a:lnTo>
                  <a:lnTo>
                    <a:pt x="98504" y="277831"/>
                  </a:lnTo>
                  <a:lnTo>
                    <a:pt x="109808" y="257066"/>
                  </a:lnTo>
                  <a:lnTo>
                    <a:pt x="113719" y="235500"/>
                  </a:lnTo>
                  <a:close/>
                </a:path>
                <a:path w="365759" h="360679">
                  <a:moveTo>
                    <a:pt x="131984" y="104370"/>
                  </a:moveTo>
                  <a:lnTo>
                    <a:pt x="120772" y="104370"/>
                  </a:lnTo>
                  <a:lnTo>
                    <a:pt x="120772" y="107408"/>
                  </a:lnTo>
                  <a:lnTo>
                    <a:pt x="123788" y="108262"/>
                  </a:lnTo>
                  <a:lnTo>
                    <a:pt x="124653" y="108695"/>
                  </a:lnTo>
                  <a:lnTo>
                    <a:pt x="128641" y="112849"/>
                  </a:lnTo>
                  <a:lnTo>
                    <a:pt x="130689" y="120604"/>
                  </a:lnTo>
                  <a:lnTo>
                    <a:pt x="131444" y="129738"/>
                  </a:lnTo>
                  <a:lnTo>
                    <a:pt x="131552" y="248875"/>
                  </a:lnTo>
                  <a:lnTo>
                    <a:pt x="132886" y="255980"/>
                  </a:lnTo>
                  <a:lnTo>
                    <a:pt x="136727" y="262355"/>
                  </a:lnTo>
                  <a:lnTo>
                    <a:pt x="142832" y="266950"/>
                  </a:lnTo>
                  <a:lnTo>
                    <a:pt x="150960" y="268715"/>
                  </a:lnTo>
                  <a:lnTo>
                    <a:pt x="158429" y="267192"/>
                  </a:lnTo>
                  <a:lnTo>
                    <a:pt x="164764" y="263000"/>
                  </a:lnTo>
                  <a:lnTo>
                    <a:pt x="169156" y="256705"/>
                  </a:lnTo>
                  <a:lnTo>
                    <a:pt x="170800" y="248875"/>
                  </a:lnTo>
                  <a:lnTo>
                    <a:pt x="170800" y="137163"/>
                  </a:lnTo>
                  <a:lnTo>
                    <a:pt x="365333" y="137163"/>
                  </a:lnTo>
                  <a:lnTo>
                    <a:pt x="365333" y="135433"/>
                  </a:lnTo>
                  <a:lnTo>
                    <a:pt x="363453" y="126017"/>
                  </a:lnTo>
                  <a:lnTo>
                    <a:pt x="362273" y="124231"/>
                  </a:lnTo>
                  <a:lnTo>
                    <a:pt x="266563" y="124231"/>
                  </a:lnTo>
                  <a:lnTo>
                    <a:pt x="169946" y="124221"/>
                  </a:lnTo>
                  <a:lnTo>
                    <a:pt x="165589" y="114204"/>
                  </a:lnTo>
                  <a:lnTo>
                    <a:pt x="156787" y="108149"/>
                  </a:lnTo>
                  <a:lnTo>
                    <a:pt x="145074" y="105167"/>
                  </a:lnTo>
                  <a:lnTo>
                    <a:pt x="131984" y="104370"/>
                  </a:lnTo>
                  <a:close/>
                </a:path>
                <a:path w="365759" h="360679">
                  <a:moveTo>
                    <a:pt x="207042" y="169513"/>
                  </a:moveTo>
                  <a:lnTo>
                    <a:pt x="200566" y="169513"/>
                  </a:lnTo>
                  <a:lnTo>
                    <a:pt x="200566" y="171665"/>
                  </a:lnTo>
                  <a:lnTo>
                    <a:pt x="203593" y="173384"/>
                  </a:lnTo>
                  <a:lnTo>
                    <a:pt x="204015" y="173384"/>
                  </a:lnTo>
                  <a:lnTo>
                    <a:pt x="208329" y="175546"/>
                  </a:lnTo>
                  <a:lnTo>
                    <a:pt x="208679" y="182888"/>
                  </a:lnTo>
                  <a:lnTo>
                    <a:pt x="208761" y="260520"/>
                  </a:lnTo>
                  <a:lnTo>
                    <a:pt x="215238" y="268715"/>
                  </a:lnTo>
                  <a:lnTo>
                    <a:pt x="232051" y="268715"/>
                  </a:lnTo>
                  <a:lnTo>
                    <a:pt x="239814" y="263969"/>
                  </a:lnTo>
                  <a:lnTo>
                    <a:pt x="241112" y="254486"/>
                  </a:lnTo>
                  <a:lnTo>
                    <a:pt x="291532" y="254486"/>
                  </a:lnTo>
                  <a:lnTo>
                    <a:pt x="292318" y="248875"/>
                  </a:lnTo>
                  <a:lnTo>
                    <a:pt x="292437" y="241544"/>
                  </a:lnTo>
                  <a:lnTo>
                    <a:pt x="241544" y="241544"/>
                  </a:lnTo>
                  <a:lnTo>
                    <a:pt x="241544" y="196684"/>
                  </a:lnTo>
                  <a:lnTo>
                    <a:pt x="292437" y="196684"/>
                  </a:lnTo>
                  <a:lnTo>
                    <a:pt x="292437" y="190218"/>
                  </a:lnTo>
                  <a:lnTo>
                    <a:pt x="291034" y="183320"/>
                  </a:lnTo>
                  <a:lnTo>
                    <a:pt x="239814" y="183320"/>
                  </a:lnTo>
                  <a:lnTo>
                    <a:pt x="234210" y="176611"/>
                  </a:lnTo>
                  <a:lnTo>
                    <a:pt x="226015" y="172370"/>
                  </a:lnTo>
                  <a:lnTo>
                    <a:pt x="216527" y="170153"/>
                  </a:lnTo>
                  <a:lnTo>
                    <a:pt x="207042" y="169513"/>
                  </a:lnTo>
                  <a:close/>
                </a:path>
                <a:path w="365759" h="360679">
                  <a:moveTo>
                    <a:pt x="291532" y="254486"/>
                  </a:moveTo>
                  <a:lnTo>
                    <a:pt x="254486" y="254486"/>
                  </a:lnTo>
                  <a:lnTo>
                    <a:pt x="260952" y="260520"/>
                  </a:lnTo>
                  <a:lnTo>
                    <a:pt x="265266" y="264834"/>
                  </a:lnTo>
                  <a:lnTo>
                    <a:pt x="268715" y="267850"/>
                  </a:lnTo>
                  <a:lnTo>
                    <a:pt x="275624" y="267850"/>
                  </a:lnTo>
                  <a:lnTo>
                    <a:pt x="282616" y="266510"/>
                  </a:lnTo>
                  <a:lnTo>
                    <a:pt x="287911" y="262622"/>
                  </a:lnTo>
                  <a:lnTo>
                    <a:pt x="291265" y="256392"/>
                  </a:lnTo>
                  <a:lnTo>
                    <a:pt x="291532" y="254486"/>
                  </a:lnTo>
                  <a:close/>
                </a:path>
                <a:path w="365759" h="360679">
                  <a:moveTo>
                    <a:pt x="292437" y="196684"/>
                  </a:moveTo>
                  <a:lnTo>
                    <a:pt x="261384" y="196684"/>
                  </a:lnTo>
                  <a:lnTo>
                    <a:pt x="261384" y="241544"/>
                  </a:lnTo>
                  <a:lnTo>
                    <a:pt x="292437" y="241544"/>
                  </a:lnTo>
                  <a:lnTo>
                    <a:pt x="292437" y="196684"/>
                  </a:lnTo>
                  <a:close/>
                </a:path>
                <a:path w="365759" h="360679">
                  <a:moveTo>
                    <a:pt x="83675" y="200998"/>
                  </a:moveTo>
                  <a:lnTo>
                    <a:pt x="73317" y="200998"/>
                  </a:lnTo>
                  <a:lnTo>
                    <a:pt x="56504" y="217822"/>
                  </a:lnTo>
                  <a:lnTo>
                    <a:pt x="50893" y="222126"/>
                  </a:lnTo>
                  <a:lnTo>
                    <a:pt x="854" y="222126"/>
                  </a:lnTo>
                  <a:lnTo>
                    <a:pt x="0" y="223001"/>
                  </a:lnTo>
                  <a:lnTo>
                    <a:pt x="0" y="224731"/>
                  </a:lnTo>
                  <a:lnTo>
                    <a:pt x="4303" y="226450"/>
                  </a:lnTo>
                  <a:lnTo>
                    <a:pt x="4735" y="226883"/>
                  </a:lnTo>
                  <a:lnTo>
                    <a:pt x="6465" y="227748"/>
                  </a:lnTo>
                  <a:lnTo>
                    <a:pt x="12066" y="236365"/>
                  </a:lnTo>
                  <a:lnTo>
                    <a:pt x="15515" y="236365"/>
                  </a:lnTo>
                  <a:lnTo>
                    <a:pt x="22857" y="235500"/>
                  </a:lnTo>
                  <a:lnTo>
                    <a:pt x="113719" y="235500"/>
                  </a:lnTo>
                  <a:lnTo>
                    <a:pt x="113874" y="234646"/>
                  </a:lnTo>
                  <a:lnTo>
                    <a:pt x="111460" y="220471"/>
                  </a:lnTo>
                  <a:lnTo>
                    <a:pt x="104921" y="209895"/>
                  </a:lnTo>
                  <a:lnTo>
                    <a:pt x="95309" y="203283"/>
                  </a:lnTo>
                  <a:lnTo>
                    <a:pt x="83675" y="200998"/>
                  </a:lnTo>
                  <a:close/>
                </a:path>
                <a:path w="365759" h="360679">
                  <a:moveTo>
                    <a:pt x="275624" y="169935"/>
                  </a:moveTo>
                  <a:lnTo>
                    <a:pt x="270867" y="169935"/>
                  </a:lnTo>
                  <a:lnTo>
                    <a:pt x="266996" y="171665"/>
                  </a:lnTo>
                  <a:lnTo>
                    <a:pt x="263547" y="175114"/>
                  </a:lnTo>
                  <a:lnTo>
                    <a:pt x="258800" y="179439"/>
                  </a:lnTo>
                  <a:lnTo>
                    <a:pt x="254486" y="183320"/>
                  </a:lnTo>
                  <a:lnTo>
                    <a:pt x="291034" y="183320"/>
                  </a:lnTo>
                  <a:lnTo>
                    <a:pt x="290052" y="178492"/>
                  </a:lnTo>
                  <a:lnTo>
                    <a:pt x="284675" y="172470"/>
                  </a:lnTo>
                  <a:lnTo>
                    <a:pt x="278976" y="170252"/>
                  </a:lnTo>
                  <a:lnTo>
                    <a:pt x="275624" y="169935"/>
                  </a:lnTo>
                  <a:close/>
                </a:path>
                <a:path w="365759" h="360679">
                  <a:moveTo>
                    <a:pt x="36653" y="110846"/>
                  </a:moveTo>
                  <a:lnTo>
                    <a:pt x="25008" y="110846"/>
                  </a:lnTo>
                  <a:lnTo>
                    <a:pt x="25008" y="114306"/>
                  </a:lnTo>
                  <a:lnTo>
                    <a:pt x="26738" y="114306"/>
                  </a:lnTo>
                  <a:lnTo>
                    <a:pt x="39670" y="116025"/>
                  </a:lnTo>
                  <a:lnTo>
                    <a:pt x="43994" y="118177"/>
                  </a:lnTo>
                  <a:lnTo>
                    <a:pt x="43994" y="131984"/>
                  </a:lnTo>
                  <a:lnTo>
                    <a:pt x="41832" y="147943"/>
                  </a:lnTo>
                  <a:lnTo>
                    <a:pt x="41832" y="151392"/>
                  </a:lnTo>
                  <a:lnTo>
                    <a:pt x="44158" y="162681"/>
                  </a:lnTo>
                  <a:lnTo>
                    <a:pt x="50729" y="172800"/>
                  </a:lnTo>
                  <a:lnTo>
                    <a:pt x="60940" y="180089"/>
                  </a:lnTo>
                  <a:lnTo>
                    <a:pt x="74182" y="182888"/>
                  </a:lnTo>
                  <a:lnTo>
                    <a:pt x="86699" y="180380"/>
                  </a:lnTo>
                  <a:lnTo>
                    <a:pt x="96990" y="173503"/>
                  </a:lnTo>
                  <a:lnTo>
                    <a:pt x="103965" y="163228"/>
                  </a:lnTo>
                  <a:lnTo>
                    <a:pt x="106532" y="150527"/>
                  </a:lnTo>
                  <a:lnTo>
                    <a:pt x="98464" y="129224"/>
                  </a:lnTo>
                  <a:lnTo>
                    <a:pt x="79195" y="117262"/>
                  </a:lnTo>
                  <a:lnTo>
                    <a:pt x="56124" y="112012"/>
                  </a:lnTo>
                  <a:lnTo>
                    <a:pt x="36653" y="110846"/>
                  </a:lnTo>
                  <a:close/>
                </a:path>
                <a:path w="365759" h="360679">
                  <a:moveTo>
                    <a:pt x="320051" y="84108"/>
                  </a:moveTo>
                  <a:lnTo>
                    <a:pt x="289420" y="84108"/>
                  </a:lnTo>
                  <a:lnTo>
                    <a:pt x="289420" y="124231"/>
                  </a:lnTo>
                  <a:lnTo>
                    <a:pt x="362273" y="124231"/>
                  </a:lnTo>
                  <a:lnTo>
                    <a:pt x="360837" y="122059"/>
                  </a:lnTo>
                  <a:lnTo>
                    <a:pt x="320051" y="122059"/>
                  </a:lnTo>
                  <a:lnTo>
                    <a:pt x="320051" y="84108"/>
                  </a:lnTo>
                  <a:close/>
                </a:path>
                <a:path w="365759" h="360679">
                  <a:moveTo>
                    <a:pt x="176844" y="0"/>
                  </a:moveTo>
                  <a:lnTo>
                    <a:pt x="169946" y="0"/>
                  </a:lnTo>
                  <a:lnTo>
                    <a:pt x="169946" y="2151"/>
                  </a:lnTo>
                  <a:lnTo>
                    <a:pt x="172962" y="3449"/>
                  </a:lnTo>
                  <a:lnTo>
                    <a:pt x="173827" y="3881"/>
                  </a:lnTo>
                  <a:lnTo>
                    <a:pt x="178563" y="6033"/>
                  </a:lnTo>
                  <a:lnTo>
                    <a:pt x="178563" y="124221"/>
                  </a:lnTo>
                  <a:lnTo>
                    <a:pt x="210913" y="124221"/>
                  </a:lnTo>
                  <a:lnTo>
                    <a:pt x="210913" y="26738"/>
                  </a:lnTo>
                  <a:lnTo>
                    <a:pt x="320051" y="26738"/>
                  </a:lnTo>
                  <a:lnTo>
                    <a:pt x="320051" y="20272"/>
                  </a:lnTo>
                  <a:lnTo>
                    <a:pt x="319239" y="13807"/>
                  </a:lnTo>
                  <a:lnTo>
                    <a:pt x="209194" y="13807"/>
                  </a:lnTo>
                  <a:lnTo>
                    <a:pt x="203653" y="7097"/>
                  </a:lnTo>
                  <a:lnTo>
                    <a:pt x="195606" y="2857"/>
                  </a:lnTo>
                  <a:lnTo>
                    <a:pt x="186265" y="639"/>
                  </a:lnTo>
                  <a:lnTo>
                    <a:pt x="176844" y="0"/>
                  </a:lnTo>
                  <a:close/>
                </a:path>
                <a:path w="365759" h="360679">
                  <a:moveTo>
                    <a:pt x="232916" y="56926"/>
                  </a:moveTo>
                  <a:lnTo>
                    <a:pt x="225585" y="56926"/>
                  </a:lnTo>
                  <a:lnTo>
                    <a:pt x="225585" y="59510"/>
                  </a:lnTo>
                  <a:lnTo>
                    <a:pt x="229034" y="61251"/>
                  </a:lnTo>
                  <a:lnTo>
                    <a:pt x="229899" y="61251"/>
                  </a:lnTo>
                  <a:lnTo>
                    <a:pt x="231619" y="62537"/>
                  </a:lnTo>
                  <a:lnTo>
                    <a:pt x="234128" y="64210"/>
                  </a:lnTo>
                  <a:lnTo>
                    <a:pt x="234213" y="124221"/>
                  </a:lnTo>
                  <a:lnTo>
                    <a:pt x="266563" y="124221"/>
                  </a:lnTo>
                  <a:lnTo>
                    <a:pt x="266563" y="84108"/>
                  </a:lnTo>
                  <a:lnTo>
                    <a:pt x="320051" y="84108"/>
                  </a:lnTo>
                  <a:lnTo>
                    <a:pt x="320051" y="71165"/>
                  </a:lnTo>
                  <a:lnTo>
                    <a:pt x="265266" y="71165"/>
                  </a:lnTo>
                  <a:lnTo>
                    <a:pt x="259542" y="64210"/>
                  </a:lnTo>
                  <a:lnTo>
                    <a:pt x="251516" y="59841"/>
                  </a:lnTo>
                  <a:lnTo>
                    <a:pt x="242277" y="57574"/>
                  </a:lnTo>
                  <a:lnTo>
                    <a:pt x="232916" y="56926"/>
                  </a:lnTo>
                  <a:close/>
                </a:path>
                <a:path w="365759" h="360679">
                  <a:moveTo>
                    <a:pt x="342043" y="111279"/>
                  </a:moveTo>
                  <a:lnTo>
                    <a:pt x="334280" y="111279"/>
                  </a:lnTo>
                  <a:lnTo>
                    <a:pt x="329534" y="114728"/>
                  </a:lnTo>
                  <a:lnTo>
                    <a:pt x="324787" y="119474"/>
                  </a:lnTo>
                  <a:lnTo>
                    <a:pt x="322636" y="120772"/>
                  </a:lnTo>
                  <a:lnTo>
                    <a:pt x="320051" y="122059"/>
                  </a:lnTo>
                  <a:lnTo>
                    <a:pt x="360837" y="122059"/>
                  </a:lnTo>
                  <a:lnTo>
                    <a:pt x="358379" y="118341"/>
                  </a:lnTo>
                  <a:lnTo>
                    <a:pt x="350960" y="113172"/>
                  </a:lnTo>
                  <a:lnTo>
                    <a:pt x="342043" y="111279"/>
                  </a:lnTo>
                  <a:close/>
                </a:path>
                <a:path w="365759" h="360679">
                  <a:moveTo>
                    <a:pt x="320051" y="26738"/>
                  </a:moveTo>
                  <a:lnTo>
                    <a:pt x="289420" y="26738"/>
                  </a:lnTo>
                  <a:lnTo>
                    <a:pt x="289420" y="71165"/>
                  </a:lnTo>
                  <a:lnTo>
                    <a:pt x="320051" y="71165"/>
                  </a:lnTo>
                  <a:lnTo>
                    <a:pt x="320051" y="26738"/>
                  </a:lnTo>
                  <a:close/>
                </a:path>
                <a:path w="365759" h="360679">
                  <a:moveTo>
                    <a:pt x="303660" y="421"/>
                  </a:moveTo>
                  <a:lnTo>
                    <a:pt x="297184" y="421"/>
                  </a:lnTo>
                  <a:lnTo>
                    <a:pt x="295454" y="2151"/>
                  </a:lnTo>
                  <a:lnTo>
                    <a:pt x="287701" y="8617"/>
                  </a:lnTo>
                  <a:lnTo>
                    <a:pt x="286404" y="9914"/>
                  </a:lnTo>
                  <a:lnTo>
                    <a:pt x="282090" y="13807"/>
                  </a:lnTo>
                  <a:lnTo>
                    <a:pt x="319239" y="13807"/>
                  </a:lnTo>
                  <a:lnTo>
                    <a:pt x="319067" y="12436"/>
                  </a:lnTo>
                  <a:lnTo>
                    <a:pt x="316060" y="6138"/>
                  </a:lnTo>
                  <a:lnTo>
                    <a:pt x="310951" y="1945"/>
                  </a:lnTo>
                  <a:lnTo>
                    <a:pt x="303660" y="4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49" name="object 1449"/>
            <p:cNvSpPr/>
            <p:nvPr/>
          </p:nvSpPr>
          <p:spPr>
            <a:xfrm>
              <a:off x="12402" y="18570"/>
              <a:ext cx="370" cy="39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50" name="object 1450"/>
            <p:cNvSpPr/>
            <p:nvPr/>
          </p:nvSpPr>
          <p:spPr>
            <a:xfrm>
              <a:off x="13082" y="18568"/>
              <a:ext cx="272" cy="39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51" name="object 1451"/>
            <p:cNvSpPr/>
            <p:nvPr/>
          </p:nvSpPr>
          <p:spPr>
            <a:xfrm>
              <a:off x="13710" y="18540"/>
              <a:ext cx="299" cy="431"/>
            </a:xfrm>
            <a:custGeom>
              <a:avLst/>
              <a:gdLst/>
              <a:ahLst/>
              <a:cxnLst/>
              <a:rect l="l" t="t" r="r" b="b"/>
              <a:pathLst>
                <a:path w="189865" h="273684">
                  <a:moveTo>
                    <a:pt x="130759" y="165632"/>
                  </a:moveTo>
                  <a:lnTo>
                    <a:pt x="89287" y="165632"/>
                  </a:lnTo>
                  <a:lnTo>
                    <a:pt x="100930" y="178145"/>
                  </a:lnTo>
                  <a:lnTo>
                    <a:pt x="109988" y="193890"/>
                  </a:lnTo>
                  <a:lnTo>
                    <a:pt x="118399" y="215136"/>
                  </a:lnTo>
                  <a:lnTo>
                    <a:pt x="128102" y="244149"/>
                  </a:lnTo>
                  <a:lnTo>
                    <a:pt x="131053" y="252367"/>
                  </a:lnTo>
                  <a:lnTo>
                    <a:pt x="136837" y="262042"/>
                  </a:lnTo>
                  <a:lnTo>
                    <a:pt x="146666" y="270102"/>
                  </a:lnTo>
                  <a:lnTo>
                    <a:pt x="161750" y="273472"/>
                  </a:lnTo>
                  <a:lnTo>
                    <a:pt x="170318" y="272373"/>
                  </a:lnTo>
                  <a:lnTo>
                    <a:pt x="179490" y="268242"/>
                  </a:lnTo>
                  <a:lnTo>
                    <a:pt x="186801" y="259825"/>
                  </a:lnTo>
                  <a:lnTo>
                    <a:pt x="189786" y="245869"/>
                  </a:lnTo>
                  <a:lnTo>
                    <a:pt x="182359" y="219411"/>
                  </a:lnTo>
                  <a:lnTo>
                    <a:pt x="163368" y="193400"/>
                  </a:lnTo>
                  <a:lnTo>
                    <a:pt x="137745" y="170223"/>
                  </a:lnTo>
                  <a:lnTo>
                    <a:pt x="130759" y="165632"/>
                  </a:lnTo>
                  <a:close/>
                </a:path>
                <a:path w="189865" h="273684">
                  <a:moveTo>
                    <a:pt x="30198" y="128545"/>
                  </a:moveTo>
                  <a:lnTo>
                    <a:pt x="14012" y="130782"/>
                  </a:lnTo>
                  <a:lnTo>
                    <a:pt x="4906" y="136091"/>
                  </a:lnTo>
                  <a:lnTo>
                    <a:pt x="896" y="142371"/>
                  </a:lnTo>
                  <a:lnTo>
                    <a:pt x="0" y="147521"/>
                  </a:lnTo>
                  <a:lnTo>
                    <a:pt x="3249" y="158905"/>
                  </a:lnTo>
                  <a:lnTo>
                    <a:pt x="12402" y="168388"/>
                  </a:lnTo>
                  <a:lnTo>
                    <a:pt x="26570" y="174880"/>
                  </a:lnTo>
                  <a:lnTo>
                    <a:pt x="44859" y="177287"/>
                  </a:lnTo>
                  <a:lnTo>
                    <a:pt x="59382" y="175951"/>
                  </a:lnTo>
                  <a:lnTo>
                    <a:pt x="72084" y="172753"/>
                  </a:lnTo>
                  <a:lnTo>
                    <a:pt x="82281" y="168908"/>
                  </a:lnTo>
                  <a:lnTo>
                    <a:pt x="89287" y="165632"/>
                  </a:lnTo>
                  <a:lnTo>
                    <a:pt x="130759" y="165632"/>
                  </a:lnTo>
                  <a:lnTo>
                    <a:pt x="110424" y="152267"/>
                  </a:lnTo>
                  <a:lnTo>
                    <a:pt x="111379" y="151403"/>
                  </a:lnTo>
                  <a:lnTo>
                    <a:pt x="26306" y="151403"/>
                  </a:lnTo>
                  <a:lnTo>
                    <a:pt x="17688" y="146656"/>
                  </a:lnTo>
                  <a:lnTo>
                    <a:pt x="17688" y="140623"/>
                  </a:lnTo>
                  <a:lnTo>
                    <a:pt x="19840" y="138028"/>
                  </a:lnTo>
                  <a:lnTo>
                    <a:pt x="126145" y="138028"/>
                  </a:lnTo>
                  <a:lnTo>
                    <a:pt x="127100" y="137163"/>
                  </a:lnTo>
                  <a:lnTo>
                    <a:pt x="75058" y="137163"/>
                  </a:lnTo>
                  <a:lnTo>
                    <a:pt x="61372" y="132728"/>
                  </a:lnTo>
                  <a:lnTo>
                    <a:pt x="49064" y="130109"/>
                  </a:lnTo>
                  <a:lnTo>
                    <a:pt x="38538" y="128863"/>
                  </a:lnTo>
                  <a:lnTo>
                    <a:pt x="30198" y="128545"/>
                  </a:lnTo>
                  <a:close/>
                </a:path>
                <a:path w="189865" h="273684">
                  <a:moveTo>
                    <a:pt x="126145" y="138028"/>
                  </a:moveTo>
                  <a:lnTo>
                    <a:pt x="28036" y="138028"/>
                  </a:lnTo>
                  <a:lnTo>
                    <a:pt x="35588" y="138453"/>
                  </a:lnTo>
                  <a:lnTo>
                    <a:pt x="43832" y="139809"/>
                  </a:lnTo>
                  <a:lnTo>
                    <a:pt x="52482" y="142215"/>
                  </a:lnTo>
                  <a:lnTo>
                    <a:pt x="61251" y="145791"/>
                  </a:lnTo>
                  <a:lnTo>
                    <a:pt x="53920" y="148808"/>
                  </a:lnTo>
                  <a:lnTo>
                    <a:pt x="47876" y="151403"/>
                  </a:lnTo>
                  <a:lnTo>
                    <a:pt x="111379" y="151403"/>
                  </a:lnTo>
                  <a:lnTo>
                    <a:pt x="126145" y="138028"/>
                  </a:lnTo>
                  <a:close/>
                </a:path>
                <a:path w="189865" h="273684">
                  <a:moveTo>
                    <a:pt x="131984" y="0"/>
                  </a:moveTo>
                  <a:lnTo>
                    <a:pt x="131119" y="0"/>
                  </a:lnTo>
                  <a:lnTo>
                    <a:pt x="130265" y="864"/>
                  </a:lnTo>
                  <a:lnTo>
                    <a:pt x="130265" y="2594"/>
                  </a:lnTo>
                  <a:lnTo>
                    <a:pt x="132849" y="4314"/>
                  </a:lnTo>
                  <a:lnTo>
                    <a:pt x="134579" y="5611"/>
                  </a:lnTo>
                  <a:lnTo>
                    <a:pt x="135011" y="9493"/>
                  </a:lnTo>
                  <a:lnTo>
                    <a:pt x="135011" y="14239"/>
                  </a:lnTo>
                  <a:lnTo>
                    <a:pt x="131950" y="38664"/>
                  </a:lnTo>
                  <a:lnTo>
                    <a:pt x="121853" y="70852"/>
                  </a:lnTo>
                  <a:lnTo>
                    <a:pt x="103346" y="105464"/>
                  </a:lnTo>
                  <a:lnTo>
                    <a:pt x="75058" y="137163"/>
                  </a:lnTo>
                  <a:lnTo>
                    <a:pt x="127100" y="137163"/>
                  </a:lnTo>
                  <a:lnTo>
                    <a:pt x="135981" y="129119"/>
                  </a:lnTo>
                  <a:lnTo>
                    <a:pt x="156037" y="103630"/>
                  </a:lnTo>
                  <a:lnTo>
                    <a:pt x="169137" y="77657"/>
                  </a:lnTo>
                  <a:lnTo>
                    <a:pt x="173827" y="53055"/>
                  </a:lnTo>
                  <a:lnTo>
                    <a:pt x="167532" y="27664"/>
                  </a:lnTo>
                  <a:lnTo>
                    <a:pt x="153554" y="11327"/>
                  </a:lnTo>
                  <a:lnTo>
                    <a:pt x="139252" y="2589"/>
                  </a:lnTo>
                  <a:lnTo>
                    <a:pt x="1319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52" name="object 1452"/>
            <p:cNvSpPr/>
            <p:nvPr/>
          </p:nvSpPr>
          <p:spPr>
            <a:xfrm>
              <a:off x="14359" y="18547"/>
              <a:ext cx="428" cy="426"/>
            </a:xfrm>
            <a:custGeom>
              <a:avLst/>
              <a:gdLst/>
              <a:ahLst/>
              <a:cxnLst/>
              <a:rect l="l" t="t" r="r" b="b"/>
              <a:pathLst>
                <a:path w="271779" h="270509">
                  <a:moveTo>
                    <a:pt x="245436" y="7330"/>
                  </a:moveTo>
                  <a:lnTo>
                    <a:pt x="233791" y="7330"/>
                  </a:lnTo>
                  <a:lnTo>
                    <a:pt x="233791" y="10357"/>
                  </a:lnTo>
                  <a:lnTo>
                    <a:pt x="234646" y="11222"/>
                  </a:lnTo>
                  <a:lnTo>
                    <a:pt x="235511" y="11222"/>
                  </a:lnTo>
                  <a:lnTo>
                    <a:pt x="238095" y="12087"/>
                  </a:lnTo>
                  <a:lnTo>
                    <a:pt x="240690" y="12509"/>
                  </a:lnTo>
                  <a:lnTo>
                    <a:pt x="240690" y="20272"/>
                  </a:lnTo>
                  <a:lnTo>
                    <a:pt x="239825" y="27603"/>
                  </a:lnTo>
                  <a:lnTo>
                    <a:pt x="239825" y="37529"/>
                  </a:lnTo>
                  <a:lnTo>
                    <a:pt x="248020" y="43129"/>
                  </a:lnTo>
                  <a:lnTo>
                    <a:pt x="263114" y="43129"/>
                  </a:lnTo>
                  <a:lnTo>
                    <a:pt x="271742" y="37096"/>
                  </a:lnTo>
                  <a:lnTo>
                    <a:pt x="271742" y="25451"/>
                  </a:lnTo>
                  <a:lnTo>
                    <a:pt x="268420" y="14975"/>
                  </a:lnTo>
                  <a:lnTo>
                    <a:pt x="260690" y="9595"/>
                  </a:lnTo>
                  <a:lnTo>
                    <a:pt x="251909" y="7613"/>
                  </a:lnTo>
                  <a:lnTo>
                    <a:pt x="245436" y="7330"/>
                  </a:lnTo>
                  <a:close/>
                </a:path>
                <a:path w="271779" h="270509">
                  <a:moveTo>
                    <a:pt x="194533" y="7330"/>
                  </a:moveTo>
                  <a:lnTo>
                    <a:pt x="183753" y="7330"/>
                  </a:lnTo>
                  <a:lnTo>
                    <a:pt x="183753" y="10790"/>
                  </a:lnTo>
                  <a:lnTo>
                    <a:pt x="185039" y="11222"/>
                  </a:lnTo>
                  <a:lnTo>
                    <a:pt x="185472" y="11222"/>
                  </a:lnTo>
                  <a:lnTo>
                    <a:pt x="188067" y="12087"/>
                  </a:lnTo>
                  <a:lnTo>
                    <a:pt x="190218" y="12509"/>
                  </a:lnTo>
                  <a:lnTo>
                    <a:pt x="190218" y="20272"/>
                  </a:lnTo>
                  <a:lnTo>
                    <a:pt x="189887" y="25884"/>
                  </a:lnTo>
                  <a:lnTo>
                    <a:pt x="189786" y="37961"/>
                  </a:lnTo>
                  <a:lnTo>
                    <a:pt x="197992" y="43129"/>
                  </a:lnTo>
                  <a:lnTo>
                    <a:pt x="213086" y="43129"/>
                  </a:lnTo>
                  <a:lnTo>
                    <a:pt x="221714" y="36664"/>
                  </a:lnTo>
                  <a:lnTo>
                    <a:pt x="221714" y="25884"/>
                  </a:lnTo>
                  <a:lnTo>
                    <a:pt x="219044" y="16070"/>
                  </a:lnTo>
                  <a:lnTo>
                    <a:pt x="212328" y="10460"/>
                  </a:lnTo>
                  <a:lnTo>
                    <a:pt x="203510" y="7924"/>
                  </a:lnTo>
                  <a:lnTo>
                    <a:pt x="194533" y="7330"/>
                  </a:lnTo>
                  <a:close/>
                </a:path>
                <a:path w="271779" h="270509">
                  <a:moveTo>
                    <a:pt x="265378" y="129410"/>
                  </a:moveTo>
                  <a:lnTo>
                    <a:pt x="200144" y="129410"/>
                  </a:lnTo>
                  <a:lnTo>
                    <a:pt x="203629" y="131142"/>
                  </a:lnTo>
                  <a:lnTo>
                    <a:pt x="207475" y="132427"/>
                  </a:lnTo>
                  <a:lnTo>
                    <a:pt x="191607" y="148554"/>
                  </a:lnTo>
                  <a:lnTo>
                    <a:pt x="178572" y="166984"/>
                  </a:lnTo>
                  <a:lnTo>
                    <a:pt x="169744" y="187436"/>
                  </a:lnTo>
                  <a:lnTo>
                    <a:pt x="166496" y="209626"/>
                  </a:lnTo>
                  <a:lnTo>
                    <a:pt x="174847" y="242541"/>
                  </a:lnTo>
                  <a:lnTo>
                    <a:pt x="194155" y="260694"/>
                  </a:lnTo>
                  <a:lnTo>
                    <a:pt x="215810" y="268412"/>
                  </a:lnTo>
                  <a:lnTo>
                    <a:pt x="231197" y="270023"/>
                  </a:lnTo>
                  <a:lnTo>
                    <a:pt x="247694" y="266955"/>
                  </a:lnTo>
                  <a:lnTo>
                    <a:pt x="257074" y="259722"/>
                  </a:lnTo>
                  <a:lnTo>
                    <a:pt x="261279" y="251276"/>
                  </a:lnTo>
                  <a:lnTo>
                    <a:pt x="262249" y="244571"/>
                  </a:lnTo>
                  <a:lnTo>
                    <a:pt x="261299" y="238085"/>
                  </a:lnTo>
                  <a:lnTo>
                    <a:pt x="257237" y="229579"/>
                  </a:lnTo>
                  <a:lnTo>
                    <a:pt x="248241" y="221881"/>
                  </a:lnTo>
                  <a:lnTo>
                    <a:pt x="232494" y="217822"/>
                  </a:lnTo>
                  <a:lnTo>
                    <a:pt x="216309" y="216608"/>
                  </a:lnTo>
                  <a:lnTo>
                    <a:pt x="198793" y="212970"/>
                  </a:lnTo>
                  <a:lnTo>
                    <a:pt x="184755" y="204965"/>
                  </a:lnTo>
                  <a:lnTo>
                    <a:pt x="179006" y="190651"/>
                  </a:lnTo>
                  <a:lnTo>
                    <a:pt x="180516" y="181723"/>
                  </a:lnTo>
                  <a:lnTo>
                    <a:pt x="184937" y="172590"/>
                  </a:lnTo>
                  <a:lnTo>
                    <a:pt x="192107" y="165480"/>
                  </a:lnTo>
                  <a:lnTo>
                    <a:pt x="201863" y="162615"/>
                  </a:lnTo>
                  <a:lnTo>
                    <a:pt x="256929" y="162615"/>
                  </a:lnTo>
                  <a:lnTo>
                    <a:pt x="262144" y="158195"/>
                  </a:lnTo>
                  <a:lnTo>
                    <a:pt x="266917" y="148344"/>
                  </a:lnTo>
                  <a:lnTo>
                    <a:pt x="268293" y="138893"/>
                  </a:lnTo>
                  <a:lnTo>
                    <a:pt x="265378" y="129410"/>
                  </a:lnTo>
                  <a:close/>
                </a:path>
                <a:path w="271779" h="270509">
                  <a:moveTo>
                    <a:pt x="90152" y="75480"/>
                  </a:moveTo>
                  <a:lnTo>
                    <a:pt x="53920" y="75480"/>
                  </a:lnTo>
                  <a:lnTo>
                    <a:pt x="36664" y="249750"/>
                  </a:lnTo>
                  <a:lnTo>
                    <a:pt x="37617" y="257148"/>
                  </a:lnTo>
                  <a:lnTo>
                    <a:pt x="41356" y="263334"/>
                  </a:lnTo>
                  <a:lnTo>
                    <a:pt x="47277" y="267581"/>
                  </a:lnTo>
                  <a:lnTo>
                    <a:pt x="54774" y="269158"/>
                  </a:lnTo>
                  <a:lnTo>
                    <a:pt x="63413" y="269158"/>
                  </a:lnTo>
                  <a:lnTo>
                    <a:pt x="71608" y="262682"/>
                  </a:lnTo>
                  <a:lnTo>
                    <a:pt x="72463" y="252767"/>
                  </a:lnTo>
                  <a:lnTo>
                    <a:pt x="90152" y="75480"/>
                  </a:lnTo>
                  <a:close/>
                </a:path>
                <a:path w="271779" h="270509">
                  <a:moveTo>
                    <a:pt x="256929" y="162615"/>
                  </a:moveTo>
                  <a:lnTo>
                    <a:pt x="201863" y="162615"/>
                  </a:lnTo>
                  <a:lnTo>
                    <a:pt x="208989" y="163625"/>
                  </a:lnTo>
                  <a:lnTo>
                    <a:pt x="231164" y="168070"/>
                  </a:lnTo>
                  <a:lnTo>
                    <a:pt x="238527" y="169081"/>
                  </a:lnTo>
                  <a:lnTo>
                    <a:pt x="253004" y="165942"/>
                  </a:lnTo>
                  <a:lnTo>
                    <a:pt x="256929" y="162615"/>
                  </a:lnTo>
                  <a:close/>
                </a:path>
                <a:path w="271779" h="270509">
                  <a:moveTo>
                    <a:pt x="152266" y="153987"/>
                  </a:moveTo>
                  <a:lnTo>
                    <a:pt x="138460" y="153987"/>
                  </a:lnTo>
                  <a:lnTo>
                    <a:pt x="145791" y="157436"/>
                  </a:lnTo>
                  <a:lnTo>
                    <a:pt x="149673" y="157436"/>
                  </a:lnTo>
                  <a:lnTo>
                    <a:pt x="150105" y="157014"/>
                  </a:lnTo>
                  <a:lnTo>
                    <a:pt x="152266" y="153987"/>
                  </a:lnTo>
                  <a:close/>
                </a:path>
                <a:path w="271779" h="270509">
                  <a:moveTo>
                    <a:pt x="218255" y="102661"/>
                  </a:moveTo>
                  <a:lnTo>
                    <a:pt x="185284" y="110371"/>
                  </a:lnTo>
                  <a:lnTo>
                    <a:pt x="157329" y="127463"/>
                  </a:lnTo>
                  <a:lnTo>
                    <a:pt x="137948" y="144877"/>
                  </a:lnTo>
                  <a:lnTo>
                    <a:pt x="130697" y="153554"/>
                  </a:lnTo>
                  <a:lnTo>
                    <a:pt x="130697" y="154419"/>
                  </a:lnTo>
                  <a:lnTo>
                    <a:pt x="131562" y="154852"/>
                  </a:lnTo>
                  <a:lnTo>
                    <a:pt x="132849" y="154852"/>
                  </a:lnTo>
                  <a:lnTo>
                    <a:pt x="136298" y="153987"/>
                  </a:lnTo>
                  <a:lnTo>
                    <a:pt x="152266" y="153987"/>
                  </a:lnTo>
                  <a:lnTo>
                    <a:pt x="193235" y="129410"/>
                  </a:lnTo>
                  <a:lnTo>
                    <a:pt x="265378" y="129410"/>
                  </a:lnTo>
                  <a:lnTo>
                    <a:pt x="263084" y="121947"/>
                  </a:lnTo>
                  <a:lnTo>
                    <a:pt x="250231" y="110746"/>
                  </a:lnTo>
                  <a:lnTo>
                    <a:pt x="233900" y="104561"/>
                  </a:lnTo>
                  <a:lnTo>
                    <a:pt x="218255" y="102661"/>
                  </a:lnTo>
                  <a:close/>
                </a:path>
                <a:path w="271779" h="270509">
                  <a:moveTo>
                    <a:pt x="136298" y="40978"/>
                  </a:moveTo>
                  <a:lnTo>
                    <a:pt x="128545" y="40978"/>
                  </a:lnTo>
                  <a:lnTo>
                    <a:pt x="125518" y="44427"/>
                  </a:lnTo>
                  <a:lnTo>
                    <a:pt x="117755" y="53487"/>
                  </a:lnTo>
                  <a:lnTo>
                    <a:pt x="112675" y="57725"/>
                  </a:lnTo>
                  <a:lnTo>
                    <a:pt x="106863" y="59902"/>
                  </a:lnTo>
                  <a:lnTo>
                    <a:pt x="99919" y="60704"/>
                  </a:lnTo>
                  <a:lnTo>
                    <a:pt x="91438" y="60818"/>
                  </a:lnTo>
                  <a:lnTo>
                    <a:pt x="1297" y="60818"/>
                  </a:lnTo>
                  <a:lnTo>
                    <a:pt x="0" y="61251"/>
                  </a:lnTo>
                  <a:lnTo>
                    <a:pt x="0" y="63413"/>
                  </a:lnTo>
                  <a:lnTo>
                    <a:pt x="2594" y="64700"/>
                  </a:lnTo>
                  <a:lnTo>
                    <a:pt x="4746" y="65565"/>
                  </a:lnTo>
                  <a:lnTo>
                    <a:pt x="7330" y="66862"/>
                  </a:lnTo>
                  <a:lnTo>
                    <a:pt x="12942" y="76777"/>
                  </a:lnTo>
                  <a:lnTo>
                    <a:pt x="16823" y="76777"/>
                  </a:lnTo>
                  <a:lnTo>
                    <a:pt x="25451" y="75480"/>
                  </a:lnTo>
                  <a:lnTo>
                    <a:pt x="134579" y="75480"/>
                  </a:lnTo>
                  <a:lnTo>
                    <a:pt x="143682" y="74012"/>
                  </a:lnTo>
                  <a:lnTo>
                    <a:pt x="149835" y="70200"/>
                  </a:lnTo>
                  <a:lnTo>
                    <a:pt x="153320" y="64933"/>
                  </a:lnTo>
                  <a:lnTo>
                    <a:pt x="154419" y="59099"/>
                  </a:lnTo>
                  <a:lnTo>
                    <a:pt x="152862" y="51898"/>
                  </a:lnTo>
                  <a:lnTo>
                    <a:pt x="148756" y="46154"/>
                  </a:lnTo>
                  <a:lnTo>
                    <a:pt x="142952" y="42353"/>
                  </a:lnTo>
                  <a:lnTo>
                    <a:pt x="136298" y="40978"/>
                  </a:lnTo>
                  <a:close/>
                </a:path>
                <a:path w="271779" h="270509">
                  <a:moveTo>
                    <a:pt x="54352" y="0"/>
                  </a:moveTo>
                  <a:lnTo>
                    <a:pt x="51758" y="0"/>
                  </a:lnTo>
                  <a:lnTo>
                    <a:pt x="51758" y="3016"/>
                  </a:lnTo>
                  <a:lnTo>
                    <a:pt x="53487" y="3881"/>
                  </a:lnTo>
                  <a:lnTo>
                    <a:pt x="54774" y="4314"/>
                  </a:lnTo>
                  <a:lnTo>
                    <a:pt x="57801" y="5600"/>
                  </a:lnTo>
                  <a:lnTo>
                    <a:pt x="60386" y="9060"/>
                  </a:lnTo>
                  <a:lnTo>
                    <a:pt x="58666" y="27603"/>
                  </a:lnTo>
                  <a:lnTo>
                    <a:pt x="55207" y="60818"/>
                  </a:lnTo>
                  <a:lnTo>
                    <a:pt x="91438" y="60818"/>
                  </a:lnTo>
                  <a:lnTo>
                    <a:pt x="94898" y="29322"/>
                  </a:lnTo>
                  <a:lnTo>
                    <a:pt x="92078" y="15645"/>
                  </a:lnTo>
                  <a:lnTo>
                    <a:pt x="82386" y="6576"/>
                  </a:lnTo>
                  <a:lnTo>
                    <a:pt x="68813" y="1549"/>
                  </a:lnTo>
                  <a:lnTo>
                    <a:pt x="543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53" name="object 1453"/>
            <p:cNvSpPr/>
            <p:nvPr/>
          </p:nvSpPr>
          <p:spPr>
            <a:xfrm>
              <a:off x="15077" y="18532"/>
              <a:ext cx="384" cy="443"/>
            </a:xfrm>
            <a:custGeom>
              <a:avLst/>
              <a:gdLst/>
              <a:ahLst/>
              <a:cxnLst/>
              <a:rect l="l" t="t" r="r" b="b"/>
              <a:pathLst>
                <a:path w="243840" h="281304">
                  <a:moveTo>
                    <a:pt x="155284" y="101796"/>
                  </a:moveTo>
                  <a:lnTo>
                    <a:pt x="111722" y="101796"/>
                  </a:lnTo>
                  <a:lnTo>
                    <a:pt x="115171" y="119907"/>
                  </a:lnTo>
                  <a:lnTo>
                    <a:pt x="117766" y="132849"/>
                  </a:lnTo>
                  <a:lnTo>
                    <a:pt x="117766" y="140612"/>
                  </a:lnTo>
                  <a:lnTo>
                    <a:pt x="115223" y="152567"/>
                  </a:lnTo>
                  <a:lnTo>
                    <a:pt x="107462" y="159912"/>
                  </a:lnTo>
                  <a:lnTo>
                    <a:pt x="94284" y="164508"/>
                  </a:lnTo>
                  <a:lnTo>
                    <a:pt x="75490" y="168216"/>
                  </a:lnTo>
                  <a:lnTo>
                    <a:pt x="64357" y="170794"/>
                  </a:lnTo>
                  <a:lnTo>
                    <a:pt x="50796" y="176848"/>
                  </a:lnTo>
                  <a:lnTo>
                    <a:pt x="39338" y="188722"/>
                  </a:lnTo>
                  <a:lnTo>
                    <a:pt x="34512" y="208761"/>
                  </a:lnTo>
                  <a:lnTo>
                    <a:pt x="42457" y="236944"/>
                  </a:lnTo>
                  <a:lnTo>
                    <a:pt x="62817" y="259823"/>
                  </a:lnTo>
                  <a:lnTo>
                    <a:pt x="90375" y="275180"/>
                  </a:lnTo>
                  <a:lnTo>
                    <a:pt x="119917" y="280792"/>
                  </a:lnTo>
                  <a:lnTo>
                    <a:pt x="134683" y="278489"/>
                  </a:lnTo>
                  <a:lnTo>
                    <a:pt x="144880" y="272384"/>
                  </a:lnTo>
                  <a:lnTo>
                    <a:pt x="150792" y="263692"/>
                  </a:lnTo>
                  <a:lnTo>
                    <a:pt x="152700" y="253621"/>
                  </a:lnTo>
                  <a:lnTo>
                    <a:pt x="148588" y="239407"/>
                  </a:lnTo>
                  <a:lnTo>
                    <a:pt x="138896" y="232108"/>
                  </a:lnTo>
                  <a:lnTo>
                    <a:pt x="127585" y="229419"/>
                  </a:lnTo>
                  <a:lnTo>
                    <a:pt x="104772" y="228339"/>
                  </a:lnTo>
                  <a:lnTo>
                    <a:pt x="84817" y="225053"/>
                  </a:lnTo>
                  <a:lnTo>
                    <a:pt x="66883" y="216426"/>
                  </a:lnTo>
                  <a:lnTo>
                    <a:pt x="59099" y="199711"/>
                  </a:lnTo>
                  <a:lnTo>
                    <a:pt x="61539" y="190838"/>
                  </a:lnTo>
                  <a:lnTo>
                    <a:pt x="68589" y="183101"/>
                  </a:lnTo>
                  <a:lnTo>
                    <a:pt x="79844" y="177631"/>
                  </a:lnTo>
                  <a:lnTo>
                    <a:pt x="94898" y="175557"/>
                  </a:lnTo>
                  <a:lnTo>
                    <a:pt x="147688" y="175557"/>
                  </a:lnTo>
                  <a:lnTo>
                    <a:pt x="154315" y="171942"/>
                  </a:lnTo>
                  <a:lnTo>
                    <a:pt x="161514" y="163538"/>
                  </a:lnTo>
                  <a:lnTo>
                    <a:pt x="164269" y="152567"/>
                  </a:lnTo>
                  <a:lnTo>
                    <a:pt x="164345" y="148818"/>
                  </a:lnTo>
                  <a:lnTo>
                    <a:pt x="163912" y="147089"/>
                  </a:lnTo>
                  <a:lnTo>
                    <a:pt x="161245" y="132849"/>
                  </a:lnTo>
                  <a:lnTo>
                    <a:pt x="155284" y="101796"/>
                  </a:lnTo>
                  <a:close/>
                </a:path>
                <a:path w="243840" h="281304">
                  <a:moveTo>
                    <a:pt x="147688" y="175557"/>
                  </a:moveTo>
                  <a:lnTo>
                    <a:pt x="94898" y="175557"/>
                  </a:lnTo>
                  <a:lnTo>
                    <a:pt x="102734" y="176096"/>
                  </a:lnTo>
                  <a:lnTo>
                    <a:pt x="126499" y="178467"/>
                  </a:lnTo>
                  <a:lnTo>
                    <a:pt x="134579" y="179006"/>
                  </a:lnTo>
                  <a:lnTo>
                    <a:pt x="144690" y="177193"/>
                  </a:lnTo>
                  <a:lnTo>
                    <a:pt x="147688" y="175557"/>
                  </a:lnTo>
                  <a:close/>
                </a:path>
                <a:path w="243840" h="281304">
                  <a:moveTo>
                    <a:pt x="225163" y="67284"/>
                  </a:moveTo>
                  <a:lnTo>
                    <a:pt x="217400" y="67284"/>
                  </a:lnTo>
                  <a:lnTo>
                    <a:pt x="213519" y="71598"/>
                  </a:lnTo>
                  <a:lnTo>
                    <a:pt x="207042" y="79372"/>
                  </a:lnTo>
                  <a:lnTo>
                    <a:pt x="201441" y="85837"/>
                  </a:lnTo>
                  <a:lnTo>
                    <a:pt x="195397" y="87557"/>
                  </a:lnTo>
                  <a:lnTo>
                    <a:pt x="864" y="87557"/>
                  </a:lnTo>
                  <a:lnTo>
                    <a:pt x="0" y="87989"/>
                  </a:lnTo>
                  <a:lnTo>
                    <a:pt x="0" y="90584"/>
                  </a:lnTo>
                  <a:lnTo>
                    <a:pt x="5611" y="92303"/>
                  </a:lnTo>
                  <a:lnTo>
                    <a:pt x="7763" y="94455"/>
                  </a:lnTo>
                  <a:lnTo>
                    <a:pt x="13807" y="103094"/>
                  </a:lnTo>
                  <a:lnTo>
                    <a:pt x="17688" y="103094"/>
                  </a:lnTo>
                  <a:lnTo>
                    <a:pt x="25884" y="101796"/>
                  </a:lnTo>
                  <a:lnTo>
                    <a:pt x="223012" y="101796"/>
                  </a:lnTo>
                  <a:lnTo>
                    <a:pt x="232363" y="100388"/>
                  </a:lnTo>
                  <a:lnTo>
                    <a:pt x="238641" y="96674"/>
                  </a:lnTo>
                  <a:lnTo>
                    <a:pt x="242170" y="91424"/>
                  </a:lnTo>
                  <a:lnTo>
                    <a:pt x="243274" y="85405"/>
                  </a:lnTo>
                  <a:lnTo>
                    <a:pt x="241718" y="78204"/>
                  </a:lnTo>
                  <a:lnTo>
                    <a:pt x="237616" y="72460"/>
                  </a:lnTo>
                  <a:lnTo>
                    <a:pt x="231816" y="68659"/>
                  </a:lnTo>
                  <a:lnTo>
                    <a:pt x="225163" y="67284"/>
                  </a:lnTo>
                  <a:close/>
                </a:path>
                <a:path w="243840" h="281304">
                  <a:moveTo>
                    <a:pt x="99645" y="0"/>
                  </a:moveTo>
                  <a:lnTo>
                    <a:pt x="84551" y="0"/>
                  </a:lnTo>
                  <a:lnTo>
                    <a:pt x="84551" y="3881"/>
                  </a:lnTo>
                  <a:lnTo>
                    <a:pt x="89287" y="5600"/>
                  </a:lnTo>
                  <a:lnTo>
                    <a:pt x="90152" y="6033"/>
                  </a:lnTo>
                  <a:lnTo>
                    <a:pt x="92736" y="8195"/>
                  </a:lnTo>
                  <a:lnTo>
                    <a:pt x="93601" y="9925"/>
                  </a:lnTo>
                  <a:lnTo>
                    <a:pt x="97482" y="29765"/>
                  </a:lnTo>
                  <a:lnTo>
                    <a:pt x="108705" y="87557"/>
                  </a:lnTo>
                  <a:lnTo>
                    <a:pt x="152700" y="87557"/>
                  </a:lnTo>
                  <a:lnTo>
                    <a:pt x="140623" y="25441"/>
                  </a:lnTo>
                  <a:lnTo>
                    <a:pt x="138403" y="16375"/>
                  </a:lnTo>
                  <a:lnTo>
                    <a:pt x="132910" y="8195"/>
                  </a:lnTo>
                  <a:lnTo>
                    <a:pt x="121029" y="2278"/>
                  </a:lnTo>
                  <a:lnTo>
                    <a:pt x="99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54" name="object 1454"/>
            <p:cNvSpPr/>
            <p:nvPr/>
          </p:nvSpPr>
          <p:spPr>
            <a:xfrm>
              <a:off x="15728" y="18621"/>
              <a:ext cx="414" cy="313"/>
            </a:xfrm>
            <a:custGeom>
              <a:avLst/>
              <a:gdLst/>
              <a:ahLst/>
              <a:cxnLst/>
              <a:rect l="l" t="t" r="r" b="b"/>
              <a:pathLst>
                <a:path w="262890" h="198754">
                  <a:moveTo>
                    <a:pt x="203150" y="30630"/>
                  </a:moveTo>
                  <a:lnTo>
                    <a:pt x="200133" y="30630"/>
                  </a:lnTo>
                  <a:lnTo>
                    <a:pt x="185472" y="31063"/>
                  </a:lnTo>
                  <a:lnTo>
                    <a:pt x="185472" y="35377"/>
                  </a:lnTo>
                  <a:lnTo>
                    <a:pt x="185904" y="35377"/>
                  </a:lnTo>
                  <a:lnTo>
                    <a:pt x="189354" y="36242"/>
                  </a:lnTo>
                  <a:lnTo>
                    <a:pt x="201090" y="42609"/>
                  </a:lnTo>
                  <a:lnTo>
                    <a:pt x="208496" y="53871"/>
                  </a:lnTo>
                  <a:lnTo>
                    <a:pt x="212586" y="66025"/>
                  </a:lnTo>
                  <a:lnTo>
                    <a:pt x="214373" y="75068"/>
                  </a:lnTo>
                  <a:lnTo>
                    <a:pt x="217121" y="88593"/>
                  </a:lnTo>
                  <a:lnTo>
                    <a:pt x="221164" y="99858"/>
                  </a:lnTo>
                  <a:lnTo>
                    <a:pt x="227958" y="107567"/>
                  </a:lnTo>
                  <a:lnTo>
                    <a:pt x="238960" y="110424"/>
                  </a:lnTo>
                  <a:lnTo>
                    <a:pt x="246306" y="109219"/>
                  </a:lnTo>
                  <a:lnTo>
                    <a:pt x="254056" y="104982"/>
                  </a:lnTo>
                  <a:lnTo>
                    <a:pt x="260189" y="96781"/>
                  </a:lnTo>
                  <a:lnTo>
                    <a:pt x="262682" y="83686"/>
                  </a:lnTo>
                  <a:lnTo>
                    <a:pt x="260418" y="68663"/>
                  </a:lnTo>
                  <a:lnTo>
                    <a:pt x="251684" y="51173"/>
                  </a:lnTo>
                  <a:lnTo>
                    <a:pt x="233566" y="36676"/>
                  </a:lnTo>
                  <a:lnTo>
                    <a:pt x="203150" y="30630"/>
                  </a:lnTo>
                  <a:close/>
                </a:path>
                <a:path w="262890" h="198754">
                  <a:moveTo>
                    <a:pt x="12509" y="0"/>
                  </a:moveTo>
                  <a:lnTo>
                    <a:pt x="0" y="0"/>
                  </a:lnTo>
                  <a:lnTo>
                    <a:pt x="0" y="3892"/>
                  </a:lnTo>
                  <a:lnTo>
                    <a:pt x="432" y="3892"/>
                  </a:lnTo>
                  <a:lnTo>
                    <a:pt x="2151" y="4324"/>
                  </a:lnTo>
                  <a:lnTo>
                    <a:pt x="15580" y="48105"/>
                  </a:lnTo>
                  <a:lnTo>
                    <a:pt x="19846" y="76927"/>
                  </a:lnTo>
                  <a:lnTo>
                    <a:pt x="22857" y="96206"/>
                  </a:lnTo>
                  <a:lnTo>
                    <a:pt x="40435" y="154028"/>
                  </a:lnTo>
                  <a:lnTo>
                    <a:pt x="63187" y="184516"/>
                  </a:lnTo>
                  <a:lnTo>
                    <a:pt x="84969" y="196403"/>
                  </a:lnTo>
                  <a:lnTo>
                    <a:pt x="99634" y="198425"/>
                  </a:lnTo>
                  <a:lnTo>
                    <a:pt x="111862" y="195675"/>
                  </a:lnTo>
                  <a:lnTo>
                    <a:pt x="121096" y="188719"/>
                  </a:lnTo>
                  <a:lnTo>
                    <a:pt x="126932" y="179499"/>
                  </a:lnTo>
                  <a:lnTo>
                    <a:pt x="128967" y="169956"/>
                  </a:lnTo>
                  <a:lnTo>
                    <a:pt x="128967" y="163047"/>
                  </a:lnTo>
                  <a:lnTo>
                    <a:pt x="126816" y="157879"/>
                  </a:lnTo>
                  <a:lnTo>
                    <a:pt x="122069" y="145802"/>
                  </a:lnTo>
                  <a:lnTo>
                    <a:pt x="120128" y="140623"/>
                  </a:lnTo>
                  <a:lnTo>
                    <a:pt x="86692" y="140623"/>
                  </a:lnTo>
                  <a:lnTo>
                    <a:pt x="75144" y="128073"/>
                  </a:lnTo>
                  <a:lnTo>
                    <a:pt x="66101" y="112045"/>
                  </a:lnTo>
                  <a:lnTo>
                    <a:pt x="59161" y="88092"/>
                  </a:lnTo>
                  <a:lnTo>
                    <a:pt x="53920" y="51768"/>
                  </a:lnTo>
                  <a:lnTo>
                    <a:pt x="51024" y="30757"/>
                  </a:lnTo>
                  <a:lnTo>
                    <a:pt x="45342" y="14397"/>
                  </a:lnTo>
                  <a:lnTo>
                    <a:pt x="33596" y="3781"/>
                  </a:lnTo>
                  <a:lnTo>
                    <a:pt x="12509" y="0"/>
                  </a:lnTo>
                  <a:close/>
                </a:path>
                <a:path w="262890" h="198754">
                  <a:moveTo>
                    <a:pt x="121637" y="112587"/>
                  </a:moveTo>
                  <a:lnTo>
                    <a:pt x="119907" y="112587"/>
                  </a:lnTo>
                  <a:lnTo>
                    <a:pt x="118188" y="113874"/>
                  </a:lnTo>
                  <a:lnTo>
                    <a:pt x="116890" y="115171"/>
                  </a:lnTo>
                  <a:lnTo>
                    <a:pt x="86692" y="140623"/>
                  </a:lnTo>
                  <a:lnTo>
                    <a:pt x="120128" y="140623"/>
                  </a:lnTo>
                  <a:lnTo>
                    <a:pt x="118188" y="135444"/>
                  </a:lnTo>
                  <a:lnTo>
                    <a:pt x="116458" y="130708"/>
                  </a:lnTo>
                  <a:lnTo>
                    <a:pt x="116458" y="123810"/>
                  </a:lnTo>
                  <a:lnTo>
                    <a:pt x="116890" y="121647"/>
                  </a:lnTo>
                  <a:lnTo>
                    <a:pt x="119474" y="118631"/>
                  </a:lnTo>
                  <a:lnTo>
                    <a:pt x="120772" y="116901"/>
                  </a:lnTo>
                  <a:lnTo>
                    <a:pt x="122491" y="115171"/>
                  </a:lnTo>
                  <a:lnTo>
                    <a:pt x="122491" y="113441"/>
                  </a:lnTo>
                  <a:lnTo>
                    <a:pt x="121637" y="1125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  <p:sp>
          <p:nvSpPr>
            <p:cNvPr id="1455" name="object 1455"/>
            <p:cNvSpPr/>
            <p:nvPr/>
          </p:nvSpPr>
          <p:spPr>
            <a:xfrm>
              <a:off x="16320" y="18856"/>
              <a:ext cx="156" cy="15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75">
                <a:effectLst/>
              </a:endParaRPr>
            </a:p>
          </p:txBody>
        </p:sp>
      </p:grpSp>
      <p:pic>
        <p:nvPicPr>
          <p:cNvPr id="1459" name="図形 1458" descr="年賀状テンプレート_クリスマス-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90" y="2027667"/>
            <a:ext cx="3329806" cy="833329"/>
          </a:xfrm>
          <a:prstGeom prst="rect">
            <a:avLst/>
          </a:prstGeom>
        </p:spPr>
      </p:pic>
      <p:pic>
        <p:nvPicPr>
          <p:cNvPr id="1460" name="図形 1459" descr="年賀状テンプレート_クリスマス-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2129" y="2755534"/>
            <a:ext cx="2771579" cy="5555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GFP_vba</Template>
  <TotalTime>0</TotalTime>
  <Words>0</Words>
  <Application>WPS Presentation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ＭＳ Ｐゴシック</vt:lpstr>
      <vt:lpstr>Wingdings</vt:lpstr>
      <vt:lpstr>Meiryo UI</vt:lpstr>
      <vt:lpstr>Microsoft YaHei</vt:lpstr>
      <vt:lpstr>ＭＳ Ｐゴシック</vt:lpstr>
      <vt:lpstr>Arial Unicode MS</vt:lpstr>
      <vt:lpstr>游ゴシック</vt:lpstr>
      <vt:lpstr>Calibri</vt:lpstr>
      <vt:lpstr>Office テーマ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kitamura-t</cp:lastModifiedBy>
  <cp:revision>6</cp:revision>
  <dcterms:created xsi:type="dcterms:W3CDTF">2020-10-23T02:18:00Z</dcterms:created>
  <dcterms:modified xsi:type="dcterms:W3CDTF">2020-12-04T08:43:19Z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1041-11.8.2.8500</vt:lpwstr>
  </property>
</Properties>
</file>