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75" d="100"/>
          <a:sy n="175" d="100"/>
        </p:scale>
        <p:origin x="154" y="110"/>
      </p:cViewPr>
      <p:guideLst>
        <p:guide orient="horz" pos="1880"/>
        <p:guide pos="30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アートボード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700" y="-18415"/>
            <a:ext cx="5354320" cy="3617595"/>
          </a:xfrm>
          <a:prstGeom prst="rect">
            <a:avLst/>
          </a:prstGeom>
        </p:spPr>
      </p:pic>
      <p:pic>
        <p:nvPicPr>
          <p:cNvPr id="4" name="図形 3" descr="1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260" y="518160"/>
            <a:ext cx="711200" cy="26066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123009" y="475471"/>
            <a:ext cx="859790" cy="27457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暑さ厳しい折　いかがお過ごしでしょうか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時節柄ご自愛のほどお祈り申し上げます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令和◯年　盛夏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44055" y="1692392"/>
            <a:ext cx="769441" cy="14324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〒一〇七ー＊＊＊＊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東京都港区赤坂＊ー＊＊ー＊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 キング　太郎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　　　　 花子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アートボード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335" y="-8890"/>
            <a:ext cx="5354320" cy="3617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PresentationFormat>ユーザー設定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宋体-繁</vt:lpstr>
      <vt:lpstr>HG行書体</vt:lpstr>
      <vt:lpstr>冬青黑体简体中文</vt:lpstr>
      <vt:lpstr>Hiragino Maru Gothic ProN</vt:lpstr>
      <vt:lpstr>微软雅黑</vt:lpstr>
      <vt:lpstr>苹方-简</vt:lpstr>
      <vt:lpstr>ＭＳ Ｐゴシック</vt:lpstr>
      <vt:lpstr>Arial Unicode MS</vt:lpstr>
      <vt:lpstr>Calibri</vt:lpstr>
      <vt:lpstr>Helvetica Neue</vt:lpstr>
      <vt:lpstr>ＭＳ Ｐゴシック</vt:lpstr>
      <vt:lpstr>YuGothic Medium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2021-07-07T09:08:49Z</dcterms:created>
  <dcterms:modified xsi:type="dcterms:W3CDTF">2021-07-07T09:08:49Z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1041-3.2.0.5285</vt:lpwstr>
  </property>
</Properties>
</file>