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6" r:id="rId3"/>
    <p:sldId id="267" r:id="rId4"/>
  </p:sldIdLst>
  <p:sldSz cx="10691495" cy="755967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9348" y="1279287"/>
            <a:ext cx="4885048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40" y="1237362"/>
            <a:ext cx="8019839" cy="2632238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40" y="3971110"/>
            <a:ext cx="8019839" cy="1825415"/>
          </a:xfrm>
        </p:spPr>
        <p:txBody>
          <a:bodyPr/>
          <a:lstStyle>
            <a:lvl1pPr marL="0" indent="0" algn="ctr">
              <a:buNone/>
              <a:defRPr sz="2645"/>
            </a:lvl1pPr>
            <a:lvl2pPr marL="503555" indent="0" algn="ctr">
              <a:buNone/>
              <a:defRPr sz="2205"/>
            </a:lvl2pPr>
            <a:lvl3pPr marL="1009015" indent="0" algn="ctr">
              <a:buNone/>
              <a:defRPr sz="1985"/>
            </a:lvl3pPr>
            <a:lvl4pPr marL="1511935" indent="0" algn="ctr">
              <a:buNone/>
              <a:defRPr sz="1765"/>
            </a:lvl4pPr>
            <a:lvl5pPr marL="2016125" indent="0" algn="ctr">
              <a:buNone/>
              <a:defRPr sz="1765"/>
            </a:lvl5pPr>
            <a:lvl6pPr marL="2520315" indent="0" algn="ctr">
              <a:buNone/>
              <a:defRPr sz="1765"/>
            </a:lvl6pPr>
            <a:lvl7pPr marL="3024505" indent="0" algn="ctr">
              <a:buNone/>
              <a:defRPr sz="1765"/>
            </a:lvl7pPr>
            <a:lvl8pPr marL="3528060" indent="0" algn="ctr">
              <a:buNone/>
              <a:defRPr sz="1765"/>
            </a:lvl8pPr>
            <a:lvl9pPr marL="4032885" indent="0" algn="ctr">
              <a:buNone/>
              <a:defRPr sz="176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735152" y="402536"/>
            <a:ext cx="9222815" cy="640733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583" y="1884921"/>
            <a:ext cx="9222815" cy="3145034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583" y="5059708"/>
            <a:ext cx="9222815" cy="1653899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1pPr>
            <a:lvl2pPr marL="503555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9015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193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4pPr>
            <a:lvl5pPr marL="201612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6pPr>
            <a:lvl7pPr marL="302450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7pPr>
            <a:lvl8pPr marL="352806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8pPr>
            <a:lvl9pPr marL="403288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152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3391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402536"/>
            <a:ext cx="9222815" cy="146138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545" y="1853418"/>
            <a:ext cx="4523690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545" y="2761750"/>
            <a:ext cx="4523690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91" y="1853418"/>
            <a:ext cx="4545968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91" y="2761750"/>
            <a:ext cx="4545968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504046"/>
            <a:ext cx="3448809" cy="1764160"/>
          </a:xfrm>
        </p:spPr>
        <p:txBody>
          <a:bodyPr anchor="b"/>
          <a:lstStyle>
            <a:lvl1pPr>
              <a:defRPr sz="353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968" y="1088598"/>
            <a:ext cx="5413391" cy="5372986"/>
          </a:xfrm>
        </p:spPr>
        <p:txBody>
          <a:bodyPr/>
          <a:lstStyle>
            <a:lvl1pPr marL="0" indent="0">
              <a:buNone/>
              <a:defRPr sz="3530"/>
            </a:lvl1pPr>
            <a:lvl2pPr marL="503555" indent="0">
              <a:buNone/>
              <a:defRPr sz="3085"/>
            </a:lvl2pPr>
            <a:lvl3pPr marL="1009015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4505" indent="0">
              <a:buNone/>
              <a:defRPr sz="2205"/>
            </a:lvl7pPr>
            <a:lvl8pPr marL="3528060" indent="0">
              <a:buNone/>
              <a:defRPr sz="2205"/>
            </a:lvl8pPr>
            <a:lvl9pPr marL="4032885" indent="0">
              <a:buNone/>
              <a:defRPr sz="220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45" y="2268205"/>
            <a:ext cx="3448809" cy="4202131"/>
          </a:xfrm>
        </p:spPr>
        <p:txBody>
          <a:bodyPr/>
          <a:lstStyle>
            <a:lvl1pPr marL="0" indent="0">
              <a:buNone/>
              <a:defRPr sz="1765"/>
            </a:lvl1pPr>
            <a:lvl2pPr marL="503555" indent="0">
              <a:buNone/>
              <a:defRPr sz="1540"/>
            </a:lvl2pPr>
            <a:lvl3pPr marL="1009015" indent="0">
              <a:buNone/>
              <a:defRPr sz="1315"/>
            </a:lvl3pPr>
            <a:lvl4pPr marL="1511935" indent="0">
              <a:buNone/>
              <a:defRPr sz="1100"/>
            </a:lvl4pPr>
            <a:lvl5pPr marL="2016125" indent="0">
              <a:buNone/>
              <a:defRPr sz="1100"/>
            </a:lvl5pPr>
            <a:lvl6pPr marL="2520315" indent="0">
              <a:buNone/>
              <a:defRPr sz="1100"/>
            </a:lvl6pPr>
            <a:lvl7pPr marL="3024505" indent="0">
              <a:buNone/>
              <a:defRPr sz="1100"/>
            </a:lvl7pPr>
            <a:lvl8pPr marL="3528060" indent="0">
              <a:buNone/>
              <a:defRPr sz="1100"/>
            </a:lvl8pPr>
            <a:lvl9pPr marL="4032885" indent="0">
              <a:buNone/>
              <a:defRPr sz="11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2263" y="402536"/>
            <a:ext cx="2305704" cy="6407330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152" y="402536"/>
            <a:ext cx="6783447" cy="6407330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152" y="402536"/>
            <a:ext cx="9222815" cy="1461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152" y="2012682"/>
            <a:ext cx="9222815" cy="479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152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2096" y="7007634"/>
            <a:ext cx="3608928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2015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1009015" rtl="0" eaLnBrk="1" latinLnBrk="0" hangingPunct="1">
        <a:lnSpc>
          <a:spcPct val="90000"/>
        </a:lnSpc>
        <a:spcBef>
          <a:spcPct val="0"/>
        </a:spcBef>
        <a:buNone/>
        <a:defRPr kumimoji="1" sz="48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95" indent="-252095" algn="l" defTabSz="1009015" rtl="0" eaLnBrk="1" latinLnBrk="0" hangingPunct="1">
        <a:lnSpc>
          <a:spcPct val="90000"/>
        </a:lnSpc>
        <a:spcBef>
          <a:spcPct val="221000"/>
        </a:spcBef>
        <a:buFont typeface="Arial" panose="020B0604020202090204" pitchFamily="34" charset="0"/>
        <a:buChar char="•"/>
        <a:defRPr kumimoji="1"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628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39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41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79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98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355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90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50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06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88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popテンプレート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6230" y="289560"/>
            <a:ext cx="10058400" cy="71113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popテンプレート-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5585" y="285750"/>
            <a:ext cx="3429000" cy="2380615"/>
          </a:xfrm>
          <a:prstGeom prst="rect">
            <a:avLst/>
          </a:prstGeom>
        </p:spPr>
      </p:pic>
      <p:pic>
        <p:nvPicPr>
          <p:cNvPr id="5" name="図形 4" descr="popテンプレート-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255" y="256540"/>
            <a:ext cx="3532505" cy="2438400"/>
          </a:xfrm>
          <a:prstGeom prst="rect">
            <a:avLst/>
          </a:prstGeom>
        </p:spPr>
      </p:pic>
      <p:pic>
        <p:nvPicPr>
          <p:cNvPr id="6" name="図形 5" descr="popテンプレート-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1830" y="305435"/>
            <a:ext cx="3432175" cy="2389505"/>
          </a:xfrm>
          <a:prstGeom prst="rect">
            <a:avLst/>
          </a:prstGeom>
        </p:spPr>
      </p:pic>
      <p:pic>
        <p:nvPicPr>
          <p:cNvPr id="7" name="図形 6" descr="popテンプレート-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585" y="2700655"/>
            <a:ext cx="3420110" cy="2301240"/>
          </a:xfrm>
          <a:prstGeom prst="rect">
            <a:avLst/>
          </a:prstGeom>
        </p:spPr>
      </p:pic>
      <p:pic>
        <p:nvPicPr>
          <p:cNvPr id="8" name="図形 7" descr="popテンプレート-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0455" y="2694940"/>
            <a:ext cx="3456305" cy="2313305"/>
          </a:xfrm>
          <a:prstGeom prst="rect">
            <a:avLst/>
          </a:prstGeom>
        </p:spPr>
      </p:pic>
      <p:pic>
        <p:nvPicPr>
          <p:cNvPr id="9" name="図形 8" descr="popテンプレート-4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3895" y="2670810"/>
            <a:ext cx="3420110" cy="2325370"/>
          </a:xfrm>
          <a:prstGeom prst="rect">
            <a:avLst/>
          </a:prstGeom>
        </p:spPr>
      </p:pic>
      <p:pic>
        <p:nvPicPr>
          <p:cNvPr id="10" name="図形 9" descr="popテンプレート-5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7170" y="4995545"/>
            <a:ext cx="3456305" cy="2340610"/>
          </a:xfrm>
          <a:prstGeom prst="rect">
            <a:avLst/>
          </a:prstGeom>
        </p:spPr>
      </p:pic>
      <p:pic>
        <p:nvPicPr>
          <p:cNvPr id="11" name="図形 10" descr="popテンプレート-5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52520" y="5001895"/>
            <a:ext cx="3432175" cy="2340610"/>
          </a:xfrm>
          <a:prstGeom prst="rect">
            <a:avLst/>
          </a:prstGeom>
        </p:spPr>
      </p:pic>
      <p:pic>
        <p:nvPicPr>
          <p:cNvPr id="12" name="図形 11" descr="popテンプレート-5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33895" y="4995545"/>
            <a:ext cx="3432175" cy="23406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ＭＳ Ｐゴシック</vt:lpstr>
      <vt:lpstr>Wingdings</vt:lpstr>
      <vt:lpstr>微软雅黑</vt:lpstr>
      <vt:lpstr>HYQiHeiKW</vt:lpstr>
      <vt:lpstr>ＭＳ Ｐゴシック</vt:lpstr>
      <vt:lpstr>Arial Unicode MS</vt:lpstr>
      <vt:lpstr>Hiragino Maru Gothic ProN</vt:lpstr>
      <vt:lpstr>Calibri Light</vt:lpstr>
      <vt:lpstr>Helvetica Neue</vt:lpstr>
      <vt:lpstr>Calibri</vt:lpstr>
      <vt:lpstr>Office テーマ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2021-07-08T08:03:42Z</dcterms:created>
  <dcterms:modified xsi:type="dcterms:W3CDTF">2021-07-08T08:03:42Z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