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7"/>
  </p:notesMasterIdLst>
  <p:sldIdLst>
    <p:sldId id="256" r:id="rId4"/>
    <p:sldId id="259" r:id="rId5"/>
    <p:sldId id="260" r:id="rId6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76"/>
        <p:guide pos="288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074" name="页眉占位符 1"/>
          <p:cNvSpPr/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endParaRPr lang="zh-CN" altLang="en-US" sz="1200" dirty="0"/>
          </a:p>
        </p:txBody>
      </p:sp>
      <p:sp>
        <p:nvSpPr>
          <p:cNvPr id="3075" name="日期占位符 2"/>
          <p:cNvSpPr/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 algn="r"/>
            <a:endParaRPr lang="zh-CN" altLang="en-US" sz="1200" dirty="0"/>
          </a:p>
        </p:txBody>
      </p:sp>
      <p:sp>
        <p:nvSpPr>
          <p:cNvPr id="3076" name="幻灯片图像占位符 3"/>
          <p:cNvSpPr/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>
            <a:noFill/>
          </a:ln>
        </p:spPr>
      </p:sp>
      <p:sp>
        <p:nvSpPr>
          <p:cNvPr id="3077" name="备注占位符 4"/>
          <p:cNvSpPr/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078" name="页脚占位符 5"/>
          <p:cNvSpPr/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/>
            <a:endParaRPr lang="zh-CN" altLang="en-US" sz="1200" dirty="0"/>
          </a:p>
        </p:txBody>
      </p:sp>
      <p:sp>
        <p:nvSpPr>
          <p:cNvPr id="3079" name="灯片编号占位符 6"/>
          <p:cNvSpPr/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lvl="0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Calibri" pitchFamily="2" charset="0"/>
        <a:ea typeface="SimSun" charset="-122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Calibri" pitchFamily="2" charset="0"/>
        <a:ea typeface="SimSun" charset="-122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Calibri" pitchFamily="2" charset="0"/>
        <a:ea typeface="SimSun" charset="-122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Calibri" pitchFamily="2" charset="0"/>
        <a:ea typeface="SimSun" charset="-122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Calibri" pitchFamily="2" charset="0"/>
        <a:ea typeface="SimSun" charset="-122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Calibri" pitchFamily="2" charset="0"/>
        <a:ea typeface="SimSun" charset="-122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Calibri" pitchFamily="2" charset="0"/>
        <a:ea typeface="SimSun" charset="-122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Calibri" pitchFamily="2" charset="0"/>
        <a:ea typeface="SimSun" charset="-122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Calibri" pitchFamily="2" charset="0"/>
        <a:ea typeface="SimSun" charset="-122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 dirty="0" smtClean="0"/>
              <a:t>マスタ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822281" y="357188"/>
            <a:ext cx="2121694" cy="5768975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357188"/>
            <a:ext cx="6242085" cy="5768975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 dirty="0" smtClean="0"/>
              <a:t>マスタ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822281" y="357188"/>
            <a:ext cx="2121694" cy="5768975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357188"/>
            <a:ext cx="6242085" cy="5768975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4" Type="http://schemas.openxmlformats.org/officeDocument/2006/relationships/theme" Target="../theme/theme2.xml"/><Relationship Id="rId13" Type="http://schemas.openxmlformats.org/officeDocument/2006/relationships/image" Target="../media/image3.png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占位符 1"/>
          <p:cNvSpPr/>
          <p:nvPr>
            <p:ph type="title"/>
          </p:nvPr>
        </p:nvSpPr>
        <p:spPr>
          <a:xfrm>
            <a:off x="2714625" y="357188"/>
            <a:ext cx="6229350" cy="65405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マスタ　タイトルの書式設定</a:t>
            </a:r>
            <a:endParaRPr lang="zh-CN" altLang="en-US"/>
          </a:p>
        </p:txBody>
      </p:sp>
      <p:sp>
        <p:nvSpPr>
          <p:cNvPr id="1027" name="文本占位符 2"/>
          <p:cNvSpPr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マスタ　テキストの書式設定</a:t>
            </a:r>
            <a:endParaRPr lang="zh-CN" altLang="en-US"/>
          </a:p>
          <a:p>
            <a:pPr lvl="1"/>
            <a:r>
              <a:rPr lang="zh-CN" altLang="en-US"/>
              <a:t>第</a:t>
            </a:r>
            <a:r>
              <a:rPr lang="en-US" altLang="zh-CN"/>
              <a:t>2</a:t>
            </a:r>
            <a:r>
              <a:rPr lang="zh-CN" altLang="en-US"/>
              <a:t>レベル</a:t>
            </a:r>
            <a:endParaRPr lang="zh-CN" altLang="en-US"/>
          </a:p>
          <a:p>
            <a:pPr lvl="2"/>
            <a:r>
              <a:rPr lang="zh-CN" altLang="en-US"/>
              <a:t>第</a:t>
            </a:r>
            <a:r>
              <a:rPr lang="en-US" altLang="zh-CN"/>
              <a:t>3</a:t>
            </a:r>
            <a:r>
              <a:rPr lang="zh-CN" altLang="en-US"/>
              <a:t>レベル</a:t>
            </a:r>
            <a:endParaRPr lang="zh-CN" altLang="en-US"/>
          </a:p>
          <a:p>
            <a:pPr lvl="3"/>
            <a:r>
              <a:rPr lang="zh-CN" altLang="en-US"/>
              <a:t>第</a:t>
            </a:r>
            <a:r>
              <a:rPr lang="en-US" altLang="zh-CN"/>
              <a:t>4</a:t>
            </a:r>
            <a:r>
              <a:rPr lang="zh-CN" altLang="en-US"/>
              <a:t>レベル</a:t>
            </a:r>
            <a:endParaRPr lang="zh-CN" altLang="en-US"/>
          </a:p>
          <a:p>
            <a:pPr lvl="4"/>
            <a:r>
              <a:rPr lang="zh-CN" altLang="en-US"/>
              <a:t>第</a:t>
            </a:r>
            <a:r>
              <a:rPr lang="en-US" altLang="zh-CN"/>
              <a:t>5</a:t>
            </a:r>
            <a:r>
              <a:rPr lang="zh-CN" altLang="en-US"/>
              <a:t>レベル</a:t>
            </a:r>
            <a:endParaRPr lang="zh-CN" altLang="en-US"/>
          </a:p>
        </p:txBody>
      </p:sp>
      <p:sp>
        <p:nvSpPr>
          <p:cNvPr id="1028" name="日期占位符 3"/>
          <p:cNvSpPr/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>
              <a:defRPr sz="1200">
                <a:solidFill>
                  <a:srgbClr val="898989"/>
                </a:solidFill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pPr lvl="0"/>
            <a:endParaRPr lang="zh-CN" altLang="en-US" dirty="0"/>
          </a:p>
        </p:txBody>
      </p:sp>
      <p:sp>
        <p:nvSpPr>
          <p:cNvPr id="1029" name="页脚占位符 4"/>
          <p:cNvSpPr/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algn="ctr">
              <a:defRPr sz="1200">
                <a:solidFill>
                  <a:srgbClr val="898989"/>
                </a:solidFill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pPr lvl="0"/>
            <a:endParaRPr lang="zh-CN" altLang="en-US" dirty="0"/>
          </a:p>
        </p:txBody>
      </p:sp>
      <p:sp>
        <p:nvSpPr>
          <p:cNvPr id="1030" name="灯片编号占位符 5"/>
          <p:cNvSpPr/>
          <p:nvPr>
            <p:ph type="sldNum" sz="quarter" idx="4"/>
          </p:nvPr>
        </p:nvSpPr>
        <p:spPr>
          <a:xfrm>
            <a:off x="6858000" y="6357938"/>
            <a:ext cx="21336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algn="r">
              <a:defRPr>
                <a:solidFill>
                  <a:srgbClr val="898989"/>
                </a:solidFill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bg1"/>
          </a:solidFill>
          <a:latin typeface="YuGothic Medium" panose="020B0500000000000000" charset="-128"/>
          <a:ea typeface="YuGothic Medium" panose="020B0500000000000000" charset="-128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Arial" panose="020B0604020202090204" pitchFamily="34" charset="0"/>
        <a:buChar char="•"/>
        <a:defRPr sz="28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Arial" panose="020B0604020202090204" pitchFamily="34" charset="0"/>
        <a:buChar char="–"/>
        <a:defRPr sz="24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Arial" panose="020B0604020202090204" pitchFamily="34" charset="0"/>
        <a:buChar char="•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Arial" panose="020B0604020202090204" pitchFamily="34" charset="0"/>
        <a:buChar char="–"/>
        <a:defRPr sz="18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Arial" panose="020B0604020202090204" pitchFamily="34" charset="0"/>
        <a:buChar char="»"/>
        <a:defRPr sz="18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Arial" panose="020B0604020202090204" pitchFamily="34" charset="0"/>
        <a:buChar char="»"/>
        <a:defRPr sz="18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Arial" panose="020B0604020202090204" pitchFamily="34" charset="0"/>
        <a:buChar char="»"/>
        <a:defRPr sz="18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Arial" panose="020B0604020202090204" pitchFamily="34" charset="0"/>
        <a:buChar char="»"/>
        <a:defRPr sz="18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Arial" panose="020B0604020202090204" pitchFamily="34" charset="0"/>
        <a:buChar char="»"/>
        <a:defRPr sz="18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pic>
        <p:nvPicPr>
          <p:cNvPr id="2050" name="图片 6" descr="1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2357438" cy="16859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标题占位符 1"/>
          <p:cNvSpPr/>
          <p:nvPr>
            <p:ph type="title"/>
          </p:nvPr>
        </p:nvSpPr>
        <p:spPr>
          <a:xfrm>
            <a:off x="2714625" y="357188"/>
            <a:ext cx="6229350" cy="65405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マスタ　タイトルの書式設定</a:t>
            </a:r>
            <a:endParaRPr lang="zh-CN" altLang="en-US"/>
          </a:p>
        </p:txBody>
      </p:sp>
      <p:sp>
        <p:nvSpPr>
          <p:cNvPr id="2052" name="文本占位符 2"/>
          <p:cNvSpPr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マスタ　テキストの書式設定</a:t>
            </a:r>
            <a:endParaRPr lang="zh-CN" altLang="en-US"/>
          </a:p>
          <a:p>
            <a:pPr lvl="1"/>
            <a:r>
              <a:rPr lang="zh-CN" altLang="en-US"/>
              <a:t>第</a:t>
            </a:r>
            <a:r>
              <a:rPr lang="en-US" altLang="zh-CN"/>
              <a:t>2</a:t>
            </a:r>
            <a:r>
              <a:rPr lang="zh-CN" altLang="en-US"/>
              <a:t>レベル</a:t>
            </a:r>
            <a:endParaRPr lang="zh-CN" altLang="en-US"/>
          </a:p>
          <a:p>
            <a:pPr lvl="2"/>
            <a:r>
              <a:rPr lang="zh-CN" altLang="en-US"/>
              <a:t>第</a:t>
            </a:r>
            <a:r>
              <a:rPr lang="en-US" altLang="zh-CN"/>
              <a:t>3</a:t>
            </a:r>
            <a:r>
              <a:rPr lang="zh-CN" altLang="en-US"/>
              <a:t>レベル</a:t>
            </a:r>
            <a:endParaRPr lang="zh-CN" altLang="en-US"/>
          </a:p>
          <a:p>
            <a:pPr lvl="3"/>
            <a:r>
              <a:rPr lang="zh-CN" altLang="en-US"/>
              <a:t>第</a:t>
            </a:r>
            <a:r>
              <a:rPr lang="en-US" altLang="zh-CN"/>
              <a:t>4</a:t>
            </a:r>
            <a:r>
              <a:rPr lang="zh-CN" altLang="en-US"/>
              <a:t>レベル</a:t>
            </a:r>
            <a:endParaRPr lang="zh-CN" altLang="en-US"/>
          </a:p>
          <a:p>
            <a:pPr lvl="4"/>
            <a:r>
              <a:rPr lang="zh-CN" altLang="en-US"/>
              <a:t>第</a:t>
            </a:r>
            <a:r>
              <a:rPr lang="en-US" altLang="zh-CN"/>
              <a:t>5</a:t>
            </a:r>
            <a:r>
              <a:rPr lang="zh-CN" altLang="en-US"/>
              <a:t>レベル</a:t>
            </a:r>
            <a:endParaRPr lang="zh-CN" altLang="en-US"/>
          </a:p>
        </p:txBody>
      </p:sp>
      <p:sp>
        <p:nvSpPr>
          <p:cNvPr id="2053" name="日期占位符 3"/>
          <p:cNvSpPr/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>
              <a:defRPr sz="1200">
                <a:solidFill>
                  <a:srgbClr val="898989"/>
                </a:solidFill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pPr lvl="0"/>
            <a:endParaRPr lang="zh-CN" altLang="en-US" dirty="0"/>
          </a:p>
        </p:txBody>
      </p:sp>
      <p:sp>
        <p:nvSpPr>
          <p:cNvPr id="2054" name="页脚占位符 4"/>
          <p:cNvSpPr/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algn="ctr">
              <a:defRPr sz="1200">
                <a:solidFill>
                  <a:srgbClr val="898989"/>
                </a:solidFill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pPr lvl="0"/>
            <a:endParaRPr lang="zh-CN" altLang="en-US" dirty="0"/>
          </a:p>
        </p:txBody>
      </p:sp>
      <p:sp>
        <p:nvSpPr>
          <p:cNvPr id="2055" name="灯片编号占位符 5"/>
          <p:cNvSpPr/>
          <p:nvPr>
            <p:ph type="sldNum" sz="quarter" idx="4"/>
          </p:nvPr>
        </p:nvSpPr>
        <p:spPr>
          <a:xfrm>
            <a:off x="6858000" y="6357938"/>
            <a:ext cx="21336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algn="r">
              <a:defRPr>
                <a:solidFill>
                  <a:srgbClr val="898989"/>
                </a:solidFill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marL="0" lvl="0" indent="0" algn="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bg1"/>
          </a:solidFill>
          <a:latin typeface="YuGothic Medium" panose="020B0500000000000000" charset="-128"/>
          <a:ea typeface="YuGothic Medium" panose="020B0500000000000000" charset="-128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Arial" panose="020B0604020202090204" pitchFamily="34" charset="0"/>
        <a:buChar char="•"/>
        <a:defRPr sz="28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Arial" panose="020B0604020202090204" pitchFamily="34" charset="0"/>
        <a:buChar char="–"/>
        <a:defRPr sz="24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Arial" panose="020B0604020202090204" pitchFamily="34" charset="0"/>
        <a:buChar char="•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Arial" panose="020B0604020202090204" pitchFamily="34" charset="0"/>
        <a:buChar char="–"/>
        <a:defRPr sz="18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Arial" panose="020B0604020202090204" pitchFamily="34" charset="0"/>
        <a:buChar char="»"/>
        <a:defRPr sz="18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Arial" panose="020B0604020202090204" pitchFamily="34" charset="0"/>
        <a:buChar char="»"/>
        <a:defRPr sz="18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Arial" panose="020B0604020202090204" pitchFamily="34" charset="0"/>
        <a:buChar char="»"/>
        <a:defRPr sz="18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Arial" panose="020B0604020202090204" pitchFamily="34" charset="0"/>
        <a:buChar char="»"/>
        <a:defRPr sz="18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Arial" panose="020B0604020202090204" pitchFamily="34" charset="0"/>
        <a:buChar char="»"/>
        <a:defRPr sz="18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Rectangle 9"/>
          <p:cNvSpPr/>
          <p:nvPr/>
        </p:nvSpPr>
        <p:spPr>
          <a:xfrm>
            <a:off x="390525" y="2286000"/>
            <a:ext cx="5825490" cy="51943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algn="r"/>
            <a:r>
              <a:rPr lang="en-US" altLang="ja-JP" sz="3200" b="1">
                <a:latin typeface="YuGothic Bold" panose="020B0500000000000000" charset="-128"/>
                <a:ea typeface="YuGothic Bold" panose="020B0500000000000000" charset="-128"/>
                <a:sym typeface="+mn-ea"/>
              </a:rPr>
              <a:t>PRESENTATION TEMPLATE</a:t>
            </a:r>
            <a:endParaRPr lang="en-US" altLang="ja-JP" sz="3200" b="1" dirty="0">
              <a:solidFill>
                <a:schemeClr val="bg1"/>
              </a:solidFill>
              <a:latin typeface="YuGothic Bold" panose="020B0500000000000000" charset="-128"/>
              <a:ea typeface="YuGothic Bold" panose="020B0500000000000000" charset="-128"/>
              <a:sym typeface="+mn-ea"/>
            </a:endParaRPr>
          </a:p>
        </p:txBody>
      </p:sp>
      <p:sp>
        <p:nvSpPr>
          <p:cNvPr id="4099" name="Rectangle 10"/>
          <p:cNvSpPr/>
          <p:nvPr/>
        </p:nvSpPr>
        <p:spPr>
          <a:xfrm>
            <a:off x="392113" y="2951163"/>
            <a:ext cx="3457575" cy="503237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algn="r">
              <a:lnSpc>
                <a:spcPct val="130000"/>
              </a:lnSpc>
            </a:pPr>
            <a:r>
              <a:rPr lang="en-US" altLang="zh-CN" sz="1600" dirty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</a:rPr>
              <a:t>Subtitle</a:t>
            </a:r>
            <a:endParaRPr lang="en-US" altLang="zh-CN" sz="1600" dirty="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タイトル 5121"/>
          <p:cNvSpPr/>
          <p:nvPr>
            <p:ph type="title"/>
          </p:nvPr>
        </p:nvSpPr>
        <p:spPr>
          <a:ln/>
        </p:spPr>
        <p:txBody>
          <a:bodyPr anchor="ctr"/>
          <a:p>
            <a:r>
              <a:rPr lang="ja-JP"/>
              <a:t>タイトルを入力</a:t>
            </a:r>
            <a:endParaRPr lang="ja-JP"/>
          </a:p>
        </p:txBody>
      </p:sp>
      <p:sp>
        <p:nvSpPr>
          <p:cNvPr id="5123" name="文字列プレースホルダ 5122"/>
          <p:cNvSpPr/>
          <p:nvPr>
            <p:ph type="body" idx="1"/>
          </p:nvPr>
        </p:nvSpPr>
        <p:spPr>
          <a:ln/>
        </p:spPr>
        <p:txBody>
          <a:bodyPr/>
          <a:p>
            <a:r>
              <a:rPr lang="ja-JP"/>
              <a:t>テキストを入力</a:t>
            </a:r>
            <a:endParaRPr lang="ja-JP"/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endParaRPr lang="ja-JP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ja-JP" altLang="en-US"/>
              <a:t>タイトルを入力</a:t>
            </a:r>
            <a:endParaRPr lang="ja-JP" altLang="en-US"/>
          </a:p>
        </p:txBody>
      </p:sp>
      <p:sp>
        <p:nvSpPr>
          <p:cNvPr id="5" name="コンテンツプレースホルダ 4"/>
          <p:cNvSpPr>
            <a:spLocks noGrp="1"/>
          </p:cNvSpPr>
          <p:nvPr>
            <p:ph sz="half" idx="1"/>
          </p:nvPr>
        </p:nvSpPr>
        <p:spPr/>
        <p:txBody>
          <a:bodyPr/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endParaRPr lang="ja-JP" altLang="en-US"/>
          </a:p>
        </p:txBody>
      </p:sp>
      <p:sp>
        <p:nvSpPr>
          <p:cNvPr id="6" name="コンテンツプレースホルダ 5"/>
          <p:cNvSpPr>
            <a:spLocks noGrp="1"/>
          </p:cNvSpPr>
          <p:nvPr>
            <p:ph sz="half" idx="2"/>
          </p:nvPr>
        </p:nvSpPr>
        <p:spPr/>
        <p:txBody>
          <a:bodyPr/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花纹模板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3C1DA"/>
      </a:accent5>
      <a:accent6>
        <a:srgbClr val="AC4744"/>
      </a:accent6>
      <a:hlink>
        <a:srgbClr val="0000FF"/>
      </a:hlink>
      <a:folHlink>
        <a:srgbClr val="800080"/>
      </a:folHlink>
    </a:clrScheme>
    <a:fontScheme name="">
      <a:majorFont>
        <a:latin typeface="华文细黑"/>
        <a:ea typeface="ＭＳ Ｐゴシック"/>
        <a:cs typeface=""/>
      </a:majorFont>
      <a:minorFont>
        <a:latin typeface="华文细黑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3C1DA"/>
        </a:accent5>
        <a:accent6>
          <a:srgbClr val="AC4744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抽象的（016）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3C1DA"/>
      </a:accent5>
      <a:accent6>
        <a:srgbClr val="AC4744"/>
      </a:accent6>
      <a:hlink>
        <a:srgbClr val="0000FF"/>
      </a:hlink>
      <a:folHlink>
        <a:srgbClr val="800080"/>
      </a:folHlink>
    </a:clrScheme>
    <a:fontScheme name="">
      <a:majorFont>
        <a:latin typeface="华文细黑"/>
        <a:ea typeface="ＭＳ Ｐゴシック"/>
        <a:cs typeface=""/>
      </a:majorFont>
      <a:minorFont>
        <a:latin typeface="ＭＳ Ｐゴシック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3C1DA"/>
        </a:accent5>
        <a:accent6>
          <a:srgbClr val="AC4744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</Words>
  <PresentationFormat>全屏显示(4:3)</PresentationFormat>
  <Paragraphs>23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18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3</vt:i4>
      </vt:variant>
    </vt:vector>
  </HeadingPairs>
  <TitlesOfParts>
    <vt:vector size="23" baseType="lpstr">
      <vt:lpstr>Arial</vt:lpstr>
      <vt:lpstr>ＭＳ Ｐゴシック</vt:lpstr>
      <vt:lpstr>Wingdings</vt:lpstr>
      <vt:lpstr>SimSun</vt:lpstr>
      <vt:lpstr>Calibri</vt:lpstr>
      <vt:lpstr>SimHei</vt:lpstr>
      <vt:lpstr>Times New Roman</vt:lpstr>
      <vt:lpstr>华文细黑</vt:lpstr>
      <vt:lpstr>Hiragino Maru Gothic ProN</vt:lpstr>
      <vt:lpstr>黑体-简</vt:lpstr>
      <vt:lpstr>Helvetica Neue</vt:lpstr>
      <vt:lpstr>微软雅黑</vt:lpstr>
      <vt:lpstr>汉仪旗黑</vt:lpstr>
      <vt:lpstr>ＭＳ Ｐゴシック</vt:lpstr>
      <vt:lpstr>Arial Unicode MS</vt:lpstr>
      <vt:lpstr>宋体-简</vt:lpstr>
      <vt:lpstr>YuGothic Bold</vt:lpstr>
      <vt:lpstr>YuGothic Medium</vt:lpstr>
      <vt:lpstr>花纹模板</vt:lpstr>
      <vt:lpstr>抽象的（016）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Printed>2021-10-13T06:49:01Z</cp:lastPrinted>
  <dcterms:created xsi:type="dcterms:W3CDTF">2021-10-13T06:49:01Z</dcterms:created>
  <dcterms:modified xsi:type="dcterms:W3CDTF">2021-10-13T06:49:01Z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1041-3.1.4.5932</vt:lpwstr>
  </property>
</Properties>
</file>