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5327650" cy="3599815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492"/>
        <p:guide pos="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34" y="589206"/>
            <a:ext cx="3996206" cy="1253416"/>
          </a:xfrm>
        </p:spPr>
        <p:txBody>
          <a:bodyPr anchor="b"/>
          <a:lstStyle>
            <a:lvl1pPr algn="ctr"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34" y="1890958"/>
            <a:ext cx="3996206" cy="869224"/>
          </a:xfrm>
        </p:spPr>
        <p:txBody>
          <a:bodyPr/>
          <a:lstStyle>
            <a:lvl1pPr marL="0" indent="0" algn="ctr">
              <a:buNone/>
              <a:defRPr sz="945"/>
            </a:lvl1pPr>
            <a:lvl2pPr marL="180340" indent="0" algn="ctr">
              <a:buNone/>
              <a:defRPr sz="785"/>
            </a:lvl2pPr>
            <a:lvl3pPr marL="360045" indent="0" algn="ctr">
              <a:buNone/>
              <a:defRPr sz="705"/>
            </a:lvl3pPr>
            <a:lvl4pPr marL="540385" indent="0" algn="ctr">
              <a:buNone/>
              <a:defRPr sz="625"/>
            </a:lvl4pPr>
            <a:lvl5pPr marL="719455" indent="0" algn="ctr">
              <a:buNone/>
              <a:defRPr sz="625"/>
            </a:lvl5pPr>
            <a:lvl6pPr marL="899795" indent="0" algn="ctr">
              <a:buNone/>
              <a:defRPr sz="625"/>
            </a:lvl6pPr>
            <a:lvl7pPr marL="1080135" indent="0" algn="ctr">
              <a:buNone/>
              <a:defRPr sz="625"/>
            </a:lvl7pPr>
            <a:lvl8pPr marL="1259840" indent="0" algn="ctr">
              <a:buNone/>
              <a:defRPr sz="625"/>
            </a:lvl8pPr>
            <a:lvl9pPr marL="1440180" indent="0" algn="ctr">
              <a:buNone/>
              <a:defRPr sz="6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62999" y="144176"/>
            <a:ext cx="1198862" cy="307186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6414" y="144176"/>
            <a:ext cx="3527086" cy="307186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44" y="897559"/>
            <a:ext cx="4595637" cy="149759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44" y="2409325"/>
            <a:ext cx="4595637" cy="787551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180340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2pPr>
            <a:lvl3pPr marL="360045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3pPr>
            <a:lvl4pPr marL="54038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4pPr>
            <a:lvl5pPr marL="71945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5pPr>
            <a:lvl6pPr marL="89979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6pPr>
            <a:lvl7pPr marL="108013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7pPr>
            <a:lvl8pPr marL="125984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8pPr>
            <a:lvl9pPr marL="144018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6414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12092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191679"/>
            <a:ext cx="4595637" cy="695879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13" y="882558"/>
            <a:ext cx="2254109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13" y="1315087"/>
            <a:ext cx="2254109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439" y="882558"/>
            <a:ext cx="2265210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439" y="1315087"/>
            <a:ext cx="2265210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>
              <a:defRPr sz="1260"/>
            </a:lvl1pPr>
            <a:lvl2pPr>
              <a:defRPr sz="1100"/>
            </a:lvl2pPr>
            <a:lvl3pPr>
              <a:defRPr sz="945"/>
            </a:lvl3pPr>
            <a:lvl4pPr>
              <a:defRPr sz="785"/>
            </a:lvl4pPr>
            <a:lvl5pPr>
              <a:defRPr sz="785"/>
            </a:lvl5pPr>
            <a:lvl6pPr>
              <a:defRPr sz="785"/>
            </a:lvl6pPr>
            <a:lvl7pPr>
              <a:defRPr sz="785"/>
            </a:lvl7pPr>
            <a:lvl8pPr>
              <a:defRPr sz="785"/>
            </a:lvl8pPr>
            <a:lvl9pPr>
              <a:defRPr sz="78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 marL="0" indent="0">
              <a:buNone/>
              <a:defRPr sz="1260"/>
            </a:lvl1pPr>
            <a:lvl2pPr marL="180340" indent="0">
              <a:buNone/>
              <a:defRPr sz="1100"/>
            </a:lvl2pPr>
            <a:lvl3pPr marL="360045" indent="0">
              <a:buNone/>
              <a:defRPr sz="945"/>
            </a:lvl3pPr>
            <a:lvl4pPr marL="540385" indent="0">
              <a:buNone/>
              <a:defRPr sz="785"/>
            </a:lvl4pPr>
            <a:lvl5pPr marL="719455" indent="0">
              <a:buNone/>
              <a:defRPr sz="785"/>
            </a:lvl5pPr>
            <a:lvl6pPr marL="899795" indent="0">
              <a:buNone/>
              <a:defRPr sz="785"/>
            </a:lvl6pPr>
            <a:lvl7pPr marL="1080135" indent="0">
              <a:buNone/>
              <a:defRPr sz="785"/>
            </a:lvl7pPr>
            <a:lvl8pPr marL="1259840" indent="0">
              <a:buNone/>
              <a:defRPr sz="785"/>
            </a:lvl8pPr>
            <a:lvl9pPr marL="1440180" indent="0">
              <a:buNone/>
              <a:defRPr sz="7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66414" y="144176"/>
            <a:ext cx="4795447" cy="600039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266414" y="840055"/>
            <a:ext cx="4795447" cy="237599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266414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735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820494" y="3278549"/>
            <a:ext cx="1687287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735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3818597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735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31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340" lvl="0" indent="-18034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6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90525" lvl="1" indent="-14986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4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00075" lvl="2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40105" lvl="3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080135" lvl="4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20165" lvl="5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60195" lvl="6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225" lvl="7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40255" lvl="8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39395" lvl="1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480060" lvl="2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719455" lvl="3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960120" lvl="4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1199515" lvl="5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440180" lvl="6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679575" lvl="7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920240" lvl="8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形 6" descr="横書き年賀状―通信面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9220" y="-109855"/>
            <a:ext cx="5546725" cy="3819525"/>
          </a:xfrm>
          <a:prstGeom prst="rect">
            <a:avLst/>
          </a:prstGeom>
        </p:spPr>
      </p:pic>
      <p:pic>
        <p:nvPicPr>
          <p:cNvPr id="12" name="図形 11" descr="アセット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330" y="-34290"/>
            <a:ext cx="5537835" cy="3743960"/>
          </a:xfrm>
          <a:prstGeom prst="rect">
            <a:avLst/>
          </a:prstGeom>
        </p:spPr>
      </p:pic>
      <p:pic>
        <p:nvPicPr>
          <p:cNvPr id="9" name="図形 8" descr="アセット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30" y="58420"/>
            <a:ext cx="3219450" cy="876300"/>
          </a:xfrm>
          <a:prstGeom prst="rect">
            <a:avLst/>
          </a:prstGeom>
        </p:spPr>
      </p:pic>
      <p:pic>
        <p:nvPicPr>
          <p:cNvPr id="8" name="図形 7" descr="アセット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1130" y="237490"/>
            <a:ext cx="3731260" cy="612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宋体-繁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16</cp:revision>
  <dcterms:created xsi:type="dcterms:W3CDTF">2021-12-21T05:51:30Z</dcterms:created>
  <dcterms:modified xsi:type="dcterms:W3CDTF">2021-12-21T05:51:30Z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