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</p:sldIdLst>
  <p:sldSz cx="5327650" cy="3599815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492"/>
        <p:guide pos="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34" y="589206"/>
            <a:ext cx="3996206" cy="1253416"/>
          </a:xfrm>
        </p:spPr>
        <p:txBody>
          <a:bodyPr anchor="b"/>
          <a:lstStyle>
            <a:lvl1pPr algn="ctr"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34" y="1890958"/>
            <a:ext cx="3996206" cy="869224"/>
          </a:xfrm>
        </p:spPr>
        <p:txBody>
          <a:bodyPr/>
          <a:lstStyle>
            <a:lvl1pPr marL="0" indent="0" algn="ctr">
              <a:buNone/>
              <a:defRPr sz="945"/>
            </a:lvl1pPr>
            <a:lvl2pPr marL="180340" indent="0" algn="ctr">
              <a:buNone/>
              <a:defRPr sz="785"/>
            </a:lvl2pPr>
            <a:lvl3pPr marL="360045" indent="0" algn="ctr">
              <a:buNone/>
              <a:defRPr sz="705"/>
            </a:lvl3pPr>
            <a:lvl4pPr marL="540385" indent="0" algn="ctr">
              <a:buNone/>
              <a:defRPr sz="625"/>
            </a:lvl4pPr>
            <a:lvl5pPr marL="719455" indent="0" algn="ctr">
              <a:buNone/>
              <a:defRPr sz="625"/>
            </a:lvl5pPr>
            <a:lvl6pPr marL="899795" indent="0" algn="ctr">
              <a:buNone/>
              <a:defRPr sz="625"/>
            </a:lvl6pPr>
            <a:lvl7pPr marL="1080135" indent="0" algn="ctr">
              <a:buNone/>
              <a:defRPr sz="625"/>
            </a:lvl7pPr>
            <a:lvl8pPr marL="1259840" indent="0" algn="ctr">
              <a:buNone/>
              <a:defRPr sz="625"/>
            </a:lvl8pPr>
            <a:lvl9pPr marL="1440180" indent="0" algn="ctr">
              <a:buNone/>
              <a:defRPr sz="6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62999" y="144176"/>
            <a:ext cx="1198862" cy="3071869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6414" y="144176"/>
            <a:ext cx="3527086" cy="3071869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44" y="897559"/>
            <a:ext cx="4595637" cy="1497598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44" y="2409325"/>
            <a:ext cx="4595637" cy="787551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1pPr>
            <a:lvl2pPr marL="180340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2pPr>
            <a:lvl3pPr marL="360045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3pPr>
            <a:lvl4pPr marL="54038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4pPr>
            <a:lvl5pPr marL="71945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5pPr>
            <a:lvl6pPr marL="89979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6pPr>
            <a:lvl7pPr marL="108013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7pPr>
            <a:lvl8pPr marL="125984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8pPr>
            <a:lvl9pPr marL="144018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6414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12092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191679"/>
            <a:ext cx="4595637" cy="695879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7013" y="882558"/>
            <a:ext cx="2254109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7013" y="1315087"/>
            <a:ext cx="2254109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439" y="882558"/>
            <a:ext cx="2265210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439" y="1315087"/>
            <a:ext cx="2265210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>
              <a:defRPr sz="1260"/>
            </a:lvl1pPr>
            <a:lvl2pPr>
              <a:defRPr sz="1100"/>
            </a:lvl2pPr>
            <a:lvl3pPr>
              <a:defRPr sz="945"/>
            </a:lvl3pPr>
            <a:lvl4pPr>
              <a:defRPr sz="785"/>
            </a:lvl4pPr>
            <a:lvl5pPr>
              <a:defRPr sz="785"/>
            </a:lvl5pPr>
            <a:lvl6pPr>
              <a:defRPr sz="785"/>
            </a:lvl6pPr>
            <a:lvl7pPr>
              <a:defRPr sz="785"/>
            </a:lvl7pPr>
            <a:lvl8pPr>
              <a:defRPr sz="785"/>
            </a:lvl8pPr>
            <a:lvl9pPr>
              <a:defRPr sz="78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 marL="0" indent="0">
              <a:buNone/>
              <a:defRPr sz="1260"/>
            </a:lvl1pPr>
            <a:lvl2pPr marL="180340" indent="0">
              <a:buNone/>
              <a:defRPr sz="1100"/>
            </a:lvl2pPr>
            <a:lvl3pPr marL="360045" indent="0">
              <a:buNone/>
              <a:defRPr sz="945"/>
            </a:lvl3pPr>
            <a:lvl4pPr marL="540385" indent="0">
              <a:buNone/>
              <a:defRPr sz="785"/>
            </a:lvl4pPr>
            <a:lvl5pPr marL="719455" indent="0">
              <a:buNone/>
              <a:defRPr sz="785"/>
            </a:lvl5pPr>
            <a:lvl6pPr marL="899795" indent="0">
              <a:buNone/>
              <a:defRPr sz="785"/>
            </a:lvl6pPr>
            <a:lvl7pPr marL="1080135" indent="0">
              <a:buNone/>
              <a:defRPr sz="785"/>
            </a:lvl7pPr>
            <a:lvl8pPr marL="1259840" indent="0">
              <a:buNone/>
              <a:defRPr sz="785"/>
            </a:lvl8pPr>
            <a:lvl9pPr marL="1440180" indent="0">
              <a:buNone/>
              <a:defRPr sz="7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266414" y="144176"/>
            <a:ext cx="4795447" cy="600039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266414" y="840055"/>
            <a:ext cx="4795447" cy="237599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266414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735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820494" y="3278549"/>
            <a:ext cx="1687287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735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3818597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735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31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340" lvl="0" indent="-18034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6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90525" lvl="1" indent="-14986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4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00075" lvl="2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40105" lvl="3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080135" lvl="4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20165" lvl="5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60195" lvl="6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00225" lvl="7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40255" lvl="8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39395" lvl="1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480060" lvl="2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719455" lvl="3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960120" lvl="4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1199515" lvl="5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440180" lvl="6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679575" lvl="7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920240" lvl="8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形 2" descr="横書き年賀状―宛名面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9220" y="-109855"/>
            <a:ext cx="5546725" cy="3819525"/>
          </a:xfrm>
          <a:prstGeom prst="rect">
            <a:avLst/>
          </a:prstGeom>
        </p:spPr>
      </p:pic>
      <p:pic>
        <p:nvPicPr>
          <p:cNvPr id="2" name="図形 1" descr="アセット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735" y="1350010"/>
            <a:ext cx="1187450" cy="800100"/>
          </a:xfrm>
          <a:prstGeom prst="rect">
            <a:avLst/>
          </a:prstGeom>
        </p:spPr>
      </p:pic>
      <p:sp>
        <p:nvSpPr>
          <p:cNvPr id="4" name="テキストボックス 3"/>
          <p:cNvSpPr txBox="1"/>
          <p:nvPr/>
        </p:nvSpPr>
        <p:spPr>
          <a:xfrm>
            <a:off x="1963420" y="-385445"/>
            <a:ext cx="14020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200">
                <a:latin typeface="Meiryo" panose="020B0604030504040204" charset="-128"/>
                <a:ea typeface="Meiryo" panose="020B0604030504040204" charset="-128"/>
              </a:rPr>
              <a:t>トラを描きます</a:t>
            </a:r>
            <a:r>
              <a:rPr lang="en-US" altLang="ja-JP" sz="1200">
                <a:latin typeface="Meiryo" panose="020B0604030504040204" charset="-128"/>
                <a:ea typeface="Meiryo" panose="020B0604030504040204" charset="-128"/>
              </a:rPr>
              <a:t>↓</a:t>
            </a:r>
            <a:endParaRPr lang="en-US" altLang="ja-JP" sz="1200">
              <a:latin typeface="Meiryo" panose="020B0604030504040204" charset="-128"/>
              <a:ea typeface="Meiryo" panose="020B0604030504040204" charset="-128"/>
            </a:endParaRPr>
          </a:p>
        </p:txBody>
      </p:sp>
      <p:sp>
        <p:nvSpPr>
          <p:cNvPr id="6" name="テキストボックス 5"/>
          <p:cNvSpPr txBox="1"/>
          <p:nvPr/>
        </p:nvSpPr>
        <p:spPr>
          <a:xfrm>
            <a:off x="431165" y="2840355"/>
            <a:ext cx="4467225" cy="594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33045" marR="5080" indent="-220980" algn="l">
              <a:lnSpc>
                <a:spcPts val="3930"/>
              </a:lnSpc>
              <a:spcBef>
                <a:spcPts val="265"/>
              </a:spcBef>
            </a:pPr>
            <a:r>
              <a:rPr sz="900" spc="170" dirty="0">
                <a:solidFill>
                  <a:schemeClr val="tx1">
                    <a:lumMod val="75000"/>
                    <a:lumOff val="25000"/>
                  </a:schemeClr>
                </a:solidFill>
                <a:latin typeface="PMingLiU"/>
                <a:cs typeface="PMingLiU"/>
                <a:sym typeface="+mn-ea"/>
              </a:rPr>
              <a:t>旧年中は大変お世話になりました。 本年もよろしくお願い致します。</a:t>
            </a:r>
            <a:endParaRPr lang="ja-JP" altLang="en-US" sz="900" spc="170" dirty="0">
              <a:solidFill>
                <a:schemeClr val="tx1">
                  <a:lumMod val="75000"/>
                  <a:lumOff val="25000"/>
                </a:schemeClr>
              </a:solidFill>
              <a:latin typeface="PMingLiU"/>
              <a:ea typeface="Meiryo" panose="020B0604030504040204" charset="-128"/>
              <a:cs typeface="PMingLiU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WPS Presentation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宋体-繁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16</cp:revision>
  <dcterms:created xsi:type="dcterms:W3CDTF">2021-12-21T05:51:39Z</dcterms:created>
  <dcterms:modified xsi:type="dcterms:W3CDTF">2021-12-21T05:51:39Z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