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3"/>
    <p:sldId id="259" r:id="rId5"/>
  </p:sldIdLst>
  <p:sldSz cx="6858000" cy="9903460" type="A4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351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5F93F1-D337-477A-B98A-83DE47DDB92A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355942" y="1279287"/>
            <a:ext cx="2391862" cy="3454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10375" y="4925254"/>
            <a:ext cx="5682996" cy="402975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2EF2D7-A99A-4AC5-BC01-384F23EAC7CE}" type="slidenum">
              <a:rPr kumimoji="1" lang="ja-JP" altLang="en-US" smtClean="0"/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スライドイメージプレースホルダ 1"/>
          <p:cNvSpPr/>
          <p:nvPr>
            <p:ph type="sldImg" idx="2"/>
          </p:nvPr>
        </p:nvSpPr>
        <p:spPr/>
      </p:sp>
      <p:sp>
        <p:nvSpPr>
          <p:cNvPr id="3" name="文字列プレースホルダ 2"/>
          <p:cNvSpPr/>
          <p:nvPr>
            <p:ph type="body" idx="3"/>
          </p:nvPr>
        </p:nvSpPr>
        <p:spPr/>
        <p:txBody>
          <a:bodyPr/>
          <a:p>
            <a:endParaRPr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857250" y="1620798"/>
            <a:ext cx="5143500" cy="344792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857250" y="5201683"/>
            <a:ext cx="5143500" cy="23910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kumimoji="1" lang="ja-JP" altLang="en-US" dirty="0" smtClean="0"/>
              <a:t>マスタ サブタイトルの書式設定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/>
          <p:cNvSpPr>
            <a:spLocks noGrp="1"/>
          </p:cNvSpPr>
          <p:nvPr>
            <p:ph/>
          </p:nvPr>
        </p:nvSpPr>
        <p:spPr>
          <a:xfrm>
            <a:off x="471488" y="527275"/>
            <a:ext cx="5915025" cy="8392843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916" y="2469023"/>
            <a:ext cx="5915025" cy="411962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67916" y="6627618"/>
            <a:ext cx="5915025" cy="2166412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71488" y="2636375"/>
            <a:ext cx="2914650" cy="6283743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71863" y="2636375"/>
            <a:ext cx="2914650" cy="6283743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2381" y="527275"/>
            <a:ext cx="5915025" cy="1914238"/>
          </a:xfrm>
        </p:spPr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72381" y="2427758"/>
            <a:ext cx="2901255" cy="1189807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72381" y="3617565"/>
            <a:ext cx="2901255" cy="5320893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71863" y="2427758"/>
            <a:ext cx="2915543" cy="1189807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71863" y="3617565"/>
            <a:ext cx="2915543" cy="5320893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2381" y="660240"/>
            <a:ext cx="2211883" cy="231084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915543" y="1425935"/>
            <a:ext cx="3471863" cy="703797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72381" y="2971080"/>
            <a:ext cx="2211883" cy="550429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  <p:pic>
        <p:nvPicPr>
          <p:cNvPr id="8" name="図形 7" descr="background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127635" y="-77470"/>
            <a:ext cx="7113905" cy="10058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07756" y="527275"/>
            <a:ext cx="1478756" cy="8392843"/>
          </a:xfrm>
        </p:spPr>
        <p:txBody>
          <a:bodyPr vert="eaVert"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71488" y="527275"/>
            <a:ext cx="4350544" cy="8392843"/>
          </a:xfrm>
        </p:spPr>
        <p:txBody>
          <a:bodyPr vert="eaVert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71488" y="527275"/>
            <a:ext cx="5915025" cy="19142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71488" y="2636375"/>
            <a:ext cx="5915025" cy="62837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71488" y="9179170"/>
            <a:ext cx="1543050" cy="5272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271713" y="9179170"/>
            <a:ext cx="2314575" cy="5272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843463" y="9179170"/>
            <a:ext cx="1543050" cy="5272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8.xml"/><Relationship Id="rId2" Type="http://schemas.openxmlformats.org/officeDocument/2006/relationships/image" Target="../media/image3.jpeg"/><Relationship Id="rId1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2" name="四角形 21"/>
          <p:cNvSpPr/>
          <p:nvPr/>
        </p:nvSpPr>
        <p:spPr>
          <a:xfrm>
            <a:off x="311785" y="2421255"/>
            <a:ext cx="6196330" cy="432943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ja-JP" altLang="en-US"/>
          </a:p>
        </p:txBody>
      </p:sp>
      <p:sp>
        <p:nvSpPr>
          <p:cNvPr id="23" name="四角形 22"/>
          <p:cNvSpPr/>
          <p:nvPr/>
        </p:nvSpPr>
        <p:spPr>
          <a:xfrm>
            <a:off x="452755" y="2562860"/>
            <a:ext cx="2952750" cy="204660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ja-JP" altLang="en-US"/>
          </a:p>
        </p:txBody>
      </p:sp>
      <p:sp>
        <p:nvSpPr>
          <p:cNvPr id="24" name="四角形 23"/>
          <p:cNvSpPr/>
          <p:nvPr/>
        </p:nvSpPr>
        <p:spPr>
          <a:xfrm>
            <a:off x="3405505" y="2562860"/>
            <a:ext cx="2952750" cy="204660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ja-JP" altLang="en-US"/>
          </a:p>
        </p:txBody>
      </p:sp>
      <p:sp>
        <p:nvSpPr>
          <p:cNvPr id="25" name="四角形 24"/>
          <p:cNvSpPr/>
          <p:nvPr/>
        </p:nvSpPr>
        <p:spPr>
          <a:xfrm>
            <a:off x="452755" y="4609465"/>
            <a:ext cx="2952750" cy="204660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ja-JP" altLang="en-US"/>
          </a:p>
        </p:txBody>
      </p:sp>
      <p:sp>
        <p:nvSpPr>
          <p:cNvPr id="26" name="四角形 25"/>
          <p:cNvSpPr/>
          <p:nvPr/>
        </p:nvSpPr>
        <p:spPr>
          <a:xfrm>
            <a:off x="3405505" y="4609465"/>
            <a:ext cx="2952750" cy="204660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ja-JP" altLang="en-US"/>
          </a:p>
        </p:txBody>
      </p:sp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3903980" y="406400"/>
            <a:ext cx="1683385" cy="349250"/>
          </a:xfrm>
        </p:spPr>
        <p:txBody>
          <a:bodyPr>
            <a:normAutofit fontScale="90000"/>
          </a:bodyPr>
          <a:p>
            <a:r>
              <a:rPr lang="ja-JP" altLang="en-US" sz="1400">
                <a:solidFill>
                  <a:schemeClr val="bg1"/>
                </a:solidFill>
              </a:rPr>
              <a:t>○</a:t>
            </a:r>
            <a:r>
              <a:rPr lang="ja-JP" altLang="en-US" sz="1400">
                <a:solidFill>
                  <a:schemeClr val="bg1"/>
                </a:solidFill>
                <a:sym typeface="+mn-ea"/>
              </a:rPr>
              <a:t>○年○○月○○日</a:t>
            </a:r>
            <a:endParaRPr lang="ja-JP" altLang="en-US" sz="1400">
              <a:solidFill>
                <a:schemeClr val="bg1"/>
              </a:solidFill>
              <a:sym typeface="+mn-ea"/>
            </a:endParaRPr>
          </a:p>
        </p:txBody>
      </p:sp>
      <p:pic>
        <p:nvPicPr>
          <p:cNvPr id="13" name="図形 12" descr="名称未設定-1-0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2905" y="850900"/>
            <a:ext cx="3420110" cy="915035"/>
          </a:xfrm>
          <a:prstGeom prst="rect">
            <a:avLst/>
          </a:prstGeom>
        </p:spPr>
      </p:pic>
      <p:sp>
        <p:nvSpPr>
          <p:cNvPr id="18" name="タイトル 3"/>
          <p:cNvSpPr>
            <a:spLocks noGrp="1"/>
          </p:cNvSpPr>
          <p:nvPr/>
        </p:nvSpPr>
        <p:spPr>
          <a:xfrm>
            <a:off x="5687695" y="406400"/>
            <a:ext cx="835025" cy="34925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1400">
                <a:solidFill>
                  <a:schemeClr val="bg1"/>
                </a:solidFill>
              </a:rPr>
              <a:t>vol.</a:t>
            </a:r>
            <a:r>
              <a:rPr lang="ja-JP" altLang="en-US" sz="1400">
                <a:solidFill>
                  <a:schemeClr val="bg1"/>
                </a:solidFill>
                <a:sym typeface="+mn-ea"/>
              </a:rPr>
              <a:t>○○</a:t>
            </a:r>
            <a:endParaRPr lang="en-US" altLang="ja-JP" sz="1400">
              <a:solidFill>
                <a:schemeClr val="bg1"/>
              </a:solidFill>
              <a:sym typeface="+mn-ea"/>
            </a:endParaRPr>
          </a:p>
        </p:txBody>
      </p:sp>
      <p:sp>
        <p:nvSpPr>
          <p:cNvPr id="20" name="タイトル 3"/>
          <p:cNvSpPr>
            <a:spLocks noGrp="1"/>
          </p:cNvSpPr>
          <p:nvPr/>
        </p:nvSpPr>
        <p:spPr>
          <a:xfrm>
            <a:off x="382905" y="1885950"/>
            <a:ext cx="1758315" cy="301625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800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sz="1400">
                <a:solidFill>
                  <a:schemeClr val="bg1"/>
                </a:solidFill>
              </a:rPr>
              <a:t>発行：</a:t>
            </a:r>
            <a:r>
              <a:rPr lang="en-US" altLang="ja-JP" sz="1400">
                <a:solidFill>
                  <a:schemeClr val="bg1"/>
                </a:solidFill>
              </a:rPr>
              <a:t>PTA委</a:t>
            </a:r>
            <a:r>
              <a:rPr lang="ja-JP" altLang="en-US" sz="1400">
                <a:solidFill>
                  <a:schemeClr val="bg1"/>
                </a:solidFill>
              </a:rPr>
              <a:t>員会より</a:t>
            </a:r>
            <a:endParaRPr lang="ja-JP" altLang="en-US" sz="1400">
              <a:solidFill>
                <a:schemeClr val="bg1"/>
              </a:solidFill>
              <a:sym typeface="+mn-ea"/>
            </a:endParaRPr>
          </a:p>
        </p:txBody>
      </p:sp>
      <p:sp>
        <p:nvSpPr>
          <p:cNvPr id="21" name="タイトル 3"/>
          <p:cNvSpPr>
            <a:spLocks noGrp="1"/>
          </p:cNvSpPr>
          <p:nvPr/>
        </p:nvSpPr>
        <p:spPr>
          <a:xfrm>
            <a:off x="382905" y="406400"/>
            <a:ext cx="2814320" cy="3016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ja-JP" altLang="en-US" sz="1400">
              <a:solidFill>
                <a:schemeClr val="bg1"/>
              </a:solidFill>
              <a:sym typeface="+mn-ea"/>
            </a:endParaRPr>
          </a:p>
          <a:p>
            <a:r>
              <a:rPr lang="ja-JP" altLang="en-US" sz="1400">
                <a:solidFill>
                  <a:schemeClr val="bg1"/>
                </a:solidFill>
                <a:sym typeface="+mn-ea"/>
              </a:rPr>
              <a:t>〇〇〇〇 </a:t>
            </a:r>
            <a:r>
              <a:rPr lang="en-US" altLang="ja-JP" sz="1400">
                <a:solidFill>
                  <a:schemeClr val="bg1"/>
                </a:solidFill>
                <a:sym typeface="+mn-ea"/>
              </a:rPr>
              <a:t>Elementary School</a:t>
            </a:r>
            <a:endParaRPr lang="en-US" altLang="ja-JP" sz="1400">
              <a:solidFill>
                <a:schemeClr val="bg1"/>
              </a:solidFill>
              <a:sym typeface="+mn-ea"/>
            </a:endParaRPr>
          </a:p>
        </p:txBody>
      </p:sp>
      <p:sp>
        <p:nvSpPr>
          <p:cNvPr id="39" name="コンテンツプレースホルダ 29"/>
          <p:cNvSpPr>
            <a:spLocks noGrp="1"/>
          </p:cNvSpPr>
          <p:nvPr/>
        </p:nvSpPr>
        <p:spPr>
          <a:xfrm>
            <a:off x="452755" y="4610100"/>
            <a:ext cx="2962275" cy="2047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ja-JP"/>
          </a:p>
        </p:txBody>
      </p:sp>
      <p:sp>
        <p:nvSpPr>
          <p:cNvPr id="82" name="テキストボックス 81"/>
          <p:cNvSpPr txBox="1"/>
          <p:nvPr/>
        </p:nvSpPr>
        <p:spPr>
          <a:xfrm>
            <a:off x="3370580" y="6861175"/>
            <a:ext cx="3137535" cy="278003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p>
            <a:pPr>
              <a:lnSpc>
                <a:spcPct val="150000"/>
              </a:lnSpc>
            </a:pPr>
            <a:r>
              <a:rPr lang="ja-JP" altLang="en-US" sz="800">
                <a:solidFill>
                  <a:schemeClr val="bg1"/>
                </a:solidFill>
              </a:rPr>
              <a:t>情に棹させば流される。智に働けば角が立つ。どこへ越しても住みにくいと悟った時、詩が生れて、画が出来る。とかくに人の世は住みにくい。意地を通せば窮屈だ。 </a:t>
            </a:r>
            <a:endParaRPr lang="ja-JP" altLang="en-US" sz="80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lang="ja-JP" altLang="en-US" sz="800">
                <a:solidFill>
                  <a:schemeClr val="bg1"/>
                </a:solidFill>
              </a:rPr>
              <a:t>とかくに人の世は住みにくい。</a:t>
            </a:r>
            <a:endParaRPr lang="ja-JP" altLang="en-US" sz="80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lang="ja-JP" altLang="en-US" sz="800">
                <a:solidFill>
                  <a:schemeClr val="bg1"/>
                </a:solidFill>
              </a:rPr>
              <a:t>どこへ越しても住みにくいと悟った時、詩が生れて、画が出来る。意地を通せば窮屈だ。山路を登りながら、こうどこへ越しても住みにくいと悟った時、詩が生れて、画が出来る。意地を通せば窮屈だ。山路を登りながら、こう考えた。智に働けば角が立つ。どこへ越考えた。智に働けば角が立つ。どこへ越。</a:t>
            </a:r>
            <a:r>
              <a:rPr lang="ja-JP" altLang="en-US" sz="800">
                <a:solidFill>
                  <a:schemeClr val="bg1"/>
                </a:solidFill>
                <a:sym typeface="+mn-ea"/>
              </a:rPr>
              <a:t>情に棹させば流される。智に働けば角が立つ。どこへ越しても住みにくいと悟った時、詩が生れて、画が出来る。とかくに人の世は住みにくい。意地を通せば窮屈だ。 </a:t>
            </a:r>
            <a:endParaRPr lang="ja-JP" altLang="en-US" sz="80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lang="ja-JP" altLang="en-US" sz="800">
                <a:solidFill>
                  <a:schemeClr val="bg1"/>
                </a:solidFill>
                <a:sym typeface="+mn-ea"/>
              </a:rPr>
              <a:t>とかくに人の世は住みにくい。</a:t>
            </a:r>
            <a:endParaRPr lang="ja-JP" altLang="en-US" sz="80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lang="ja-JP" altLang="en-US" sz="800">
                <a:solidFill>
                  <a:schemeClr val="bg1"/>
                </a:solidFill>
                <a:sym typeface="+mn-ea"/>
              </a:rPr>
              <a:t>どこへ越しても住みにくいと悟った時、詩が生れて、画が出来る。</a:t>
            </a:r>
            <a:endParaRPr lang="ja-JP" altLang="en-US" sz="800">
              <a:solidFill>
                <a:schemeClr val="bg1"/>
              </a:solidFill>
            </a:endParaRPr>
          </a:p>
        </p:txBody>
      </p:sp>
      <p:sp>
        <p:nvSpPr>
          <p:cNvPr id="83" name="四角形 82"/>
          <p:cNvSpPr/>
          <p:nvPr/>
        </p:nvSpPr>
        <p:spPr>
          <a:xfrm>
            <a:off x="311785" y="7021830"/>
            <a:ext cx="1422400" cy="1342390"/>
          </a:xfrm>
          <a:prstGeom prst="rect">
            <a:avLst/>
          </a:prstGeom>
          <a:blipFill rotWithShape="1">
            <a:blip r:embed="rId2"/>
            <a:stretch>
              <a:fillRect l="-36000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 altLang="ja-JP"/>
          </a:p>
        </p:txBody>
      </p:sp>
      <p:sp>
        <p:nvSpPr>
          <p:cNvPr id="84" name="四角形 83"/>
          <p:cNvSpPr/>
          <p:nvPr/>
        </p:nvSpPr>
        <p:spPr>
          <a:xfrm>
            <a:off x="1915160" y="7021830"/>
            <a:ext cx="1422400" cy="1342390"/>
          </a:xfrm>
          <a:prstGeom prst="rect">
            <a:avLst/>
          </a:prstGeom>
          <a:blipFill rotWithShape="1">
            <a:blip r:embed="rId2"/>
            <a:stretch>
              <a:fillRect l="-36000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 altLang="ja-JP"/>
          </a:p>
        </p:txBody>
      </p:sp>
      <p:sp>
        <p:nvSpPr>
          <p:cNvPr id="85" name="四角形 84"/>
          <p:cNvSpPr/>
          <p:nvPr/>
        </p:nvSpPr>
        <p:spPr>
          <a:xfrm>
            <a:off x="248285" y="6958330"/>
            <a:ext cx="1191895" cy="28257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ja-JP" altLang="en-US"/>
          </a:p>
        </p:txBody>
      </p:sp>
      <p:sp>
        <p:nvSpPr>
          <p:cNvPr id="86" name="四角形 85"/>
          <p:cNvSpPr/>
          <p:nvPr/>
        </p:nvSpPr>
        <p:spPr>
          <a:xfrm>
            <a:off x="1851660" y="6958330"/>
            <a:ext cx="1191895" cy="28257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ja-JP" altLang="en-US"/>
          </a:p>
        </p:txBody>
      </p:sp>
      <p:sp>
        <p:nvSpPr>
          <p:cNvPr id="87" name="テキストボックス 86"/>
          <p:cNvSpPr txBox="1"/>
          <p:nvPr/>
        </p:nvSpPr>
        <p:spPr>
          <a:xfrm>
            <a:off x="286385" y="6977380"/>
            <a:ext cx="690880" cy="24511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ja-JP" altLang="en-US" sz="1000">
                <a:solidFill>
                  <a:schemeClr val="bg1"/>
                </a:solidFill>
              </a:rPr>
              <a:t>タイトル</a:t>
            </a:r>
            <a:endParaRPr lang="ja-JP" altLang="en-US" sz="1000">
              <a:solidFill>
                <a:schemeClr val="bg1"/>
              </a:solidFill>
            </a:endParaRPr>
          </a:p>
        </p:txBody>
      </p:sp>
      <p:sp>
        <p:nvSpPr>
          <p:cNvPr id="88" name="テキストボックス 87"/>
          <p:cNvSpPr txBox="1"/>
          <p:nvPr/>
        </p:nvSpPr>
        <p:spPr>
          <a:xfrm>
            <a:off x="1933575" y="6989445"/>
            <a:ext cx="690880" cy="24511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ja-JP" altLang="en-US" sz="1000">
                <a:solidFill>
                  <a:schemeClr val="bg1"/>
                </a:solidFill>
              </a:rPr>
              <a:t>タイトル</a:t>
            </a:r>
            <a:endParaRPr lang="ja-JP" altLang="en-US" sz="1000">
              <a:solidFill>
                <a:schemeClr val="bg1"/>
              </a:solidFill>
            </a:endParaRPr>
          </a:p>
        </p:txBody>
      </p:sp>
      <p:sp>
        <p:nvSpPr>
          <p:cNvPr id="91" name="コンテンツプレースホルダ 90"/>
          <p:cNvSpPr>
            <a:spLocks noGrp="1"/>
          </p:cNvSpPr>
          <p:nvPr>
            <p:ph sz="quarter" idx="4"/>
          </p:nvPr>
        </p:nvSpPr>
        <p:spPr>
          <a:xfrm>
            <a:off x="448310" y="4598670"/>
            <a:ext cx="2962275" cy="2047240"/>
          </a:xfrm>
          <a:solidFill>
            <a:schemeClr val="bg1"/>
          </a:solidFill>
        </p:spPr>
        <p:txBody>
          <a:bodyPr/>
          <a:p>
            <a:endParaRPr lang="en-US" altLang="ja-JP"/>
          </a:p>
        </p:txBody>
      </p:sp>
      <p:sp>
        <p:nvSpPr>
          <p:cNvPr id="92" name="コンテンツプレースホルダ 91"/>
          <p:cNvSpPr>
            <a:spLocks noGrp="1"/>
          </p:cNvSpPr>
          <p:nvPr>
            <p:ph idx="1"/>
          </p:nvPr>
        </p:nvSpPr>
        <p:spPr>
          <a:xfrm>
            <a:off x="471805" y="2575560"/>
            <a:ext cx="2943225" cy="2036445"/>
          </a:xfrm>
          <a:solidFill>
            <a:schemeClr val="bg1">
              <a:lumMod val="95000"/>
            </a:schemeClr>
          </a:solidFill>
        </p:spPr>
        <p:txBody>
          <a:bodyPr/>
          <a:p>
            <a:endParaRPr lang="ja-JP" altLang="en-US"/>
          </a:p>
        </p:txBody>
      </p:sp>
      <p:sp>
        <p:nvSpPr>
          <p:cNvPr id="109" name="コンテンツプレースホルダ 108"/>
          <p:cNvSpPr>
            <a:spLocks noGrp="1"/>
          </p:cNvSpPr>
          <p:nvPr>
            <p:ph sz="half" idx="2"/>
          </p:nvPr>
        </p:nvSpPr>
        <p:spPr>
          <a:xfrm>
            <a:off x="3405505" y="4596765"/>
            <a:ext cx="2942590" cy="2036445"/>
          </a:xfrm>
          <a:solidFill>
            <a:schemeClr val="bg1">
              <a:lumMod val="95000"/>
            </a:schemeClr>
          </a:solidFill>
        </p:spPr>
        <p:txBody>
          <a:bodyPr/>
          <a:p>
            <a:endParaRPr lang="ja-JP" altLang="en-US"/>
          </a:p>
        </p:txBody>
      </p:sp>
      <p:sp>
        <p:nvSpPr>
          <p:cNvPr id="89" name="四角形 88"/>
          <p:cNvSpPr/>
          <p:nvPr/>
        </p:nvSpPr>
        <p:spPr>
          <a:xfrm>
            <a:off x="5687695" y="2434590"/>
            <a:ext cx="807720" cy="302958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ja-JP" altLang="en-US"/>
          </a:p>
        </p:txBody>
      </p:sp>
      <p:sp>
        <p:nvSpPr>
          <p:cNvPr id="90" name="テキストボックス 89"/>
          <p:cNvSpPr txBox="1"/>
          <p:nvPr/>
        </p:nvSpPr>
        <p:spPr>
          <a:xfrm>
            <a:off x="5808980" y="2823845"/>
            <a:ext cx="551815" cy="2225040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p>
            <a:pPr algn="dist">
              <a:lnSpc>
                <a:spcPct val="100000"/>
              </a:lnSpc>
            </a:pPr>
            <a:r>
              <a:rPr lang="ja-JP" altLang="en-US" sz="2400">
                <a:solidFill>
                  <a:schemeClr val="bg1"/>
                </a:solidFill>
                <a:effectLst/>
              </a:rPr>
              <a:t>行事トピックス</a:t>
            </a:r>
            <a:endParaRPr lang="ja-JP" altLang="en-US" sz="2400">
              <a:solidFill>
                <a:schemeClr val="bg1"/>
              </a:solidFill>
              <a:effectLst/>
            </a:endParaRPr>
          </a:p>
        </p:txBody>
      </p:sp>
      <p:sp>
        <p:nvSpPr>
          <p:cNvPr id="110" name="テキストボックス 109"/>
          <p:cNvSpPr txBox="1"/>
          <p:nvPr/>
        </p:nvSpPr>
        <p:spPr>
          <a:xfrm>
            <a:off x="311785" y="8442325"/>
            <a:ext cx="1424305" cy="10591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40000"/>
              </a:lnSpc>
            </a:pPr>
            <a:r>
              <a:rPr lang="ja-JP" altLang="en-US" sz="900">
                <a:solidFill>
                  <a:schemeClr val="bg1"/>
                </a:solidFill>
                <a:sym typeface="+mn-ea"/>
              </a:rPr>
              <a:t>どこへ越しても住みにくいと悟った時、詩が生れて、画が出来る。意地を通せば窮屈だ。山路を登りながら、こ</a:t>
            </a:r>
            <a:endParaRPr lang="ja-JP" altLang="en-US" sz="900"/>
          </a:p>
        </p:txBody>
      </p:sp>
      <p:sp>
        <p:nvSpPr>
          <p:cNvPr id="111" name="テキストボックス 110"/>
          <p:cNvSpPr txBox="1"/>
          <p:nvPr/>
        </p:nvSpPr>
        <p:spPr>
          <a:xfrm>
            <a:off x="1913255" y="8442325"/>
            <a:ext cx="1424305" cy="10591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40000"/>
              </a:lnSpc>
            </a:pPr>
            <a:r>
              <a:rPr lang="ja-JP" altLang="en-US" sz="900">
                <a:solidFill>
                  <a:schemeClr val="bg1"/>
                </a:solidFill>
                <a:sym typeface="+mn-ea"/>
              </a:rPr>
              <a:t>どこへ越しても住みにくいと悟った時、詩が生れて、画が出来る。意地を通せば窮屈だ。山路を登りながら、こ</a:t>
            </a:r>
            <a:endParaRPr lang="ja-JP" altLang="en-US" sz="900"/>
          </a:p>
        </p:txBody>
      </p:sp>
      <p:sp>
        <p:nvSpPr>
          <p:cNvPr id="3" name="角丸四角形 2"/>
          <p:cNvSpPr/>
          <p:nvPr/>
        </p:nvSpPr>
        <p:spPr>
          <a:xfrm>
            <a:off x="4057650" y="850900"/>
            <a:ext cx="2437765" cy="130683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ja-JP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" name="四角形 19"/>
          <p:cNvSpPr/>
          <p:nvPr/>
        </p:nvSpPr>
        <p:spPr>
          <a:xfrm>
            <a:off x="311150" y="1188085"/>
            <a:ext cx="3962400" cy="47986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ja-JP" altLang="en-US"/>
          </a:p>
        </p:txBody>
      </p:sp>
      <p:sp>
        <p:nvSpPr>
          <p:cNvPr id="16" name="四角形 15"/>
          <p:cNvSpPr/>
          <p:nvPr/>
        </p:nvSpPr>
        <p:spPr>
          <a:xfrm>
            <a:off x="4355465" y="1188085"/>
            <a:ext cx="2145665" cy="479933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ja-JP" altLang="en-US"/>
          </a:p>
        </p:txBody>
      </p:sp>
      <p:sp>
        <p:nvSpPr>
          <p:cNvPr id="8" name="画像プレースホルダ 7"/>
          <p:cNvSpPr>
            <a:spLocks noGrp="1"/>
          </p:cNvSpPr>
          <p:nvPr>
            <p:ph type="pic" idx="1"/>
          </p:nvPr>
        </p:nvSpPr>
        <p:spPr>
          <a:xfrm>
            <a:off x="2668905" y="4417695"/>
            <a:ext cx="1384300" cy="1374140"/>
          </a:xfrm>
          <a:solidFill>
            <a:schemeClr val="bg1">
              <a:lumMod val="95000"/>
            </a:schemeClr>
          </a:solidFill>
        </p:spPr>
      </p:sp>
      <p:sp>
        <p:nvSpPr>
          <p:cNvPr id="26" name="タイトル 25"/>
          <p:cNvSpPr>
            <a:spLocks noGrp="1"/>
          </p:cNvSpPr>
          <p:nvPr/>
        </p:nvSpPr>
        <p:spPr>
          <a:xfrm>
            <a:off x="311785" y="361950"/>
            <a:ext cx="6189345" cy="69596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vert="horz" lIns="91440" tIns="45720" rIns="91440" bIns="45720" rtlCol="0" anchor="ctr" anchorCtr="0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ctr"/>
            <a:r>
              <a:rPr lang="ja-JP" altLang="en-US" sz="1600">
                <a:solidFill>
                  <a:schemeClr val="bg1"/>
                </a:solidFill>
              </a:rPr>
              <a:t>【最新ニュース】  夏休みは〇〇年</a:t>
            </a:r>
            <a:r>
              <a:rPr lang="ja-JP" altLang="en-US" sz="1600">
                <a:solidFill>
                  <a:schemeClr val="bg1"/>
                </a:solidFill>
                <a:sym typeface="+mn-ea"/>
              </a:rPr>
              <a:t>〇〇月〇〇日〜〇〇月〇〇日</a:t>
            </a:r>
            <a:endParaRPr lang="ja-JP" altLang="en-US" sz="1600">
              <a:solidFill>
                <a:schemeClr val="bg1"/>
              </a:solidFill>
              <a:sym typeface="+mn-ea"/>
            </a:endParaRPr>
          </a:p>
        </p:txBody>
      </p:sp>
      <p:sp>
        <p:nvSpPr>
          <p:cNvPr id="91" name="コンテンツプレースホルダ 90"/>
          <p:cNvSpPr>
            <a:spLocks noGrp="1"/>
          </p:cNvSpPr>
          <p:nvPr>
            <p:ph sz="quarter" idx="4"/>
          </p:nvPr>
        </p:nvSpPr>
        <p:spPr>
          <a:xfrm>
            <a:off x="472440" y="1374140"/>
            <a:ext cx="2196465" cy="1717675"/>
          </a:xfrm>
          <a:solidFill>
            <a:schemeClr val="bg1">
              <a:lumMod val="95000"/>
            </a:schemeClr>
          </a:solidFill>
        </p:spPr>
        <p:txBody>
          <a:bodyPr/>
          <a:p>
            <a:endParaRPr lang="en-US" altLang="ja-JP"/>
          </a:p>
        </p:txBody>
      </p:sp>
      <p:sp>
        <p:nvSpPr>
          <p:cNvPr id="86" name="四角形 85"/>
          <p:cNvSpPr/>
          <p:nvPr/>
        </p:nvSpPr>
        <p:spPr>
          <a:xfrm>
            <a:off x="2592705" y="4366895"/>
            <a:ext cx="1191895" cy="28257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ja-JP" altLang="en-US"/>
          </a:p>
        </p:txBody>
      </p:sp>
      <p:sp>
        <p:nvSpPr>
          <p:cNvPr id="88" name="テキストボックス 87"/>
          <p:cNvSpPr txBox="1"/>
          <p:nvPr/>
        </p:nvSpPr>
        <p:spPr>
          <a:xfrm>
            <a:off x="2636520" y="4385310"/>
            <a:ext cx="690880" cy="24511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ja-JP" altLang="en-US" sz="1000">
                <a:solidFill>
                  <a:schemeClr val="bg1"/>
                </a:solidFill>
              </a:rPr>
              <a:t>タイトル</a:t>
            </a:r>
            <a:endParaRPr lang="ja-JP" altLang="en-US" sz="1000">
              <a:solidFill>
                <a:schemeClr val="bg1"/>
              </a:solidFill>
            </a:endParaRPr>
          </a:p>
        </p:txBody>
      </p:sp>
      <p:sp>
        <p:nvSpPr>
          <p:cNvPr id="11" name="四角形 10"/>
          <p:cNvSpPr/>
          <p:nvPr/>
        </p:nvSpPr>
        <p:spPr>
          <a:xfrm>
            <a:off x="370840" y="1285240"/>
            <a:ext cx="1191895" cy="28257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ja-JP" altLang="en-US"/>
          </a:p>
        </p:txBody>
      </p:sp>
      <p:sp>
        <p:nvSpPr>
          <p:cNvPr id="12" name="テキストボックス 11"/>
          <p:cNvSpPr txBox="1"/>
          <p:nvPr/>
        </p:nvSpPr>
        <p:spPr>
          <a:xfrm>
            <a:off x="414655" y="1303655"/>
            <a:ext cx="690880" cy="24511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ja-JP" altLang="en-US" sz="1000">
                <a:solidFill>
                  <a:schemeClr val="bg1"/>
                </a:solidFill>
              </a:rPr>
              <a:t>タイトル</a:t>
            </a:r>
            <a:endParaRPr lang="ja-JP" altLang="en-US" sz="1000">
              <a:solidFill>
                <a:schemeClr val="bg1"/>
              </a:solidFill>
            </a:endParaRPr>
          </a:p>
        </p:txBody>
      </p:sp>
      <p:sp>
        <p:nvSpPr>
          <p:cNvPr id="109" name="コンテンツプレースホルダ 108"/>
          <p:cNvSpPr>
            <a:spLocks noGrp="1"/>
          </p:cNvSpPr>
          <p:nvPr>
            <p:ph sz="half" idx="2"/>
          </p:nvPr>
        </p:nvSpPr>
        <p:spPr>
          <a:xfrm>
            <a:off x="4552315" y="1365885"/>
            <a:ext cx="1751330" cy="1725930"/>
          </a:xfrm>
          <a:prstGeom prst="ellipse">
            <a:avLst/>
          </a:prstGeom>
          <a:blipFill rotWithShape="1">
            <a:blip r:embed="rId1"/>
            <a:stretch>
              <a:fillRect l="-10000"/>
            </a:stretch>
          </a:blipFill>
        </p:spPr>
        <p:txBody>
          <a:bodyPr/>
          <a:p>
            <a:endParaRPr lang="ja-JP" altLang="en-US"/>
          </a:p>
        </p:txBody>
      </p:sp>
      <p:sp>
        <p:nvSpPr>
          <p:cNvPr id="17" name="テキストボックス 16"/>
          <p:cNvSpPr txBox="1"/>
          <p:nvPr/>
        </p:nvSpPr>
        <p:spPr>
          <a:xfrm>
            <a:off x="4528185" y="3180715"/>
            <a:ext cx="1732915" cy="2781935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p>
            <a:pPr>
              <a:lnSpc>
                <a:spcPct val="140000"/>
              </a:lnSpc>
            </a:pPr>
            <a:r>
              <a:rPr lang="ja-JP" altLang="en-US" sz="1200">
                <a:solidFill>
                  <a:schemeClr val="bg1"/>
                </a:solidFill>
              </a:rPr>
              <a:t>情に棹させば流される。智に働けば角が立つ。どこへ越しても住みにくいと悟った時、詩が生れて、画が出来る。とかくに人の世は住みにくい。意地を通せば窮屈だ。 </a:t>
            </a:r>
            <a:r>
              <a:rPr lang="ja-JP" altLang="en-US" sz="1200">
                <a:solidFill>
                  <a:schemeClr val="bg1"/>
                </a:solidFill>
                <a:sym typeface="+mn-ea"/>
              </a:rPr>
              <a:t>情に棹させば流される智に働けば角が立つ。</a:t>
            </a:r>
            <a:endParaRPr lang="ja-JP" altLang="en-US" sz="1200">
              <a:solidFill>
                <a:schemeClr val="bg1"/>
              </a:solidFill>
            </a:endParaRPr>
          </a:p>
        </p:txBody>
      </p:sp>
      <p:sp>
        <p:nvSpPr>
          <p:cNvPr id="18" name="テキストボックス 17"/>
          <p:cNvSpPr txBox="1"/>
          <p:nvPr/>
        </p:nvSpPr>
        <p:spPr>
          <a:xfrm>
            <a:off x="2760980" y="1374140"/>
            <a:ext cx="1383030" cy="1717675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p>
            <a:pPr>
              <a:lnSpc>
                <a:spcPct val="130000"/>
              </a:lnSpc>
            </a:pPr>
            <a:r>
              <a:rPr lang="ja-JP" altLang="en-US" sz="1000">
                <a:solidFill>
                  <a:schemeClr val="tx1">
                    <a:lumMod val="75000"/>
                    <a:lumOff val="25000"/>
                  </a:schemeClr>
                </a:solidFill>
              </a:rPr>
              <a:t>情に棹させば流される。智に働けば角が立つ。どこへ越しても住みにくいと悟った時、詩が生れて、画が出来る。とかくに人</a:t>
            </a:r>
            <a:r>
              <a:rPr lang="en-US" altLang="ja-JP" sz="1000">
                <a:solidFill>
                  <a:schemeClr val="tx1">
                    <a:lumMod val="75000"/>
                    <a:lumOff val="25000"/>
                  </a:schemeClr>
                </a:solidFill>
              </a:rPr>
              <a:t>v</a:t>
            </a:r>
            <a:r>
              <a:rPr lang="ja-JP" altLang="en-US" sz="1000">
                <a:solidFill>
                  <a:schemeClr val="tx1">
                    <a:lumMod val="75000"/>
                    <a:lumOff val="25000"/>
                  </a:schemeClr>
                </a:solidFill>
              </a:rPr>
              <a:t>の世は住みにくい。</a:t>
            </a:r>
            <a:endParaRPr lang="ja-JP" altLang="en-US" sz="10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9" name="テキストボックス 18"/>
          <p:cNvSpPr txBox="1"/>
          <p:nvPr/>
        </p:nvSpPr>
        <p:spPr>
          <a:xfrm>
            <a:off x="464820" y="4403090"/>
            <a:ext cx="2183130" cy="1374775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p>
            <a:pPr>
              <a:lnSpc>
                <a:spcPct val="130000"/>
              </a:lnSpc>
            </a:pPr>
            <a:r>
              <a:rPr lang="ja-JP" altLang="en-US" sz="1000">
                <a:solidFill>
                  <a:schemeClr val="tx1">
                    <a:lumMod val="75000"/>
                    <a:lumOff val="25000"/>
                  </a:schemeClr>
                </a:solidFill>
              </a:rPr>
              <a:t>情に棹させば流される智に働けば角が立つ。どこへ越しても住みにくいと悟った時、詩が生れて、画が出来る。とかくに人の世は住みにくい。意地を通せば窮屈だ。 </a:t>
            </a:r>
            <a:r>
              <a:rPr lang="ja-JP" altLang="en-US" sz="1000">
                <a:solidFill>
                  <a:schemeClr val="tx1">
                    <a:lumMod val="75000"/>
                    <a:lumOff val="25000"/>
                  </a:schemeClr>
                </a:solidFill>
                <a:sym typeface="+mn-ea"/>
              </a:rPr>
              <a:t>情に棹させば流される。智に働けば角が立つ。角が立つ</a:t>
            </a:r>
            <a:endParaRPr lang="ja-JP" altLang="en-US" sz="10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4" name="テキストボックス 23"/>
          <p:cNvSpPr txBox="1"/>
          <p:nvPr/>
        </p:nvSpPr>
        <p:spPr>
          <a:xfrm>
            <a:off x="560705" y="3180715"/>
            <a:ext cx="3583305" cy="112522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p>
            <a:pPr>
              <a:lnSpc>
                <a:spcPct val="130000"/>
              </a:lnSpc>
            </a:pPr>
            <a:r>
              <a:rPr lang="ja-JP" altLang="en-US" sz="1000">
                <a:solidFill>
                  <a:schemeClr val="tx1">
                    <a:lumMod val="75000"/>
                    <a:lumOff val="25000"/>
                  </a:schemeClr>
                </a:solidFill>
              </a:rPr>
              <a:t>情に棹させば流される。智に働けば角が立つ。どこへ越しても住みにくいと悟った時、詩が生れて、画が出来る。とかくに人の世は住みにくい意地を通せば窮屈だ。 </a:t>
            </a:r>
            <a:r>
              <a:rPr lang="ja-JP" altLang="en-US" sz="1000">
                <a:solidFill>
                  <a:schemeClr val="tx1">
                    <a:lumMod val="75000"/>
                    <a:lumOff val="25000"/>
                  </a:schemeClr>
                </a:solidFill>
                <a:sym typeface="+mn-ea"/>
              </a:rPr>
              <a:t>意地を通せば窮屈だ意地を通せば窮屈だ。 </a:t>
            </a:r>
            <a:endParaRPr lang="ja-JP" altLang="en-US" sz="100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lnSpc>
                <a:spcPct val="130000"/>
              </a:lnSpc>
            </a:pPr>
            <a:r>
              <a:rPr lang="ja-JP" altLang="en-US" sz="1000">
                <a:solidFill>
                  <a:schemeClr val="tx1">
                    <a:lumMod val="75000"/>
                    <a:lumOff val="25000"/>
                  </a:schemeClr>
                </a:solidFill>
                <a:sym typeface="+mn-ea"/>
              </a:rPr>
              <a:t>情に棹させば流される。智に働けば角が立つ。どこへ越しても住みにくいと悟った時だ。 </a:t>
            </a:r>
            <a:endParaRPr lang="ja-JP" altLang="en-US" sz="1000">
              <a:solidFill>
                <a:schemeClr val="tx1">
                  <a:lumMod val="75000"/>
                  <a:lumOff val="25000"/>
                </a:schemeClr>
              </a:solidFill>
              <a:sym typeface="+mn-ea"/>
            </a:endParaRPr>
          </a:p>
        </p:txBody>
      </p:sp>
      <p:sp>
        <p:nvSpPr>
          <p:cNvPr id="25" name="四角形 24"/>
          <p:cNvSpPr/>
          <p:nvPr/>
        </p:nvSpPr>
        <p:spPr>
          <a:xfrm>
            <a:off x="4355465" y="6195695"/>
            <a:ext cx="1899920" cy="207137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ja-JP" altLang="en-US"/>
          </a:p>
        </p:txBody>
      </p:sp>
      <p:sp>
        <p:nvSpPr>
          <p:cNvPr id="28" name="四角形 27"/>
          <p:cNvSpPr/>
          <p:nvPr/>
        </p:nvSpPr>
        <p:spPr>
          <a:xfrm>
            <a:off x="1746250" y="6195695"/>
            <a:ext cx="2218055" cy="207137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ja-JP" altLang="en-US"/>
          </a:p>
        </p:txBody>
      </p:sp>
      <p:sp>
        <p:nvSpPr>
          <p:cNvPr id="30" name="四角形 29"/>
          <p:cNvSpPr/>
          <p:nvPr/>
        </p:nvSpPr>
        <p:spPr>
          <a:xfrm>
            <a:off x="311150" y="6195695"/>
            <a:ext cx="1137920" cy="207137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ja-JP" altLang="en-US"/>
          </a:p>
        </p:txBody>
      </p:sp>
      <p:sp>
        <p:nvSpPr>
          <p:cNvPr id="31" name="四角形 30"/>
          <p:cNvSpPr/>
          <p:nvPr/>
        </p:nvSpPr>
        <p:spPr>
          <a:xfrm>
            <a:off x="5977890" y="6082030"/>
            <a:ext cx="520700" cy="114363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ja-JP" altLang="en-US"/>
          </a:p>
        </p:txBody>
      </p:sp>
      <p:sp>
        <p:nvSpPr>
          <p:cNvPr id="32" name="テキストボックス 31"/>
          <p:cNvSpPr txBox="1"/>
          <p:nvPr/>
        </p:nvSpPr>
        <p:spPr>
          <a:xfrm>
            <a:off x="6039485" y="6183630"/>
            <a:ext cx="398145" cy="91567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p>
            <a:r>
              <a:rPr lang="ja-JP" altLang="en-US" sz="1400"/>
              <a:t>タイトル</a:t>
            </a:r>
            <a:endParaRPr lang="ja-JP" altLang="en-US" sz="1400"/>
          </a:p>
        </p:txBody>
      </p:sp>
      <p:sp>
        <p:nvSpPr>
          <p:cNvPr id="33" name="四角形 32"/>
          <p:cNvSpPr/>
          <p:nvPr/>
        </p:nvSpPr>
        <p:spPr>
          <a:xfrm>
            <a:off x="3684270" y="6082030"/>
            <a:ext cx="520700" cy="114363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ja-JP" altLang="en-US"/>
          </a:p>
        </p:txBody>
      </p:sp>
      <p:sp>
        <p:nvSpPr>
          <p:cNvPr id="34" name="テキストボックス 33"/>
          <p:cNvSpPr txBox="1"/>
          <p:nvPr/>
        </p:nvSpPr>
        <p:spPr>
          <a:xfrm>
            <a:off x="3745865" y="6183630"/>
            <a:ext cx="398145" cy="809625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p>
            <a:r>
              <a:rPr lang="ja-JP" altLang="en-US" sz="1400"/>
              <a:t>タイトル</a:t>
            </a:r>
            <a:endParaRPr lang="ja-JP" altLang="en-US" sz="1400"/>
          </a:p>
        </p:txBody>
      </p:sp>
      <p:sp>
        <p:nvSpPr>
          <p:cNvPr id="35" name="四角形 34"/>
          <p:cNvSpPr/>
          <p:nvPr/>
        </p:nvSpPr>
        <p:spPr>
          <a:xfrm>
            <a:off x="1145540" y="6082030"/>
            <a:ext cx="520700" cy="114363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ja-JP" altLang="en-US"/>
          </a:p>
        </p:txBody>
      </p:sp>
      <p:sp>
        <p:nvSpPr>
          <p:cNvPr id="36" name="テキストボックス 35"/>
          <p:cNvSpPr txBox="1"/>
          <p:nvPr/>
        </p:nvSpPr>
        <p:spPr>
          <a:xfrm>
            <a:off x="1207135" y="6183630"/>
            <a:ext cx="398145" cy="916305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p>
            <a:r>
              <a:rPr lang="ja-JP" altLang="en-US" sz="1400"/>
              <a:t>タイトル</a:t>
            </a:r>
            <a:endParaRPr lang="ja-JP" altLang="en-US" sz="1400"/>
          </a:p>
        </p:txBody>
      </p:sp>
      <p:sp>
        <p:nvSpPr>
          <p:cNvPr id="37" name="テキストボックス 36"/>
          <p:cNvSpPr txBox="1"/>
          <p:nvPr/>
        </p:nvSpPr>
        <p:spPr>
          <a:xfrm>
            <a:off x="4563745" y="6272530"/>
            <a:ext cx="1439545" cy="196977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p>
            <a:pPr>
              <a:lnSpc>
                <a:spcPct val="130000"/>
              </a:lnSpc>
            </a:pPr>
            <a:r>
              <a:rPr lang="ja-JP" altLang="en-US" sz="900">
                <a:solidFill>
                  <a:schemeClr val="tx1">
                    <a:lumMod val="75000"/>
                    <a:lumOff val="25000"/>
                  </a:schemeClr>
                </a:solidFill>
              </a:rPr>
              <a:t>情に棹させば流される。智に働けば角が立つ。どこへ越しても住みにくいと悟った時、詩が生れて、画が出来る。とかくに人の世は住みにくい意地を通せば窮屈だ。 </a:t>
            </a:r>
            <a:r>
              <a:rPr lang="ja-JP" altLang="en-US" sz="900">
                <a:solidFill>
                  <a:schemeClr val="tx1">
                    <a:lumMod val="75000"/>
                    <a:lumOff val="25000"/>
                  </a:schemeClr>
                </a:solidFill>
                <a:sym typeface="+mn-ea"/>
              </a:rPr>
              <a:t>どこへ越しても住みにくいと悟った時、詩が生れて、画が出来る。</a:t>
            </a:r>
            <a:endParaRPr lang="ja-JP" altLang="en-US" sz="900">
              <a:solidFill>
                <a:schemeClr val="tx1">
                  <a:lumMod val="75000"/>
                  <a:lumOff val="25000"/>
                </a:schemeClr>
              </a:solidFill>
              <a:sym typeface="+mn-ea"/>
            </a:endParaRPr>
          </a:p>
        </p:txBody>
      </p:sp>
      <p:sp>
        <p:nvSpPr>
          <p:cNvPr id="38" name="テキストボックス 37"/>
          <p:cNvSpPr txBox="1"/>
          <p:nvPr/>
        </p:nvSpPr>
        <p:spPr>
          <a:xfrm>
            <a:off x="1851025" y="6272530"/>
            <a:ext cx="1798320" cy="196977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p>
            <a:pPr>
              <a:lnSpc>
                <a:spcPct val="130000"/>
              </a:lnSpc>
            </a:pPr>
            <a:r>
              <a:rPr lang="ja-JP" altLang="en-US" sz="900">
                <a:solidFill>
                  <a:schemeClr val="tx1">
                    <a:lumMod val="75000"/>
                    <a:lumOff val="25000"/>
                  </a:schemeClr>
                </a:solidFill>
              </a:rPr>
              <a:t>情に棹させば流される。智に働けば角が立つ。どこへ越しても住みにくいと悟った時、詩が生れて、画が出来る。とかくに人の世は住みにくい意地を通せば窮屈だ。 </a:t>
            </a:r>
            <a:r>
              <a:rPr lang="ja-JP" altLang="en-US" sz="900">
                <a:solidFill>
                  <a:schemeClr val="tx1">
                    <a:lumMod val="75000"/>
                    <a:lumOff val="25000"/>
                  </a:schemeClr>
                </a:solidFill>
                <a:sym typeface="+mn-ea"/>
              </a:rPr>
              <a:t>意地を通せば窮屈だ意地を通せば窮屈だ。 情に棹させば流される。智に働けば角が立つ。どこへ越しても住みにくいと悟った時。</a:t>
            </a:r>
            <a:endParaRPr lang="ja-JP" altLang="en-US" sz="900">
              <a:solidFill>
                <a:schemeClr val="tx1">
                  <a:lumMod val="75000"/>
                  <a:lumOff val="25000"/>
                </a:schemeClr>
              </a:solidFill>
              <a:sym typeface="+mn-ea"/>
            </a:endParaRPr>
          </a:p>
        </p:txBody>
      </p:sp>
      <p:sp>
        <p:nvSpPr>
          <p:cNvPr id="39" name="テキストボックス 38"/>
          <p:cNvSpPr txBox="1"/>
          <p:nvPr/>
        </p:nvSpPr>
        <p:spPr>
          <a:xfrm>
            <a:off x="354330" y="6247130"/>
            <a:ext cx="721360" cy="196977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p>
            <a:pPr>
              <a:lnSpc>
                <a:spcPct val="130000"/>
              </a:lnSpc>
            </a:pPr>
            <a:r>
              <a:rPr lang="ja-JP" altLang="en-US" sz="900">
                <a:solidFill>
                  <a:schemeClr val="tx1">
                    <a:lumMod val="75000"/>
                    <a:lumOff val="25000"/>
                  </a:schemeClr>
                </a:solidFill>
              </a:rPr>
              <a:t>情に棹させば流される。智に働けば角が立つ。どこへ越しても住みにくい。</a:t>
            </a:r>
            <a:endParaRPr lang="ja-JP" altLang="en-US" sz="900">
              <a:solidFill>
                <a:schemeClr val="tx1">
                  <a:lumMod val="75000"/>
                  <a:lumOff val="25000"/>
                </a:schemeClr>
              </a:solidFill>
              <a:sym typeface="+mn-ea"/>
            </a:endParaRPr>
          </a:p>
        </p:txBody>
      </p:sp>
      <p:sp>
        <p:nvSpPr>
          <p:cNvPr id="40" name="四角形 39"/>
          <p:cNvSpPr/>
          <p:nvPr/>
        </p:nvSpPr>
        <p:spPr>
          <a:xfrm>
            <a:off x="314325" y="8527415"/>
            <a:ext cx="6186805" cy="104775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ja-JP" altLang="en-US"/>
          </a:p>
        </p:txBody>
      </p:sp>
      <p:sp>
        <p:nvSpPr>
          <p:cNvPr id="41" name="四角形 40"/>
          <p:cNvSpPr/>
          <p:nvPr/>
        </p:nvSpPr>
        <p:spPr>
          <a:xfrm>
            <a:off x="-128905" y="8406130"/>
            <a:ext cx="2094865" cy="419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ja-JP" altLang="en-US"/>
          </a:p>
        </p:txBody>
      </p:sp>
      <p:sp>
        <p:nvSpPr>
          <p:cNvPr id="42" name="テキストボックス 41"/>
          <p:cNvSpPr txBox="1"/>
          <p:nvPr/>
        </p:nvSpPr>
        <p:spPr>
          <a:xfrm>
            <a:off x="311150" y="8431530"/>
            <a:ext cx="10972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ja-JP" altLang="en-US">
                <a:solidFill>
                  <a:schemeClr val="tx1">
                    <a:lumMod val="75000"/>
                    <a:lumOff val="25000"/>
                  </a:schemeClr>
                </a:solidFill>
                <a:sym typeface="+mn-ea"/>
              </a:rPr>
              <a:t>タイトル</a:t>
            </a:r>
            <a:endParaRPr lang="ja-JP" altLang="en-US"/>
          </a:p>
        </p:txBody>
      </p:sp>
      <p:sp>
        <p:nvSpPr>
          <p:cNvPr id="43" name="テキストボックス 42"/>
          <p:cNvSpPr txBox="1"/>
          <p:nvPr/>
        </p:nvSpPr>
        <p:spPr>
          <a:xfrm>
            <a:off x="596900" y="8600440"/>
            <a:ext cx="5664200" cy="86614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lvl="3">
              <a:lnSpc>
                <a:spcPct val="140000"/>
              </a:lnSpc>
            </a:pPr>
            <a:r>
              <a:rPr lang="ja-JP" altLang="en-US" sz="1200">
                <a:solidFill>
                  <a:schemeClr val="bg1"/>
                </a:solidFill>
                <a:sym typeface="+mn-ea"/>
              </a:rPr>
              <a:t>情に棹させば流される。智に働けば角が立つ。どこへ越しても住みにくいと悟った時、詩が生れて、画が出来る。とかくに人の世は住みにくい。</a:t>
            </a:r>
            <a:endParaRPr lang="ja-JP" altLang="en-US" sz="1200">
              <a:solidFill>
                <a:schemeClr val="bg1"/>
              </a:solidFill>
              <a:sym typeface="+mn-e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1303</Words>
  <Application>WPS Presentation</Application>
  <PresentationFormat>宽屏</PresentationFormat>
  <Paragraphs>55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1" baseType="lpstr">
      <vt:lpstr>Arial</vt:lpstr>
      <vt:lpstr>ＭＳ Ｐゴシック</vt:lpstr>
      <vt:lpstr>Wingdings</vt:lpstr>
      <vt:lpstr>Calibri</vt:lpstr>
      <vt:lpstr>Calibri Light</vt:lpstr>
      <vt:lpstr>Microsoft YaHei</vt:lpstr>
      <vt:lpstr>ＭＳ Ｐゴシック</vt:lpstr>
      <vt:lpstr>Arial Unicode MS</vt:lpstr>
      <vt:lpstr>Office テーマ</vt:lpstr>
      <vt:lpstr>○○年○○月○○日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terms:created xsi:type="dcterms:W3CDTF">2021-04-15T01:01:00Z</dcterms:created>
  <dcterms:modified xsi:type="dcterms:W3CDTF">2021-04-19T06:27:50Z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1041-11.8.2.8500</vt:lpwstr>
  </property>
</Properties>
</file>