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455" r:id="rId3"/>
    <p:sldId id="503" r:id="rId5"/>
    <p:sldId id="454" r:id="rId6"/>
    <p:sldId id="504" r:id="rId7"/>
    <p:sldId id="476" r:id="rId8"/>
    <p:sldId id="474" r:id="rId9"/>
    <p:sldId id="396" r:id="rId10"/>
    <p:sldId id="395" r:id="rId11"/>
    <p:sldId id="400" r:id="rId12"/>
    <p:sldId id="401" r:id="rId13"/>
    <p:sldId id="478" r:id="rId14"/>
    <p:sldId id="411" r:id="rId15"/>
    <p:sldId id="412" r:id="rId16"/>
    <p:sldId id="487" r:id="rId17"/>
    <p:sldId id="490" r:id="rId18"/>
    <p:sldId id="493" r:id="rId19"/>
    <p:sldId id="494" r:id="rId20"/>
    <p:sldId id="419" r:id="rId21"/>
    <p:sldId id="497" r:id="rId22"/>
    <p:sldId id="500" r:id="rId23"/>
    <p:sldId id="501" r:id="rId24"/>
    <p:sldId id="437" r:id="rId25"/>
    <p:sldId id="438" r:id="rId26"/>
    <p:sldId id="439" r:id="rId27"/>
    <p:sldId id="443" r:id="rId28"/>
    <p:sldId id="50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BB42"/>
    <a:srgbClr val="008FD5"/>
    <a:srgbClr val="8DBF34"/>
    <a:srgbClr val="4BB4BA"/>
    <a:srgbClr val="F54785"/>
    <a:srgbClr val="FBBDD3"/>
    <a:srgbClr val="9954CC"/>
    <a:srgbClr val="F0F0F0"/>
    <a:srgbClr val="89B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707" autoAdjust="0"/>
  </p:normalViewPr>
  <p:slideViewPr>
    <p:cSldViewPr snapToGrid="0" showGuides="1">
      <p:cViewPr varScale="1">
        <p:scale>
          <a:sx n="86" d="100"/>
          <a:sy n="86" d="100"/>
        </p:scale>
        <p:origin x="768" y="90"/>
      </p:cViewPr>
      <p:guideLst>
        <p:guide pos="3840"/>
        <p:guide orient="horz" pos="1482"/>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38100" cy="381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Workbook10.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2.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8FD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8DBF34"/>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F5478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886074656"/>
        <c:axId val="886076616"/>
      </c:barChart>
      <c:catAx>
        <c:axId val="88607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baseline="0">
                <a:solidFill>
                  <a:schemeClr val="tx1">
                    <a:lumMod val="65000"/>
                    <a:lumOff val="35000"/>
                  </a:schemeClr>
                </a:solidFill>
                <a:latin typeface="Meiryo UI" panose="020B0604030504040204" charset="-128"/>
                <a:ea typeface="+mn-ea"/>
                <a:cs typeface="+mn-cs"/>
              </a:defRPr>
            </a:pPr>
          </a:p>
        </c:txPr>
        <c:crossAx val="886076616"/>
        <c:crosses val="autoZero"/>
        <c:auto val="1"/>
        <c:lblAlgn val="ctr"/>
        <c:lblOffset val="100"/>
        <c:noMultiLvlLbl val="0"/>
      </c:catAx>
      <c:valAx>
        <c:axId val="886076616"/>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crossAx val="8860746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solidFill>
              <a:srgbClr val="008FD5"/>
            </a:solidFill>
            <a:ln>
              <a:noFill/>
            </a:ln>
          </c:spPr>
          <c:explosion val="5"/>
          <c:dPt>
            <c:idx val="0"/>
            <c:bubble3D val="0"/>
            <c:spPr>
              <a:solidFill>
                <a:srgbClr val="F54785"/>
              </a:solidFill>
              <a:ln>
                <a:noFill/>
              </a:ln>
              <a:effectLst/>
            </c:spPr>
          </c:dPt>
          <c:dPt>
            <c:idx val="1"/>
            <c:bubble3D val="0"/>
            <c:spPr>
              <a:solidFill>
                <a:srgbClr val="8DBF34"/>
              </a:solidFill>
              <a:ln>
                <a:noFill/>
              </a:ln>
              <a:effectLst/>
            </c:spPr>
          </c:dPt>
          <c:dPt>
            <c:idx val="2"/>
            <c:bubble3D val="0"/>
            <c:spPr>
              <a:solidFill>
                <a:srgbClr val="008FD5"/>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Series 2</c:v>
                </c:pt>
              </c:strCache>
            </c:strRef>
          </c:tx>
          <c:spPr>
            <a:solidFill>
              <a:srgbClr val="F54785"/>
            </a:solidFill>
            <a:ln>
              <a:noFill/>
            </a:ln>
          </c:spPr>
          <c:explosion val="0"/>
          <c:dPt>
            <c:idx val="0"/>
            <c:bubble3D val="0"/>
            <c:spPr>
              <a:solidFill>
                <a:srgbClr val="F54785"/>
              </a:solidFill>
              <a:ln>
                <a:noFill/>
              </a:ln>
              <a:effectLst/>
            </c:spPr>
          </c:dPt>
          <c:dPt>
            <c:idx val="1"/>
            <c:bubble3D val="0"/>
            <c:spPr>
              <a:solidFill>
                <a:srgbClr val="F54785"/>
              </a:solidFill>
              <a:ln>
                <a:noFill/>
              </a:ln>
              <a:effectLst/>
            </c:spPr>
          </c:dPt>
          <c:dPt>
            <c:idx val="2"/>
            <c:bubble3D val="0"/>
            <c:spPr>
              <a:solidFill>
                <a:srgbClr val="F54785"/>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Series 3</c:v>
                </c:pt>
              </c:strCache>
            </c:strRef>
          </c:tx>
          <c:spPr>
            <a:solidFill>
              <a:srgbClr val="8DBF34"/>
            </a:solidFill>
            <a:ln>
              <a:noFill/>
            </a:ln>
          </c:spPr>
          <c:explosion val="0"/>
          <c:dPt>
            <c:idx val="0"/>
            <c:bubble3D val="0"/>
            <c:spPr>
              <a:solidFill>
                <a:srgbClr val="8DBF34"/>
              </a:solidFill>
              <a:ln>
                <a:noFill/>
              </a:ln>
              <a:effectLst/>
            </c:spPr>
          </c:dPt>
          <c:dPt>
            <c:idx val="1"/>
            <c:bubble3D val="0"/>
            <c:spPr>
              <a:solidFill>
                <a:srgbClr val="8DBF34"/>
              </a:solidFill>
              <a:ln>
                <a:noFill/>
              </a:ln>
              <a:effectLst/>
            </c:spPr>
          </c:dPt>
          <c:dPt>
            <c:idx val="2"/>
            <c:bubble3D val="0"/>
            <c:spPr>
              <a:solidFill>
                <a:srgbClr val="8DBF34"/>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bg2">
                  <a:lumMod val="50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008FD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8DBF34"/>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F5478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295672200"/>
        <c:axId val="295673768"/>
      </c:barChart>
      <c:catAx>
        <c:axId val="29567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baseline="0">
                <a:solidFill>
                  <a:schemeClr val="bg2">
                    <a:lumMod val="50000"/>
                  </a:schemeClr>
                </a:solidFill>
                <a:latin typeface="Meiryo UI" panose="020B0604030504040204" charset="-128"/>
                <a:ea typeface="+mn-ea"/>
                <a:cs typeface="+mn-cs"/>
              </a:defRPr>
            </a:pPr>
          </a:p>
        </c:txPr>
        <c:crossAx val="295673768"/>
        <c:crosses val="autoZero"/>
        <c:auto val="1"/>
        <c:lblAlgn val="ctr"/>
        <c:lblOffset val="100"/>
        <c:noMultiLvlLbl val="0"/>
      </c:catAx>
      <c:valAx>
        <c:axId val="295673768"/>
        <c:scaling>
          <c:orientation val="minMax"/>
        </c:scaling>
        <c:delete val="0"/>
        <c:axPos val="l"/>
        <c:majorGridlines>
          <c:spPr>
            <a:ln w="9525" cap="flat" cmpd="sng" algn="ctr">
              <a:solidFill>
                <a:sysClr val="window" lastClr="FFFFFF">
                  <a:lumMod val="8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bg2">
                    <a:lumMod val="50000"/>
                  </a:schemeClr>
                </a:solidFill>
                <a:latin typeface="Meiryo UI" panose="020B0604030504040204" charset="-128"/>
                <a:ea typeface="+mn-ea"/>
                <a:cs typeface="+mn-cs"/>
              </a:defRPr>
            </a:pPr>
          </a:p>
        </c:txPr>
        <c:crossAx val="295672200"/>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8FD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8DBF34"/>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F5478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axId val="1096870648"/>
        <c:axId val="1096878488"/>
      </c:barChart>
      <c:catAx>
        <c:axId val="1096870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crossAx val="1096878488"/>
        <c:crosses val="autoZero"/>
        <c:auto val="1"/>
        <c:lblAlgn val="ctr"/>
        <c:lblOffset val="100"/>
        <c:noMultiLvlLbl val="0"/>
      </c:catAx>
      <c:valAx>
        <c:axId val="1096878488"/>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crossAx val="10968706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legendEntry>
      <c:legendEntry>
        <c:idx val="1"/>
        <c:txPr>
          <a:bodyPr rot="0" spcFirstLastPara="1" vertOverflow="ellipsis" vert="horz" wrap="square" anchor="ctr" anchorCtr="1"/>
          <a:lstStyle/>
          <a:p>
            <a:pPr>
              <a:defRPr lang="zh-CN" sz="110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legendEntry>
      <c:legendEntry>
        <c:idx val="2"/>
        <c:txPr>
          <a:bodyPr rot="0" spcFirstLastPara="1" vertOverflow="ellipsis" vert="horz" wrap="square" anchor="ctr" anchorCtr="1"/>
          <a:lstStyle/>
          <a:p>
            <a:pPr>
              <a:defRPr lang="zh-CN" sz="110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008FD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8DBF34"/>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F54785"/>
            </a:solidFill>
            <a:ln>
              <a:noFill/>
            </a:ln>
            <a:effectLst/>
          </c:spPr>
          <c:invertIfNegative val="0"/>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axId val="1096902008"/>
        <c:axId val="1096902792"/>
      </c:barChart>
      <c:catAx>
        <c:axId val="1096902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icrosoft JhengHei" panose="020B0604030504040204" charset="-120"/>
                <a:cs typeface="+mn-cs"/>
              </a:defRPr>
            </a:pPr>
          </a:p>
        </c:txPr>
        <c:crossAx val="1096902792"/>
        <c:crosses val="autoZero"/>
        <c:auto val="1"/>
        <c:lblAlgn val="ctr"/>
        <c:lblOffset val="100"/>
        <c:noMultiLvlLbl val="0"/>
      </c:catAx>
      <c:valAx>
        <c:axId val="1096902792"/>
        <c:scaling>
          <c:orientation val="minMax"/>
        </c:scaling>
        <c:delete val="0"/>
        <c:axPos val="b"/>
        <c:majorGridlines>
          <c:spPr>
            <a:ln w="9525" cap="flat" cmpd="sng" algn="ctr">
              <a:solidFill>
                <a:sysClr val="window" lastClr="FFFFFF">
                  <a:lumMod val="8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icrosoft JhengHei" panose="020B0604030504040204" charset="-120"/>
                <a:cs typeface="+mn-cs"/>
              </a:defRPr>
            </a:pPr>
          </a:p>
        </c:txPr>
        <c:crossAx val="1096902008"/>
        <c:crosses val="autoZero"/>
        <c:crossBetween val="between"/>
      </c:valAx>
      <c:spPr>
        <a:noFill/>
        <a:ln>
          <a:noFill/>
        </a:ln>
        <a:effectLst/>
      </c:spPr>
    </c:plotArea>
    <c:plotVisOnly val="1"/>
    <c:dispBlanksAs val="gap"/>
    <c:showDLblsOverMax val="0"/>
  </c:chart>
  <c:spPr>
    <a:noFill/>
    <a:ln>
      <a:noFill/>
    </a:ln>
    <a:effectLst/>
  </c:spPr>
  <c:txPr>
    <a:bodyPr/>
    <a:lstStyle/>
    <a:p>
      <a:pPr>
        <a:defRPr lang="zh-CN" u="none" strike="noStrike" kern="1200" cap="none" spc="0" normalizeH="0">
          <a:solidFill>
            <a:schemeClr val="bg2">
              <a:lumMod val="25000"/>
            </a:schemeClr>
          </a:solidFill>
          <a:uFill>
            <a:solidFill>
              <a:schemeClr val="bg2">
                <a:lumMod val="75000"/>
              </a:schemeClr>
            </a:solidFill>
          </a:uFill>
          <a:latin typeface="Meiryo UI" panose="020B0604030504040204" charset="-128"/>
          <a:ea typeface="Microsoft JhengHei" panose="020B0604030504040204" charset="-12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008FD5"/>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28575" cap="rnd">
              <a:solidFill>
                <a:srgbClr val="F54785"/>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Series 3</c:v>
                </c:pt>
              </c:strCache>
            </c:strRef>
          </c:tx>
          <c:spPr>
            <a:ln w="28575" cap="rnd">
              <a:solidFill>
                <a:srgbClr val="8DBF34"/>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1045465496"/>
        <c:axId val="1045465888"/>
      </c:lineChart>
      <c:catAx>
        <c:axId val="104546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crossAx val="1045465888"/>
        <c:crosses val="autoZero"/>
        <c:auto val="1"/>
        <c:lblAlgn val="ctr"/>
        <c:lblOffset val="100"/>
        <c:noMultiLvlLbl val="0"/>
      </c:catAx>
      <c:valAx>
        <c:axId val="104546588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crossAx val="10454654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9381320642475"/>
          <c:y val="0.0373239436619718"/>
          <c:w val="0.921546698393813"/>
          <c:h val="0.784021909233177"/>
        </c:manualLayout>
      </c:layout>
      <c:lineChart>
        <c:grouping val="standard"/>
        <c:varyColors val="0"/>
        <c:ser>
          <c:idx val="0"/>
          <c:order val="0"/>
          <c:tx>
            <c:strRef>
              <c:f>Sheet1!$B$1</c:f>
              <c:strCache>
                <c:ptCount val="1"/>
                <c:pt idx="0">
                  <c:v>Series 1</c:v>
                </c:pt>
              </c:strCache>
            </c:strRef>
          </c:tx>
          <c:spPr>
            <a:ln w="28575" cap="rnd">
              <a:solidFill>
                <a:srgbClr val="008FD5"/>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28575" cap="rnd">
              <a:solidFill>
                <a:srgbClr val="F54785"/>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Series 3</c:v>
                </c:pt>
              </c:strCache>
            </c:strRef>
          </c:tx>
          <c:spPr>
            <a:ln w="28575" cap="rnd">
              <a:solidFill>
                <a:srgbClr val="8DBF34"/>
              </a:solidFill>
              <a:round/>
            </a:ln>
            <a:effectLst/>
          </c:spPr>
          <c:marker>
            <c:symbol val="none"/>
          </c:marke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1045465496"/>
        <c:axId val="1045465888"/>
      </c:lineChart>
      <c:catAx>
        <c:axId val="104546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cap="none" spc="0" normalizeH="0" baseline="0">
                <a:solidFill>
                  <a:schemeClr val="tx1">
                    <a:lumMod val="65000"/>
                    <a:lumOff val="35000"/>
                  </a:schemeClr>
                </a:solidFill>
                <a:uFill>
                  <a:solidFill>
                    <a:schemeClr val="tx1">
                      <a:lumMod val="65000"/>
                      <a:lumOff val="35000"/>
                    </a:schemeClr>
                  </a:solidFill>
                </a:uFill>
                <a:latin typeface="Meiryo UI" panose="020B0604030504040204" charset="-128"/>
                <a:ea typeface="Meiryo UI" panose="020B0604030504040204" charset="-128"/>
                <a:cs typeface="+mn-cs"/>
              </a:defRPr>
            </a:pPr>
          </a:p>
        </c:txPr>
        <c:crossAx val="1045465888"/>
        <c:crosses val="autoZero"/>
        <c:auto val="1"/>
        <c:lblAlgn val="ctr"/>
        <c:lblOffset val="100"/>
        <c:noMultiLvlLbl val="0"/>
      </c:catAx>
      <c:valAx>
        <c:axId val="104546588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crossAx val="10454654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3498DB"/>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F54785"/>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8DBF34"/>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axId val="703195696"/>
        <c:axId val="703196480"/>
      </c:areaChart>
      <c:catAx>
        <c:axId val="70319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baseline="0">
                <a:solidFill>
                  <a:schemeClr val="bg2">
                    <a:lumMod val="50000"/>
                  </a:schemeClr>
                </a:solidFill>
                <a:latin typeface="Meiryo UI" panose="020B0604030504040204" charset="-128"/>
                <a:ea typeface="+mn-ea"/>
                <a:cs typeface="+mn-cs"/>
              </a:defRPr>
            </a:pPr>
          </a:p>
        </c:txPr>
        <c:crossAx val="703196480"/>
        <c:crosses val="autoZero"/>
        <c:auto val="1"/>
        <c:lblAlgn val="ctr"/>
        <c:lblOffset val="100"/>
        <c:noMultiLvlLbl val="0"/>
      </c:catAx>
      <c:valAx>
        <c:axId val="703196480"/>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bg2">
                    <a:lumMod val="50000"/>
                  </a:schemeClr>
                </a:solidFill>
                <a:latin typeface="Meiryo UI" panose="020B0604030504040204" charset="-128"/>
                <a:ea typeface="+mn-ea"/>
                <a:cs typeface="+mn-cs"/>
              </a:defRPr>
            </a:pPr>
          </a:p>
        </c:txPr>
        <c:crossAx val="70319569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bg2">
                  <a:lumMod val="50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3498DB"/>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F54785"/>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8DBF34"/>
            </a:solidFill>
            <a:ln>
              <a:noFill/>
            </a:ln>
            <a:effectLst/>
          </c:spPr>
          <c:dLbls>
            <c:delete val="1"/>
          </c:dLbls>
          <c:cat>
            <c:strRef>
              <c:f>Sheet1!$A$2:$A$5</c:f>
              <c:strCache>
                <c:ptCount val="4"/>
                <c:pt idx="0" c:formatCode="General">
                  <c:v>Category 1</c:v>
                </c:pt>
                <c:pt idx="1" c:formatCode="General">
                  <c:v>Category 2</c:v>
                </c:pt>
                <c:pt idx="2" c:formatCode="General">
                  <c:v>Category 3</c:v>
                </c:pt>
                <c:pt idx="3" c:formatCode="General">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axId val="703195696"/>
        <c:axId val="703196480"/>
      </c:areaChart>
      <c:catAx>
        <c:axId val="70319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5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crossAx val="703196480"/>
        <c:crosses val="autoZero"/>
        <c:auto val="1"/>
        <c:lblAlgn val="ctr"/>
        <c:lblOffset val="100"/>
        <c:noMultiLvlLbl val="0"/>
      </c:catAx>
      <c:valAx>
        <c:axId val="703196480"/>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crossAx val="70319569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cap="none" spc="0" normalizeH="0" baseline="0">
              <a:solidFill>
                <a:schemeClr val="bg2">
                  <a:lumMod val="25000"/>
                </a:schemeClr>
              </a:solidFill>
              <a:uFill>
                <a:solidFill>
                  <a:schemeClr val="bg2">
                    <a:lumMod val="75000"/>
                  </a:schemeClr>
                </a:solidFill>
              </a:u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u="none" strike="noStrike" kern="1200" cap="none" spc="0" normalizeH="0">
          <a:solidFill>
            <a:schemeClr val="bg2">
              <a:lumMod val="25000"/>
            </a:schemeClr>
          </a:solidFill>
          <a:uFill>
            <a:solidFill>
              <a:schemeClr val="bg2">
                <a:lumMod val="75000"/>
              </a:schemeClr>
            </a:solidFill>
          </a:uFill>
          <a:latin typeface="Raleway" panose="020B0003030101060003" pitchFamily="34" charset="0"/>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solidFill>
              <a:srgbClr val="008FD5"/>
            </a:solidFill>
            <a:ln>
              <a:noFill/>
            </a:ln>
          </c:spPr>
          <c:explosion val="5"/>
          <c:dPt>
            <c:idx val="0"/>
            <c:bubble3D val="0"/>
            <c:spPr>
              <a:solidFill>
                <a:srgbClr val="F54785"/>
              </a:solidFill>
              <a:ln>
                <a:noFill/>
              </a:ln>
              <a:effectLst/>
            </c:spPr>
          </c:dPt>
          <c:dPt>
            <c:idx val="1"/>
            <c:bubble3D val="0"/>
            <c:spPr>
              <a:solidFill>
                <a:srgbClr val="8DBF34"/>
              </a:solidFill>
              <a:ln>
                <a:noFill/>
              </a:ln>
              <a:effectLst/>
            </c:spPr>
          </c:dPt>
          <c:dPt>
            <c:idx val="2"/>
            <c:bubble3D val="0"/>
            <c:spPr>
              <a:solidFill>
                <a:srgbClr val="008FD5"/>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Series 2</c:v>
                </c:pt>
              </c:strCache>
            </c:strRef>
          </c:tx>
          <c:spPr>
            <a:solidFill>
              <a:srgbClr val="F54785"/>
            </a:solidFill>
            <a:ln>
              <a:noFill/>
            </a:ln>
          </c:spPr>
          <c:explosion val="0"/>
          <c:dPt>
            <c:idx val="0"/>
            <c:bubble3D val="0"/>
            <c:spPr>
              <a:solidFill>
                <a:srgbClr val="F54785"/>
              </a:solidFill>
              <a:ln>
                <a:noFill/>
              </a:ln>
              <a:effectLst/>
            </c:spPr>
          </c:dPt>
          <c:dPt>
            <c:idx val="1"/>
            <c:bubble3D val="0"/>
            <c:spPr>
              <a:solidFill>
                <a:srgbClr val="F54785"/>
              </a:solidFill>
              <a:ln>
                <a:noFill/>
              </a:ln>
              <a:effectLst/>
            </c:spPr>
          </c:dPt>
          <c:dPt>
            <c:idx val="2"/>
            <c:bubble3D val="0"/>
            <c:spPr>
              <a:solidFill>
                <a:srgbClr val="F54785"/>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Series 3</c:v>
                </c:pt>
              </c:strCache>
            </c:strRef>
          </c:tx>
          <c:spPr>
            <a:solidFill>
              <a:srgbClr val="8DBF34"/>
            </a:solidFill>
            <a:ln>
              <a:noFill/>
            </a:ln>
          </c:spPr>
          <c:explosion val="0"/>
          <c:dPt>
            <c:idx val="0"/>
            <c:bubble3D val="0"/>
            <c:spPr>
              <a:solidFill>
                <a:srgbClr val="8DBF34"/>
              </a:solidFill>
              <a:ln>
                <a:noFill/>
              </a:ln>
              <a:effectLst/>
            </c:spPr>
          </c:dPt>
          <c:dPt>
            <c:idx val="1"/>
            <c:bubble3D val="0"/>
            <c:spPr>
              <a:solidFill>
                <a:srgbClr val="8DBF34"/>
              </a:solidFill>
              <a:ln>
                <a:noFill/>
              </a:ln>
              <a:effectLst/>
            </c:spPr>
          </c:dPt>
          <c:dPt>
            <c:idx val="2"/>
            <c:bubble3D val="0"/>
            <c:spPr>
              <a:solidFill>
                <a:srgbClr val="8DBF34"/>
              </a:solidFill>
              <a:ln>
                <a:noFill/>
              </a:ln>
              <a:effectLst/>
            </c:spPr>
          </c:dPt>
          <c:dLbls>
            <c:delete val="1"/>
          </c:dLbls>
          <c:cat>
            <c:strRef>
              <c:f>Sheet1!$A$2:$A$4</c:f>
              <c:strCache>
                <c:ptCount val="3"/>
                <c:pt idx="0" c:formatCode="General">
                  <c:v>Category 1</c:v>
                </c:pt>
                <c:pt idx="1" c:formatCode="General">
                  <c:v>Category 2</c:v>
                </c:pt>
                <c:pt idx="2" c:formatCode="General">
                  <c:v>Category 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1"/>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egendEntry>
        <c:idx val="2"/>
        <c:txPr>
          <a:bodyPr rot="0" spcFirstLastPara="1" vertOverflow="ellipsis" vert="horz" wrap="square" anchor="ctr" anchorCtr="1"/>
          <a:lstStyle/>
          <a:p>
            <a:pPr>
              <a:defRPr lang="zh-CN" sz="1100" b="0" i="0" u="none" strike="noStrike" kern="1200" baseline="0">
                <a:solidFill>
                  <a:schemeClr val="bg2">
                    <a:lumMod val="75000"/>
                  </a:schemeClr>
                </a:solidFill>
                <a:latin typeface="Meiryo UI" panose="020B0604030504040204" charset="-128"/>
                <a:ea typeface="+mn-ea"/>
                <a:cs typeface="+mn-cs"/>
              </a:defRPr>
            </a:pPr>
          </a:p>
        </c:txPr>
      </c:legendEntry>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bg2">
                  <a:lumMod val="50000"/>
                </a:schemeClr>
              </a:solidFill>
              <a:latin typeface="Meiryo UI" panose="020B0604030504040204" charset="-128"/>
              <a:ea typeface="+mn-ea"/>
              <a:cs typeface="+mn-cs"/>
            </a:defRPr>
          </a:pPr>
        </a:p>
      </c:txPr>
    </c:legend>
    <c:plotVisOnly val="1"/>
    <c:dispBlanksAs val="gap"/>
    <c:showDLblsOverMax val="0"/>
  </c:chart>
  <c:spPr>
    <a:noFill/>
    <a:ln>
      <a:noFill/>
    </a:ln>
    <a:effectLst/>
  </c:spPr>
  <c:txPr>
    <a:bodyPr/>
    <a:lstStyle/>
    <a:p>
      <a:pPr>
        <a:defRPr lang="zh-CN">
          <a:solidFill>
            <a:schemeClr val="bg2">
              <a:lumMod val="75000"/>
            </a:schemeClr>
          </a:solidFill>
          <a:latin typeface="Raleway" panose="020B0003030101060003"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EB1596-53A3-4938-8CEE-8F8EF0B6A9FF}" type="doc">
      <dgm:prSet loTypeId="urn:microsoft.com/office/officeart/2005/8/layout/cycle5" loCatId="cycle" qsTypeId="urn:microsoft.com/office/officeart/2005/8/quickstyle/simple1#1" qsCatId="simple" csTypeId="urn:microsoft.com/office/officeart/2005/8/colors/accent1_2#1" csCatId="accent1" phldr="1"/>
      <dgm:spPr/>
      <dgm:t>
        <a:bodyPr/>
        <a:lstStyle/>
        <a:p>
          <a:endParaRPr lang="en-US"/>
        </a:p>
      </dgm:t>
    </dgm:pt>
    <dgm:pt modelId="{53C728BB-3341-4FF4-BBD3-9BA1FE2CBF45}">
      <dgm:prSet phldrT="[Text]" phldr="0" custT="1"/>
      <dgm:spPr>
        <a:solidFill>
          <a:srgbClr val="008FD5"/>
        </a:solidFill>
      </dgm:spPr>
      <dgm:t>
        <a:bodyPr vert="horz" wrap="square"/>
        <a:lstStyle/>
        <a:p>
          <a:pPr>
            <a:lnSpc>
              <a:spcPct val="100000"/>
            </a:lnSpc>
            <a:spcBef>
              <a:spcPct val="0"/>
            </a:spcBef>
            <a:spcAft>
              <a:spcPct val="35000"/>
            </a:spcAft>
          </a:pPr>
          <a:r>
            <a:rPr lang="en-US" sz="1400" dirty="0">
              <a:latin typeface="Meiryo UI" panose="020B0604030504040204" charset="-128"/>
            </a:rPr>
            <a:t>text</a:t>
          </a:r>
        </a:p>
      </dgm:t>
    </dgm:pt>
    <dgm:pt modelId="{C422D116-5DC9-4983-AD9E-67C2AC05A5DC}" cxnId="{3ABF138C-D263-467E-83B5-0845F8F69EDA}" type="parTrans">
      <dgm:prSet/>
      <dgm:spPr/>
      <dgm:t>
        <a:bodyPr/>
        <a:lstStyle/>
        <a:p>
          <a:endParaRPr lang="en-US" sz="1400">
            <a:latin typeface="Lato" panose="020F0502020204030203" pitchFamily="34" charset="0"/>
          </a:endParaRPr>
        </a:p>
      </dgm:t>
    </dgm:pt>
    <dgm:pt modelId="{0D9042BD-205F-4D4A-A107-82453E25AE9D}" cxnId="{3ABF138C-D263-467E-83B5-0845F8F69EDA}" type="sibTrans">
      <dgm:prSet custT="1"/>
      <dgm:spPr>
        <a:solidFill>
          <a:srgbClr val="3E9DDD">
            <a:alpha val="40000"/>
          </a:srgbClr>
        </a:solidFill>
      </dgm:spPr>
      <dgm:t>
        <a:bodyPr/>
        <a:lstStyle/>
        <a:p>
          <a:endParaRPr lang="en-US" sz="1400">
            <a:latin typeface="Lato" panose="020F0502020204030203" pitchFamily="34" charset="0"/>
          </a:endParaRPr>
        </a:p>
      </dgm:t>
    </dgm:pt>
    <dgm:pt modelId="{8EBA7407-358F-463D-8A8F-E46A7F545FD5}">
      <dgm:prSet phldrT="[Text]" phldr="0" custT="1"/>
      <dgm:spPr>
        <a:solidFill>
          <a:srgbClr val="FFBB42"/>
        </a:solidFill>
      </dgm:spPr>
      <dgm:t>
        <a:bodyPr vert="horz" wrap="square"/>
        <a:lstStyle/>
        <a:p>
          <a:pPr>
            <a:lnSpc>
              <a:spcPct val="100000"/>
            </a:lnSpc>
            <a:spcBef>
              <a:spcPct val="0"/>
            </a:spcBef>
            <a:spcAft>
              <a:spcPct val="35000"/>
            </a:spcAft>
          </a:pPr>
          <a:r>
            <a:rPr lang="en-US" sz="1400" dirty="0">
              <a:latin typeface="Meiryo UI" panose="020B0604030504040204" charset="-128"/>
            </a:rPr>
            <a:t>text</a:t>
          </a:r>
        </a:p>
      </dgm:t>
    </dgm:pt>
    <dgm:pt modelId="{1F6CC08A-F14F-4496-803D-01788ADEE1E1}" cxnId="{F3A4A91E-5071-41B5-A39A-1FCF255240F9}" type="parTrans">
      <dgm:prSet/>
      <dgm:spPr/>
      <dgm:t>
        <a:bodyPr/>
        <a:lstStyle/>
        <a:p>
          <a:endParaRPr lang="en-US" sz="1400">
            <a:latin typeface="Lato" panose="020F0502020204030203" pitchFamily="34" charset="0"/>
          </a:endParaRPr>
        </a:p>
      </dgm:t>
    </dgm:pt>
    <dgm:pt modelId="{9F170F0D-8DAB-4CB0-9BE9-599C8A98868C}" cxnId="{F3A4A91E-5071-41B5-A39A-1FCF255240F9}" type="sibTrans">
      <dgm:prSet custT="1"/>
      <dgm:spPr>
        <a:solidFill>
          <a:srgbClr val="3E9DDD">
            <a:alpha val="40000"/>
          </a:srgbClr>
        </a:solidFill>
      </dgm:spPr>
      <dgm:t>
        <a:bodyPr/>
        <a:lstStyle/>
        <a:p>
          <a:endParaRPr lang="en-US" sz="1400">
            <a:latin typeface="Lato" panose="020F0502020204030203" pitchFamily="34" charset="0"/>
          </a:endParaRPr>
        </a:p>
      </dgm:t>
    </dgm:pt>
    <dgm:pt modelId="{89A63F2F-F4C1-4D4C-B1CC-867D65FC7E88}">
      <dgm:prSet phldrT="[Text]" phldr="0" custT="1"/>
      <dgm:spPr>
        <a:solidFill>
          <a:srgbClr val="8DBF34"/>
        </a:solidFill>
      </dgm:spPr>
      <dgm:t>
        <a:bodyPr vert="horz" wrap="square"/>
        <a:lstStyle/>
        <a:p>
          <a:pPr>
            <a:lnSpc>
              <a:spcPct val="100000"/>
            </a:lnSpc>
            <a:spcBef>
              <a:spcPct val="0"/>
            </a:spcBef>
            <a:spcAft>
              <a:spcPct val="35000"/>
            </a:spcAft>
          </a:pPr>
          <a:r>
            <a:rPr lang="en-US" sz="1400" dirty="0">
              <a:latin typeface="Meiryo UI" panose="020B0604030504040204" charset="-128"/>
            </a:rPr>
            <a:t>text</a:t>
          </a:r>
        </a:p>
      </dgm:t>
    </dgm:pt>
    <dgm:pt modelId="{59FFAA65-AFA3-44AF-848D-E7841F3DEE4B}" cxnId="{31FB9A1D-5EFD-45A9-B99F-6AC9A7A7F283}" type="parTrans">
      <dgm:prSet/>
      <dgm:spPr/>
      <dgm:t>
        <a:bodyPr/>
        <a:lstStyle/>
        <a:p>
          <a:endParaRPr lang="en-US" sz="1400">
            <a:latin typeface="Lato" panose="020F0502020204030203" pitchFamily="34" charset="0"/>
          </a:endParaRPr>
        </a:p>
      </dgm:t>
    </dgm:pt>
    <dgm:pt modelId="{830EDD1B-8E06-45C3-A410-5BF01EE7CC54}" cxnId="{31FB9A1D-5EFD-45A9-B99F-6AC9A7A7F283}" type="sibTrans">
      <dgm:prSet custT="1"/>
      <dgm:spPr>
        <a:solidFill>
          <a:srgbClr val="3E9DDD">
            <a:alpha val="40000"/>
          </a:srgbClr>
        </a:solidFill>
      </dgm:spPr>
      <dgm:t>
        <a:bodyPr/>
        <a:lstStyle/>
        <a:p>
          <a:endParaRPr lang="en-US" sz="1400">
            <a:latin typeface="Lato" panose="020F0502020204030203" pitchFamily="34" charset="0"/>
          </a:endParaRPr>
        </a:p>
      </dgm:t>
    </dgm:pt>
    <dgm:pt modelId="{F2EC4822-1FBF-477B-BF08-8DAC02619495}">
      <dgm:prSet phldrT="[Text]" phldr="0" custT="1"/>
      <dgm:spPr>
        <a:solidFill>
          <a:srgbClr val="F54785"/>
        </a:solidFill>
      </dgm:spPr>
      <dgm:t>
        <a:bodyPr vert="horz" wrap="square"/>
        <a:lstStyle/>
        <a:p>
          <a:pPr>
            <a:lnSpc>
              <a:spcPct val="100000"/>
            </a:lnSpc>
            <a:spcBef>
              <a:spcPct val="0"/>
            </a:spcBef>
            <a:spcAft>
              <a:spcPct val="35000"/>
            </a:spcAft>
          </a:pPr>
          <a:r>
            <a:rPr lang="en-US" sz="1400" dirty="0">
              <a:latin typeface="Meiryo UI" panose="020B0604030504040204" charset="-128"/>
            </a:rPr>
            <a:t>text</a:t>
          </a:r>
        </a:p>
      </dgm:t>
    </dgm:pt>
    <dgm:pt modelId="{635D33DB-2E7C-4C7E-A2B5-DA465ED79A9F}" cxnId="{7A69464A-F69C-45B4-8FC0-EC235EF7F58B}" type="parTrans">
      <dgm:prSet/>
      <dgm:spPr/>
      <dgm:t>
        <a:bodyPr/>
        <a:lstStyle/>
        <a:p>
          <a:endParaRPr lang="en-US" sz="1400">
            <a:latin typeface="Lato" panose="020F0502020204030203" pitchFamily="34" charset="0"/>
          </a:endParaRPr>
        </a:p>
      </dgm:t>
    </dgm:pt>
    <dgm:pt modelId="{84C40E41-0F1B-4339-8D02-1CE537E6070C}" cxnId="{7A69464A-F69C-45B4-8FC0-EC235EF7F58B}" type="sibTrans">
      <dgm:prSet custT="1"/>
      <dgm:spPr>
        <a:solidFill>
          <a:srgbClr val="3E9DDD">
            <a:alpha val="40000"/>
          </a:srgbClr>
        </a:solidFill>
      </dgm:spPr>
      <dgm:t>
        <a:bodyPr/>
        <a:lstStyle/>
        <a:p>
          <a:endParaRPr lang="en-US" sz="1400">
            <a:latin typeface="Lato" panose="020F0502020204030203" pitchFamily="34" charset="0"/>
          </a:endParaRPr>
        </a:p>
      </dgm:t>
    </dgm:pt>
    <dgm:pt modelId="{2A634F8F-B3DA-4549-ACA1-62C5B81F703D}">
      <dgm:prSet phldrT="[Text]" phldr="0" custT="1"/>
      <dgm:spPr>
        <a:solidFill>
          <a:srgbClr val="4BB4BA"/>
        </a:solidFill>
      </dgm:spPr>
      <dgm:t>
        <a:bodyPr vert="horz" wrap="square"/>
        <a:lstStyle/>
        <a:p>
          <a:pPr>
            <a:lnSpc>
              <a:spcPct val="100000"/>
            </a:lnSpc>
            <a:spcBef>
              <a:spcPct val="0"/>
            </a:spcBef>
            <a:spcAft>
              <a:spcPct val="35000"/>
            </a:spcAft>
          </a:pPr>
          <a:r>
            <a:rPr lang="en-US" sz="1400" dirty="0">
              <a:latin typeface="Meiryo UI" panose="020B0604030504040204" charset="-128"/>
            </a:rPr>
            <a:t>text</a:t>
          </a:r>
        </a:p>
      </dgm:t>
    </dgm:pt>
    <dgm:pt modelId="{6DAED2A2-C752-4B65-BBDB-AF279D947899}" cxnId="{435FEB12-7B92-47FB-8A22-25FAACF67E49}" type="parTrans">
      <dgm:prSet/>
      <dgm:spPr/>
      <dgm:t>
        <a:bodyPr/>
        <a:lstStyle/>
        <a:p>
          <a:endParaRPr lang="en-US" sz="1400">
            <a:latin typeface="Lato" panose="020F0502020204030203" pitchFamily="34" charset="0"/>
          </a:endParaRPr>
        </a:p>
      </dgm:t>
    </dgm:pt>
    <dgm:pt modelId="{768DB9B3-9DFB-4D74-BDDC-FAC5B77D536B}" cxnId="{435FEB12-7B92-47FB-8A22-25FAACF67E49}" type="sibTrans">
      <dgm:prSet custT="1"/>
      <dgm:spPr>
        <a:solidFill>
          <a:srgbClr val="3E9DDD">
            <a:alpha val="40000"/>
          </a:srgbClr>
        </a:solidFill>
      </dgm:spPr>
      <dgm:t>
        <a:bodyPr/>
        <a:lstStyle/>
        <a:p>
          <a:endParaRPr lang="en-US" sz="1400">
            <a:latin typeface="Lato" panose="020F0502020204030203" pitchFamily="34" charset="0"/>
          </a:endParaRPr>
        </a:p>
      </dgm:t>
    </dgm:pt>
    <dgm:pt modelId="{A5077CA5-7557-4A4E-92B4-AF8E30FB3DEF}" type="pres">
      <dgm:prSet presAssocID="{70EB1596-53A3-4938-8CEE-8F8EF0B6A9FF}" presName="cycle" presStyleCnt="0">
        <dgm:presLayoutVars>
          <dgm:dir/>
          <dgm:resizeHandles val="exact"/>
        </dgm:presLayoutVars>
      </dgm:prSet>
      <dgm:spPr/>
    </dgm:pt>
    <dgm:pt modelId="{9DD3C446-6CAD-415B-A192-75B7BFAC67E8}" type="pres">
      <dgm:prSet presAssocID="{53C728BB-3341-4FF4-BBD3-9BA1FE2CBF45}" presName="node" presStyleLbl="node1" presStyleIdx="0" presStyleCnt="5">
        <dgm:presLayoutVars>
          <dgm:bulletEnabled val="1"/>
        </dgm:presLayoutVars>
      </dgm:prSet>
      <dgm:spPr/>
    </dgm:pt>
    <dgm:pt modelId="{E1D900FE-01B6-44CB-90DC-D24000EC1DA6}" type="pres">
      <dgm:prSet presAssocID="{53C728BB-3341-4FF4-BBD3-9BA1FE2CBF45}" presName="spNode" presStyleCnt="0"/>
      <dgm:spPr/>
    </dgm:pt>
    <dgm:pt modelId="{2C3A88A4-8FEB-45AB-B896-937AB314137D}" type="pres">
      <dgm:prSet presAssocID="{0D9042BD-205F-4D4A-A107-82453E25AE9D}" presName="sibTrans" presStyleLbl="sibTrans1D1" presStyleIdx="0" presStyleCnt="5"/>
      <dgm:spPr/>
    </dgm:pt>
    <dgm:pt modelId="{D7E019F9-F762-4E4F-8309-7785A46579C3}" type="pres">
      <dgm:prSet presAssocID="{8EBA7407-358F-463D-8A8F-E46A7F545FD5}" presName="node" presStyleLbl="node1" presStyleIdx="1" presStyleCnt="5">
        <dgm:presLayoutVars>
          <dgm:bulletEnabled val="1"/>
        </dgm:presLayoutVars>
      </dgm:prSet>
      <dgm:spPr/>
    </dgm:pt>
    <dgm:pt modelId="{1D4897C3-EF93-46F7-8C60-4C436C0D8DF5}" type="pres">
      <dgm:prSet presAssocID="{8EBA7407-358F-463D-8A8F-E46A7F545FD5}" presName="spNode" presStyleCnt="0"/>
      <dgm:spPr/>
    </dgm:pt>
    <dgm:pt modelId="{96D1D5A6-682B-4471-95B6-36D752F8C26F}" type="pres">
      <dgm:prSet presAssocID="{9F170F0D-8DAB-4CB0-9BE9-599C8A98868C}" presName="sibTrans" presStyleLbl="sibTrans1D1" presStyleIdx="1" presStyleCnt="5"/>
      <dgm:spPr/>
    </dgm:pt>
    <dgm:pt modelId="{096CA76B-8BA7-4B83-BB60-0E8BA5EF73F0}" type="pres">
      <dgm:prSet presAssocID="{89A63F2F-F4C1-4D4C-B1CC-867D65FC7E88}" presName="node" presStyleLbl="node1" presStyleIdx="2" presStyleCnt="5">
        <dgm:presLayoutVars>
          <dgm:bulletEnabled val="1"/>
        </dgm:presLayoutVars>
      </dgm:prSet>
      <dgm:spPr/>
    </dgm:pt>
    <dgm:pt modelId="{90605D59-A9E5-46AA-92AD-EC7E1DB17B26}" type="pres">
      <dgm:prSet presAssocID="{89A63F2F-F4C1-4D4C-B1CC-867D65FC7E88}" presName="spNode" presStyleCnt="0"/>
      <dgm:spPr/>
    </dgm:pt>
    <dgm:pt modelId="{A402F616-49D0-4A38-8CB8-2ACF49ACB291}" type="pres">
      <dgm:prSet presAssocID="{830EDD1B-8E06-45C3-A410-5BF01EE7CC54}" presName="sibTrans" presStyleLbl="sibTrans1D1" presStyleIdx="2" presStyleCnt="5"/>
      <dgm:spPr/>
    </dgm:pt>
    <dgm:pt modelId="{6BD6AB68-3D92-4366-A275-985A6840C377}" type="pres">
      <dgm:prSet presAssocID="{F2EC4822-1FBF-477B-BF08-8DAC02619495}" presName="node" presStyleLbl="node1" presStyleIdx="3" presStyleCnt="5">
        <dgm:presLayoutVars>
          <dgm:bulletEnabled val="1"/>
        </dgm:presLayoutVars>
      </dgm:prSet>
      <dgm:spPr/>
    </dgm:pt>
    <dgm:pt modelId="{D2C2F272-E23A-4942-9593-2AC6F15A1670}" type="pres">
      <dgm:prSet presAssocID="{F2EC4822-1FBF-477B-BF08-8DAC02619495}" presName="spNode" presStyleCnt="0"/>
      <dgm:spPr/>
    </dgm:pt>
    <dgm:pt modelId="{4F7309DE-1174-486C-B4A7-AE0456439466}" type="pres">
      <dgm:prSet presAssocID="{84C40E41-0F1B-4339-8D02-1CE537E6070C}" presName="sibTrans" presStyleLbl="sibTrans1D1" presStyleIdx="3" presStyleCnt="5"/>
      <dgm:spPr/>
    </dgm:pt>
    <dgm:pt modelId="{8B7ADC29-8D03-4B2B-8ECE-464404B81021}" type="pres">
      <dgm:prSet presAssocID="{2A634F8F-B3DA-4549-ACA1-62C5B81F703D}" presName="node" presStyleLbl="node1" presStyleIdx="4" presStyleCnt="5">
        <dgm:presLayoutVars>
          <dgm:bulletEnabled val="1"/>
        </dgm:presLayoutVars>
      </dgm:prSet>
      <dgm:spPr/>
    </dgm:pt>
    <dgm:pt modelId="{D67C6EEE-D241-41B2-B15D-41A5814113D7}" type="pres">
      <dgm:prSet presAssocID="{2A634F8F-B3DA-4549-ACA1-62C5B81F703D}" presName="spNode" presStyleCnt="0"/>
      <dgm:spPr/>
    </dgm:pt>
    <dgm:pt modelId="{88280EB6-8AB5-421F-859A-96D1830D54A2}" type="pres">
      <dgm:prSet presAssocID="{768DB9B3-9DFB-4D74-BDDC-FAC5B77D536B}" presName="sibTrans" presStyleLbl="sibTrans1D1" presStyleIdx="4" presStyleCnt="5"/>
      <dgm:spPr/>
    </dgm:pt>
  </dgm:ptLst>
  <dgm:cxnLst>
    <dgm:cxn modelId="{55A0B80B-DB46-41E7-B865-72CC9961C234}" type="presOf" srcId="{0D9042BD-205F-4D4A-A107-82453E25AE9D}" destId="{2C3A88A4-8FEB-45AB-B896-937AB314137D}" srcOrd="0" destOrd="0" presId="urn:microsoft.com/office/officeart/2005/8/layout/cycle5"/>
    <dgm:cxn modelId="{435FEB12-7B92-47FB-8A22-25FAACF67E49}" srcId="{70EB1596-53A3-4938-8CEE-8F8EF0B6A9FF}" destId="{2A634F8F-B3DA-4549-ACA1-62C5B81F703D}" srcOrd="4" destOrd="0" parTransId="{6DAED2A2-C752-4B65-BBDB-AF279D947899}" sibTransId="{768DB9B3-9DFB-4D74-BDDC-FAC5B77D536B}"/>
    <dgm:cxn modelId="{19100418-3DD1-4DA5-B844-6E20E34E4523}" type="presOf" srcId="{9F170F0D-8DAB-4CB0-9BE9-599C8A98868C}" destId="{96D1D5A6-682B-4471-95B6-36D752F8C26F}" srcOrd="0" destOrd="0" presId="urn:microsoft.com/office/officeart/2005/8/layout/cycle5"/>
    <dgm:cxn modelId="{31FB9A1D-5EFD-45A9-B99F-6AC9A7A7F283}" srcId="{70EB1596-53A3-4938-8CEE-8F8EF0B6A9FF}" destId="{89A63F2F-F4C1-4D4C-B1CC-867D65FC7E88}" srcOrd="2" destOrd="0" parTransId="{59FFAA65-AFA3-44AF-848D-E7841F3DEE4B}" sibTransId="{830EDD1B-8E06-45C3-A410-5BF01EE7CC54}"/>
    <dgm:cxn modelId="{F3A4A91E-5071-41B5-A39A-1FCF255240F9}" srcId="{70EB1596-53A3-4938-8CEE-8F8EF0B6A9FF}" destId="{8EBA7407-358F-463D-8A8F-E46A7F545FD5}" srcOrd="1" destOrd="0" parTransId="{1F6CC08A-F14F-4496-803D-01788ADEE1E1}" sibTransId="{9F170F0D-8DAB-4CB0-9BE9-599C8A98868C}"/>
    <dgm:cxn modelId="{7E18FE2B-932A-48B8-8491-6DFD6809FE42}" type="presOf" srcId="{8EBA7407-358F-463D-8A8F-E46A7F545FD5}" destId="{D7E019F9-F762-4E4F-8309-7785A46579C3}" srcOrd="0" destOrd="0" presId="urn:microsoft.com/office/officeart/2005/8/layout/cycle5"/>
    <dgm:cxn modelId="{B6BB8E3C-6750-41FF-B9A7-79618524FFA6}" type="presOf" srcId="{70EB1596-53A3-4938-8CEE-8F8EF0B6A9FF}" destId="{A5077CA5-7557-4A4E-92B4-AF8E30FB3DEF}" srcOrd="0" destOrd="0" presId="urn:microsoft.com/office/officeart/2005/8/layout/cycle5"/>
    <dgm:cxn modelId="{19AF2F67-21FF-4676-8CAF-929F67D78DA3}" type="presOf" srcId="{53C728BB-3341-4FF4-BBD3-9BA1FE2CBF45}" destId="{9DD3C446-6CAD-415B-A192-75B7BFAC67E8}" srcOrd="0" destOrd="0" presId="urn:microsoft.com/office/officeart/2005/8/layout/cycle5"/>
    <dgm:cxn modelId="{7A69464A-F69C-45B4-8FC0-EC235EF7F58B}" srcId="{70EB1596-53A3-4938-8CEE-8F8EF0B6A9FF}" destId="{F2EC4822-1FBF-477B-BF08-8DAC02619495}" srcOrd="3" destOrd="0" parTransId="{635D33DB-2E7C-4C7E-A2B5-DA465ED79A9F}" sibTransId="{84C40E41-0F1B-4339-8D02-1CE537E6070C}"/>
    <dgm:cxn modelId="{EA818C50-F098-4E14-A8DE-A8F7667D842B}" type="presOf" srcId="{F2EC4822-1FBF-477B-BF08-8DAC02619495}" destId="{6BD6AB68-3D92-4366-A275-985A6840C377}" srcOrd="0" destOrd="0" presId="urn:microsoft.com/office/officeart/2005/8/layout/cycle5"/>
    <dgm:cxn modelId="{768E357C-2585-49C1-AED8-B2632EF27075}" type="presOf" srcId="{89A63F2F-F4C1-4D4C-B1CC-867D65FC7E88}" destId="{096CA76B-8BA7-4B83-BB60-0E8BA5EF73F0}" srcOrd="0" destOrd="0" presId="urn:microsoft.com/office/officeart/2005/8/layout/cycle5"/>
    <dgm:cxn modelId="{F0941988-3573-4D2D-8A0A-11C7514A7E7A}" type="presOf" srcId="{768DB9B3-9DFB-4D74-BDDC-FAC5B77D536B}" destId="{88280EB6-8AB5-421F-859A-96D1830D54A2}" srcOrd="0" destOrd="0" presId="urn:microsoft.com/office/officeart/2005/8/layout/cycle5"/>
    <dgm:cxn modelId="{3ABF138C-D263-467E-83B5-0845F8F69EDA}" srcId="{70EB1596-53A3-4938-8CEE-8F8EF0B6A9FF}" destId="{53C728BB-3341-4FF4-BBD3-9BA1FE2CBF45}" srcOrd="0" destOrd="0" parTransId="{C422D116-5DC9-4983-AD9E-67C2AC05A5DC}" sibTransId="{0D9042BD-205F-4D4A-A107-82453E25AE9D}"/>
    <dgm:cxn modelId="{24B3D79E-2B4C-4ACB-BC00-59CFCB920DD5}" type="presOf" srcId="{830EDD1B-8E06-45C3-A410-5BF01EE7CC54}" destId="{A402F616-49D0-4A38-8CB8-2ACF49ACB291}" srcOrd="0" destOrd="0" presId="urn:microsoft.com/office/officeart/2005/8/layout/cycle5"/>
    <dgm:cxn modelId="{77F0E9A2-C003-434F-9E2D-F55E3FC499CA}" type="presOf" srcId="{2A634F8F-B3DA-4549-ACA1-62C5B81F703D}" destId="{8B7ADC29-8D03-4B2B-8ECE-464404B81021}" srcOrd="0" destOrd="0" presId="urn:microsoft.com/office/officeart/2005/8/layout/cycle5"/>
    <dgm:cxn modelId="{39268FEE-2FC6-47C2-AA1B-87E4FD720C2B}" type="presOf" srcId="{84C40E41-0F1B-4339-8D02-1CE537E6070C}" destId="{4F7309DE-1174-486C-B4A7-AE0456439466}" srcOrd="0" destOrd="0" presId="urn:microsoft.com/office/officeart/2005/8/layout/cycle5"/>
    <dgm:cxn modelId="{F103D677-3FBB-4A1C-AEA6-685EDB3EBC7C}" type="presParOf" srcId="{A5077CA5-7557-4A4E-92B4-AF8E30FB3DEF}" destId="{9DD3C446-6CAD-415B-A192-75B7BFAC67E8}" srcOrd="0" destOrd="0" presId="urn:microsoft.com/office/officeart/2005/8/layout/cycle5"/>
    <dgm:cxn modelId="{E756E3B5-CCB4-4904-BC89-67BB8D533D81}" type="presParOf" srcId="{A5077CA5-7557-4A4E-92B4-AF8E30FB3DEF}" destId="{E1D900FE-01B6-44CB-90DC-D24000EC1DA6}" srcOrd="1" destOrd="0" presId="urn:microsoft.com/office/officeart/2005/8/layout/cycle5"/>
    <dgm:cxn modelId="{6178E6C2-D443-4F97-9A62-29EAFE34B22E}" type="presParOf" srcId="{A5077CA5-7557-4A4E-92B4-AF8E30FB3DEF}" destId="{2C3A88A4-8FEB-45AB-B896-937AB314137D}" srcOrd="2" destOrd="0" presId="urn:microsoft.com/office/officeart/2005/8/layout/cycle5"/>
    <dgm:cxn modelId="{30B4F67D-F04F-4753-A9C1-43C7C5C09E84}" type="presParOf" srcId="{A5077CA5-7557-4A4E-92B4-AF8E30FB3DEF}" destId="{D7E019F9-F762-4E4F-8309-7785A46579C3}" srcOrd="3" destOrd="0" presId="urn:microsoft.com/office/officeart/2005/8/layout/cycle5"/>
    <dgm:cxn modelId="{E8A981F1-D2E8-46F6-9F2E-29CBC2D997D2}" type="presParOf" srcId="{A5077CA5-7557-4A4E-92B4-AF8E30FB3DEF}" destId="{1D4897C3-EF93-46F7-8C60-4C436C0D8DF5}" srcOrd="4" destOrd="0" presId="urn:microsoft.com/office/officeart/2005/8/layout/cycle5"/>
    <dgm:cxn modelId="{A70DA51A-1CCA-4629-A685-1241BD620D19}" type="presParOf" srcId="{A5077CA5-7557-4A4E-92B4-AF8E30FB3DEF}" destId="{96D1D5A6-682B-4471-95B6-36D752F8C26F}" srcOrd="5" destOrd="0" presId="urn:microsoft.com/office/officeart/2005/8/layout/cycle5"/>
    <dgm:cxn modelId="{44184FB6-7C66-4961-AB70-543955F4C5EB}" type="presParOf" srcId="{A5077CA5-7557-4A4E-92B4-AF8E30FB3DEF}" destId="{096CA76B-8BA7-4B83-BB60-0E8BA5EF73F0}" srcOrd="6" destOrd="0" presId="urn:microsoft.com/office/officeart/2005/8/layout/cycle5"/>
    <dgm:cxn modelId="{7A6F5F5A-6F43-4B9F-AC92-60E4A6063A83}" type="presParOf" srcId="{A5077CA5-7557-4A4E-92B4-AF8E30FB3DEF}" destId="{90605D59-A9E5-46AA-92AD-EC7E1DB17B26}" srcOrd="7" destOrd="0" presId="urn:microsoft.com/office/officeart/2005/8/layout/cycle5"/>
    <dgm:cxn modelId="{CE8EB6A5-DE6B-4667-B33D-D42A59CBBCBD}" type="presParOf" srcId="{A5077CA5-7557-4A4E-92B4-AF8E30FB3DEF}" destId="{A402F616-49D0-4A38-8CB8-2ACF49ACB291}" srcOrd="8" destOrd="0" presId="urn:microsoft.com/office/officeart/2005/8/layout/cycle5"/>
    <dgm:cxn modelId="{8AD28E2C-6F2B-4642-A93D-FB13A7FF0BBA}" type="presParOf" srcId="{A5077CA5-7557-4A4E-92B4-AF8E30FB3DEF}" destId="{6BD6AB68-3D92-4366-A275-985A6840C377}" srcOrd="9" destOrd="0" presId="urn:microsoft.com/office/officeart/2005/8/layout/cycle5"/>
    <dgm:cxn modelId="{A234DC44-CFF1-4F5A-81C8-94C7E0BDD522}" type="presParOf" srcId="{A5077CA5-7557-4A4E-92B4-AF8E30FB3DEF}" destId="{D2C2F272-E23A-4942-9593-2AC6F15A1670}" srcOrd="10" destOrd="0" presId="urn:microsoft.com/office/officeart/2005/8/layout/cycle5"/>
    <dgm:cxn modelId="{8DE0F016-715D-4217-80FC-53A57525FAA9}" type="presParOf" srcId="{A5077CA5-7557-4A4E-92B4-AF8E30FB3DEF}" destId="{4F7309DE-1174-486C-B4A7-AE0456439466}" srcOrd="11" destOrd="0" presId="urn:microsoft.com/office/officeart/2005/8/layout/cycle5"/>
    <dgm:cxn modelId="{B5CB9F2B-D712-4A21-B24C-89D5BDE20A67}" type="presParOf" srcId="{A5077CA5-7557-4A4E-92B4-AF8E30FB3DEF}" destId="{8B7ADC29-8D03-4B2B-8ECE-464404B81021}" srcOrd="12" destOrd="0" presId="urn:microsoft.com/office/officeart/2005/8/layout/cycle5"/>
    <dgm:cxn modelId="{3C54D14E-2F1B-4CC1-A633-BEC414EB676C}" type="presParOf" srcId="{A5077CA5-7557-4A4E-92B4-AF8E30FB3DEF}" destId="{D67C6EEE-D241-41B2-B15D-41A5814113D7}" srcOrd="13" destOrd="0" presId="urn:microsoft.com/office/officeart/2005/8/layout/cycle5"/>
    <dgm:cxn modelId="{F002AB65-D5F7-4D00-B947-08B88088E7CF}" type="presParOf" srcId="{A5077CA5-7557-4A4E-92B4-AF8E30FB3DEF}" destId="{88280EB6-8AB5-421F-859A-96D1830D54A2}" srcOrd="14" destOrd="0" presId="urn:microsoft.com/office/officeart/2005/8/layout/cycle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3C446-6CAD-415B-A192-75B7BFAC67E8}">
      <dsp:nvSpPr>
        <dsp:cNvPr id="0" name=""/>
        <dsp:cNvSpPr/>
      </dsp:nvSpPr>
      <dsp:spPr>
        <a:xfrm>
          <a:off x="2104280" y="1436"/>
          <a:ext cx="1277838" cy="830594"/>
        </a:xfrm>
        <a:prstGeom prst="roundRect">
          <a:avLst/>
        </a:prstGeom>
        <a:solidFill>
          <a:srgbClr val="008F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Lato" panose="020F0502020204030203" pitchFamily="34" charset="0"/>
            </a:rPr>
            <a:t>text</a:t>
          </a:r>
        </a:p>
      </dsp:txBody>
      <dsp:txXfrm>
        <a:off x="2144826" y="41982"/>
        <a:ext cx="1196746" cy="749502"/>
      </dsp:txXfrm>
    </dsp:sp>
    <dsp:sp modelId="{2C3A88A4-8FEB-45AB-B896-937AB314137D}">
      <dsp:nvSpPr>
        <dsp:cNvPr id="0" name=""/>
        <dsp:cNvSpPr/>
      </dsp:nvSpPr>
      <dsp:spPr>
        <a:xfrm>
          <a:off x="1082680" y="416733"/>
          <a:ext cx="3321039" cy="3321039"/>
        </a:xfrm>
        <a:custGeom>
          <a:avLst/>
          <a:gdLst/>
          <a:ahLst/>
          <a:cxnLst/>
          <a:rect l="0" t="0" r="0" b="0"/>
          <a:pathLst>
            <a:path>
              <a:moveTo>
                <a:pt x="2470890" y="211166"/>
              </a:moveTo>
              <a:arcTo wR="1660519" hR="1660519" stAng="17952639" swAng="12128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7E019F9-F762-4E4F-8309-7785A46579C3}">
      <dsp:nvSpPr>
        <dsp:cNvPr id="0" name=""/>
        <dsp:cNvSpPr/>
      </dsp:nvSpPr>
      <dsp:spPr>
        <a:xfrm>
          <a:off x="3683529" y="1148827"/>
          <a:ext cx="1277838" cy="830594"/>
        </a:xfrm>
        <a:prstGeom prst="roundRect">
          <a:avLst/>
        </a:prstGeom>
        <a:solidFill>
          <a:srgbClr val="FFB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Lato" panose="020F0502020204030203" pitchFamily="34" charset="0"/>
            </a:rPr>
            <a:t>text</a:t>
          </a:r>
        </a:p>
      </dsp:txBody>
      <dsp:txXfrm>
        <a:off x="3724075" y="1189373"/>
        <a:ext cx="1196746" cy="749502"/>
      </dsp:txXfrm>
    </dsp:sp>
    <dsp:sp modelId="{96D1D5A6-682B-4471-95B6-36D752F8C26F}">
      <dsp:nvSpPr>
        <dsp:cNvPr id="0" name=""/>
        <dsp:cNvSpPr/>
      </dsp:nvSpPr>
      <dsp:spPr>
        <a:xfrm>
          <a:off x="1082680" y="416733"/>
          <a:ext cx="3321039" cy="3321039"/>
        </a:xfrm>
        <a:custGeom>
          <a:avLst/>
          <a:gdLst/>
          <a:ahLst/>
          <a:cxnLst/>
          <a:rect l="0" t="0" r="0" b="0"/>
          <a:pathLst>
            <a:path>
              <a:moveTo>
                <a:pt x="3317070" y="1775265"/>
              </a:moveTo>
              <a:arcTo wR="1660519" hR="1660519" stAng="21837746" swAng="13607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96CA76B-8BA7-4B83-BB60-0E8BA5EF73F0}">
      <dsp:nvSpPr>
        <dsp:cNvPr id="0" name=""/>
        <dsp:cNvSpPr/>
      </dsp:nvSpPr>
      <dsp:spPr>
        <a:xfrm>
          <a:off x="3080309" y="3005344"/>
          <a:ext cx="1277838" cy="830594"/>
        </a:xfrm>
        <a:prstGeom prst="roundRect">
          <a:avLst/>
        </a:prstGeom>
        <a:solidFill>
          <a:srgbClr val="8DBF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Lato" panose="020F0502020204030203" pitchFamily="34" charset="0"/>
            </a:rPr>
            <a:t>text</a:t>
          </a:r>
        </a:p>
      </dsp:txBody>
      <dsp:txXfrm>
        <a:off x="3120855" y="3045890"/>
        <a:ext cx="1196746" cy="749502"/>
      </dsp:txXfrm>
    </dsp:sp>
    <dsp:sp modelId="{A402F616-49D0-4A38-8CB8-2ACF49ACB291}">
      <dsp:nvSpPr>
        <dsp:cNvPr id="0" name=""/>
        <dsp:cNvSpPr/>
      </dsp:nvSpPr>
      <dsp:spPr>
        <a:xfrm>
          <a:off x="1082680" y="416733"/>
          <a:ext cx="3321039" cy="3321039"/>
        </a:xfrm>
        <a:custGeom>
          <a:avLst/>
          <a:gdLst/>
          <a:ahLst/>
          <a:cxnLst/>
          <a:rect l="0" t="0" r="0" b="0"/>
          <a:pathLst>
            <a:path>
              <a:moveTo>
                <a:pt x="1864628" y="3308447"/>
              </a:moveTo>
              <a:arcTo wR="1660519" hR="1660519" stAng="4976367" swAng="8472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D6AB68-3D92-4366-A275-985A6840C377}">
      <dsp:nvSpPr>
        <dsp:cNvPr id="0" name=""/>
        <dsp:cNvSpPr/>
      </dsp:nvSpPr>
      <dsp:spPr>
        <a:xfrm>
          <a:off x="1128251" y="3005344"/>
          <a:ext cx="1277838" cy="830594"/>
        </a:xfrm>
        <a:prstGeom prst="roundRect">
          <a:avLst/>
        </a:prstGeom>
        <a:solidFill>
          <a:srgbClr val="F547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Lato" panose="020F0502020204030203" pitchFamily="34" charset="0"/>
            </a:rPr>
            <a:t>text</a:t>
          </a:r>
        </a:p>
      </dsp:txBody>
      <dsp:txXfrm>
        <a:off x="1168797" y="3045890"/>
        <a:ext cx="1196746" cy="749502"/>
      </dsp:txXfrm>
    </dsp:sp>
    <dsp:sp modelId="{4F7309DE-1174-486C-B4A7-AE0456439466}">
      <dsp:nvSpPr>
        <dsp:cNvPr id="0" name=""/>
        <dsp:cNvSpPr/>
      </dsp:nvSpPr>
      <dsp:spPr>
        <a:xfrm>
          <a:off x="1082680" y="416733"/>
          <a:ext cx="3321039" cy="3321039"/>
        </a:xfrm>
        <a:custGeom>
          <a:avLst/>
          <a:gdLst/>
          <a:ahLst/>
          <a:cxnLst/>
          <a:rect l="0" t="0" r="0" b="0"/>
          <a:pathLst>
            <a:path>
              <a:moveTo>
                <a:pt x="176289" y="2405090"/>
              </a:moveTo>
              <a:arcTo wR="1660519" hR="1660519" stAng="9201550" swAng="136070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B7ADC29-8D03-4B2B-8ECE-464404B81021}">
      <dsp:nvSpPr>
        <dsp:cNvPr id="0" name=""/>
        <dsp:cNvSpPr/>
      </dsp:nvSpPr>
      <dsp:spPr>
        <a:xfrm>
          <a:off x="525032" y="1148827"/>
          <a:ext cx="1277838" cy="830594"/>
        </a:xfrm>
        <a:prstGeom prst="roundRect">
          <a:avLst/>
        </a:prstGeom>
        <a:solidFill>
          <a:srgbClr val="4BB4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Lato" panose="020F0502020204030203" pitchFamily="34" charset="0"/>
            </a:rPr>
            <a:t>text</a:t>
          </a:r>
        </a:p>
      </dsp:txBody>
      <dsp:txXfrm>
        <a:off x="565578" y="1189373"/>
        <a:ext cx="1196746" cy="749502"/>
      </dsp:txXfrm>
    </dsp:sp>
    <dsp:sp modelId="{88280EB6-8AB5-421F-859A-96D1830D54A2}">
      <dsp:nvSpPr>
        <dsp:cNvPr id="0" name=""/>
        <dsp:cNvSpPr/>
      </dsp:nvSpPr>
      <dsp:spPr>
        <a:xfrm>
          <a:off x="1082680" y="416733"/>
          <a:ext cx="3321039" cy="3321039"/>
        </a:xfrm>
        <a:custGeom>
          <a:avLst/>
          <a:gdLst/>
          <a:ahLst/>
          <a:cxnLst/>
          <a:rect l="0" t="0" r="0" b="0"/>
          <a:pathLst>
            <a:path>
              <a:moveTo>
                <a:pt x="399281" y="580425"/>
              </a:moveTo>
              <a:arcTo wR="1660519" hR="1660519" stAng="13234558" swAng="12128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0F8D9-0C31-41E5-A3E0-E2D5C4FA4676}" type="slidenum">
              <a:rPr lang="en-US" smtClean="0"/>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94910D-1803-480A-B9C0-D2C0C776383F}" type="datetime1">
              <a:rPr lang="ja-JP" smtClean="0"/>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9C1EB-18EA-45E0-9CF5-A8B3536A7557}" type="datetime1">
              <a:rPr lang="ja-JP"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24D-DCE4-44CA-8276-1908859463CE}" type="slidenum">
              <a:rPr lang="en-US" smtClean="0"/>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endParaRPr>
          </a:p>
        </p:txBody>
      </p:sp>
      <p:sp>
        <p:nvSpPr>
          <p:cNvPr id="5" name="Picture Placeholder 4"/>
          <p:cNvSpPr>
            <a:spLocks noGrp="1"/>
          </p:cNvSpPr>
          <p:nvPr>
            <p:ph type="pic" sz="quarter" idx="17" hasCustomPrompt="1"/>
          </p:nvPr>
        </p:nvSpPr>
        <p:spPr>
          <a:xfrm>
            <a:off x="0" y="0"/>
            <a:ext cx="12192000" cy="6858000"/>
          </a:xfrm>
        </p:spPr>
        <p:txBody>
          <a:bodyPr/>
          <a:lstStyle>
            <a:lvl1pPr>
              <a:defRPr baseline="0">
                <a:solidFill>
                  <a:schemeClr val="bg1"/>
                </a:solidFill>
                <a:latin typeface="ヒラギノ角ゴシック" panose="020B0300000000000000" charset="-128"/>
                <a:ea typeface="ヒラギノ角ゴシック" panose="020B0300000000000000" charset="-128"/>
              </a:defRPr>
            </a:lvl1pPr>
          </a:lstStyle>
          <a:p>
            <a:r>
              <a:rPr lang="en-US" dirty="0"/>
              <a:t>Add Photo And Send To Back</a:t>
            </a:r>
            <a:endParaRPr lang="en-US" dirty="0"/>
          </a:p>
        </p:txBody>
      </p:sp>
      <p:sp>
        <p:nvSpPr>
          <p:cNvPr id="18" name="Text Placeholder 17"/>
          <p:cNvSpPr>
            <a:spLocks noGrp="1"/>
          </p:cNvSpPr>
          <p:nvPr>
            <p:ph type="body" sz="quarter" idx="14" hasCustomPrompt="1"/>
          </p:nvPr>
        </p:nvSpPr>
        <p:spPr>
          <a:xfrm>
            <a:off x="457200" y="2066925"/>
            <a:ext cx="11277600" cy="561975"/>
          </a:xfrm>
        </p:spPr>
        <p:txBody>
          <a:bodyPr lIns="0" tIns="0" rIns="0" bIns="0">
            <a:noAutofit/>
          </a:bodyPr>
          <a:lstStyle>
            <a:lvl1pPr algn="ctr">
              <a:defRPr sz="5400" b="1">
                <a:solidFill>
                  <a:schemeClr val="bg1"/>
                </a:solidFill>
                <a:latin typeface="ヒラギノ角ゴシック" panose="020B0300000000000000" charset="-128"/>
                <a:ea typeface="ヒラギノ角ゴシック" panose="020B0300000000000000" charset="-128"/>
              </a:defRPr>
            </a:lvl1pPr>
          </a:lstStyle>
          <a:p>
            <a:pPr lvl="0"/>
            <a:r>
              <a:rPr lang="en-US" dirty="0"/>
              <a:t>TITLE GOES HERE</a:t>
            </a:r>
            <a:endParaRPr lang="en-US" dirty="0"/>
          </a:p>
        </p:txBody>
      </p:sp>
      <p:sp>
        <p:nvSpPr>
          <p:cNvPr id="20" name="Text Placeholder 17"/>
          <p:cNvSpPr>
            <a:spLocks noGrp="1"/>
          </p:cNvSpPr>
          <p:nvPr>
            <p:ph type="body" sz="quarter" idx="15" hasCustomPrompt="1"/>
          </p:nvPr>
        </p:nvSpPr>
        <p:spPr>
          <a:xfrm>
            <a:off x="457200" y="2905125"/>
            <a:ext cx="11277600" cy="390525"/>
          </a:xfrm>
        </p:spPr>
        <p:txBody>
          <a:bodyPr tIns="0" rIns="91440" bIns="0">
            <a:noAutofit/>
          </a:bodyPr>
          <a:lstStyle>
            <a:lvl1pPr algn="ctr">
              <a:defRPr sz="2400" b="0" baseline="0">
                <a:solidFill>
                  <a:schemeClr val="bg1">
                    <a:alpha val="90000"/>
                  </a:schemeClr>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3" name="Text Placeholder 2"/>
          <p:cNvSpPr>
            <a:spLocks noGrp="1"/>
          </p:cNvSpPr>
          <p:nvPr>
            <p:ph type="body" sz="quarter" idx="16" hasCustomPrompt="1"/>
          </p:nvPr>
        </p:nvSpPr>
        <p:spPr>
          <a:xfrm>
            <a:off x="2428874" y="3743324"/>
            <a:ext cx="7334251" cy="1685926"/>
          </a:xfrm>
        </p:spPr>
        <p:txBody>
          <a:bodyPr>
            <a:normAutofit/>
          </a:bodyPr>
          <a:lstStyle>
            <a:lvl1pPr algn="ctr">
              <a:lnSpc>
                <a:spcPct val="190000"/>
              </a:lnSpc>
              <a:defRPr sz="1200" baseline="0">
                <a:solidFill>
                  <a:schemeClr val="bg1"/>
                </a:solidFill>
                <a:latin typeface="ヒラギノ角ゴシック" panose="020B0300000000000000" charset="-128"/>
                <a:ea typeface="ヒラギノ角ゴシック" panose="020B0300000000000000" charset="-128"/>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Presentation Description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olio Left Compu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41"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42"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204502"/>
            <a:ext cx="5044659" cy="4184122"/>
          </a:xfrm>
          <a:prstGeom prst="rect">
            <a:avLst/>
          </a:prstGeom>
        </p:spPr>
      </p:pic>
      <p:sp>
        <p:nvSpPr>
          <p:cNvPr id="44" name="Picture Placeholder 3"/>
          <p:cNvSpPr>
            <a:spLocks noGrp="1"/>
          </p:cNvSpPr>
          <p:nvPr>
            <p:ph type="pic" sz="quarter" idx="14" hasCustomPrompt="1"/>
          </p:nvPr>
        </p:nvSpPr>
        <p:spPr>
          <a:xfrm>
            <a:off x="659559" y="2399857"/>
            <a:ext cx="4632030" cy="2775098"/>
          </a:xfrm>
        </p:spPr>
        <p:txBody>
          <a:bodyPr lIns="0" tIns="0" rIns="0" bIns="0"/>
          <a:lstStyle>
            <a:lvl1pPr marL="0" indent="0">
              <a:buFontTx/>
              <a:buNone/>
              <a:defRPr>
                <a:solidFill>
                  <a:schemeClr val="tx1"/>
                </a:solidFill>
                <a:latin typeface="ヒラギノ角ゴシック" panose="020B0300000000000000" charset="-128"/>
                <a:ea typeface="ヒラギノ角ゴシック" panose="020B0300000000000000" charset="-128"/>
              </a:defRPr>
            </a:lvl1pPr>
          </a:lstStyle>
          <a:p>
            <a:r>
              <a:rPr lang="en-US" dirty="0"/>
              <a:t>Add Photo</a:t>
            </a:r>
            <a:endParaRPr lang="en-US" dirty="0"/>
          </a:p>
        </p:txBody>
      </p:sp>
      <p:sp>
        <p:nvSpPr>
          <p:cNvPr id="45" name="Text Placeholder 12"/>
          <p:cNvSpPr>
            <a:spLocks noGrp="1"/>
          </p:cNvSpPr>
          <p:nvPr>
            <p:ph type="body" sz="quarter" idx="15" hasCustomPrompt="1"/>
          </p:nvPr>
        </p:nvSpPr>
        <p:spPr>
          <a:xfrm>
            <a:off x="6486525" y="2190750"/>
            <a:ext cx="2258817"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6" name="Text Placeholder 14"/>
          <p:cNvSpPr>
            <a:spLocks noGrp="1"/>
          </p:cNvSpPr>
          <p:nvPr>
            <p:ph type="body" sz="quarter" idx="16" hasCustomPrompt="1"/>
          </p:nvPr>
        </p:nvSpPr>
        <p:spPr>
          <a:xfrm>
            <a:off x="6486525" y="2457450"/>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7" name="Text Placeholder 12"/>
          <p:cNvSpPr>
            <a:spLocks noGrp="1"/>
          </p:cNvSpPr>
          <p:nvPr>
            <p:ph type="body" sz="quarter" idx="18" hasCustomPrompt="1"/>
          </p:nvPr>
        </p:nvSpPr>
        <p:spPr>
          <a:xfrm>
            <a:off x="6486525" y="3667125"/>
            <a:ext cx="2258817"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8" name="Text Placeholder 14"/>
          <p:cNvSpPr>
            <a:spLocks noGrp="1"/>
          </p:cNvSpPr>
          <p:nvPr>
            <p:ph type="body" sz="quarter" idx="19" hasCustomPrompt="1"/>
          </p:nvPr>
        </p:nvSpPr>
        <p:spPr>
          <a:xfrm>
            <a:off x="6486525" y="3933825"/>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9" name="Text Placeholder 12"/>
          <p:cNvSpPr>
            <a:spLocks noGrp="1"/>
          </p:cNvSpPr>
          <p:nvPr>
            <p:ph type="body" sz="quarter" idx="21" hasCustomPrompt="1"/>
          </p:nvPr>
        </p:nvSpPr>
        <p:spPr>
          <a:xfrm>
            <a:off x="6486525" y="5143500"/>
            <a:ext cx="2258817"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50" name="Text Placeholder 14"/>
          <p:cNvSpPr>
            <a:spLocks noGrp="1"/>
          </p:cNvSpPr>
          <p:nvPr>
            <p:ph type="body" sz="quarter" idx="22" hasCustomPrompt="1"/>
          </p:nvPr>
        </p:nvSpPr>
        <p:spPr>
          <a:xfrm>
            <a:off x="6486525" y="5410200"/>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1" name="Text Placeholder 12"/>
          <p:cNvSpPr>
            <a:spLocks noGrp="1"/>
          </p:cNvSpPr>
          <p:nvPr>
            <p:ph type="body" sz="quarter" idx="24" hasCustomPrompt="1"/>
          </p:nvPr>
        </p:nvSpPr>
        <p:spPr>
          <a:xfrm>
            <a:off x="9482358" y="2190750"/>
            <a:ext cx="2258817"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52" name="Text Placeholder 14"/>
          <p:cNvSpPr>
            <a:spLocks noGrp="1"/>
          </p:cNvSpPr>
          <p:nvPr>
            <p:ph type="body" sz="quarter" idx="25" hasCustomPrompt="1"/>
          </p:nvPr>
        </p:nvSpPr>
        <p:spPr>
          <a:xfrm>
            <a:off x="9482358" y="2457450"/>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3" name="Text Placeholder 12"/>
          <p:cNvSpPr>
            <a:spLocks noGrp="1"/>
          </p:cNvSpPr>
          <p:nvPr>
            <p:ph type="body" sz="quarter" idx="27" hasCustomPrompt="1"/>
          </p:nvPr>
        </p:nvSpPr>
        <p:spPr>
          <a:xfrm>
            <a:off x="9482358" y="3667125"/>
            <a:ext cx="2258817"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54" name="Text Placeholder 14"/>
          <p:cNvSpPr>
            <a:spLocks noGrp="1"/>
          </p:cNvSpPr>
          <p:nvPr>
            <p:ph type="body" sz="quarter" idx="28" hasCustomPrompt="1"/>
          </p:nvPr>
        </p:nvSpPr>
        <p:spPr>
          <a:xfrm>
            <a:off x="9482358" y="3933825"/>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5" name="Text Placeholder 14"/>
          <p:cNvSpPr>
            <a:spLocks noGrp="1"/>
          </p:cNvSpPr>
          <p:nvPr>
            <p:ph type="body" sz="quarter" idx="31" hasCustomPrompt="1"/>
          </p:nvPr>
        </p:nvSpPr>
        <p:spPr>
          <a:xfrm>
            <a:off x="9482358" y="5410200"/>
            <a:ext cx="2258817"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6" name="Text Placeholder 12"/>
          <p:cNvSpPr>
            <a:spLocks noGrp="1"/>
          </p:cNvSpPr>
          <p:nvPr>
            <p:ph type="body" sz="quarter" idx="34" hasCustomPrompt="1"/>
          </p:nvPr>
        </p:nvSpPr>
        <p:spPr>
          <a:xfrm>
            <a:off x="9482358" y="5143500"/>
            <a:ext cx="2258817"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folio Left Table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911387"/>
            <a:ext cx="3133726" cy="4649812"/>
          </a:xfrm>
          <a:prstGeom prst="rect">
            <a:avLst/>
          </a:prstGeom>
        </p:spPr>
      </p:pic>
      <p:sp>
        <p:nvSpPr>
          <p:cNvPr id="33" name="Picture Placeholder 4"/>
          <p:cNvSpPr>
            <a:spLocks noGrp="1"/>
          </p:cNvSpPr>
          <p:nvPr>
            <p:ph type="pic" sz="quarter" idx="37" hasCustomPrompt="1"/>
          </p:nvPr>
        </p:nvSpPr>
        <p:spPr>
          <a:xfrm>
            <a:off x="638175" y="2391667"/>
            <a:ext cx="2771775" cy="3714750"/>
          </a:xfrm>
        </p:spPr>
        <p:txBody>
          <a:bodyPr/>
          <a:lstStyle>
            <a:lvl1pPr>
              <a:defRPr>
                <a:latin typeface="ヒラギノ角ゴシック" panose="020B0300000000000000" charset="-128"/>
                <a:ea typeface="ヒラギノ角ゴシック" panose="020B0300000000000000" charset="-128"/>
              </a:defRPr>
            </a:lvl1pPr>
          </a:lstStyle>
          <a:p>
            <a:r>
              <a:rPr lang="en-US" dirty="0"/>
              <a:t>Click to add picture</a:t>
            </a:r>
            <a:endParaRPr lang="en-US" dirty="0"/>
          </a:p>
        </p:txBody>
      </p:sp>
      <p:sp>
        <p:nvSpPr>
          <p:cNvPr id="35"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36"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37" name="Text Placeholder 12"/>
          <p:cNvSpPr>
            <a:spLocks noGrp="1"/>
          </p:cNvSpPr>
          <p:nvPr>
            <p:ph type="body" sz="quarter" idx="15" hasCustomPrompt="1"/>
          </p:nvPr>
        </p:nvSpPr>
        <p:spPr>
          <a:xfrm>
            <a:off x="4714874" y="219075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8" name="Text Placeholder 14"/>
          <p:cNvSpPr>
            <a:spLocks noGrp="1"/>
          </p:cNvSpPr>
          <p:nvPr>
            <p:ph type="body" sz="quarter" idx="16" hasCustomPrompt="1"/>
          </p:nvPr>
        </p:nvSpPr>
        <p:spPr>
          <a:xfrm>
            <a:off x="4714874" y="24574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9" name="Text Placeholder 12"/>
          <p:cNvSpPr>
            <a:spLocks noGrp="1"/>
          </p:cNvSpPr>
          <p:nvPr>
            <p:ph type="body" sz="quarter" idx="18" hasCustomPrompt="1"/>
          </p:nvPr>
        </p:nvSpPr>
        <p:spPr>
          <a:xfrm>
            <a:off x="4714874" y="373380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0" name="Text Placeholder 14"/>
          <p:cNvSpPr>
            <a:spLocks noGrp="1"/>
          </p:cNvSpPr>
          <p:nvPr>
            <p:ph type="body" sz="quarter" idx="19" hasCustomPrompt="1"/>
          </p:nvPr>
        </p:nvSpPr>
        <p:spPr>
          <a:xfrm>
            <a:off x="4714874" y="400050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1" name="Text Placeholder 12"/>
          <p:cNvSpPr>
            <a:spLocks noGrp="1"/>
          </p:cNvSpPr>
          <p:nvPr>
            <p:ph type="body" sz="quarter" idx="21" hasCustomPrompt="1"/>
          </p:nvPr>
        </p:nvSpPr>
        <p:spPr>
          <a:xfrm>
            <a:off x="4714874" y="527685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2" name="Text Placeholder 14"/>
          <p:cNvSpPr>
            <a:spLocks noGrp="1"/>
          </p:cNvSpPr>
          <p:nvPr>
            <p:ph type="body" sz="quarter" idx="22" hasCustomPrompt="1"/>
          </p:nvPr>
        </p:nvSpPr>
        <p:spPr>
          <a:xfrm>
            <a:off x="4714874" y="55435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3" name="Text Placeholder 12"/>
          <p:cNvSpPr>
            <a:spLocks noGrp="1"/>
          </p:cNvSpPr>
          <p:nvPr>
            <p:ph type="body" sz="quarter" idx="24" hasCustomPrompt="1"/>
          </p:nvPr>
        </p:nvSpPr>
        <p:spPr>
          <a:xfrm>
            <a:off x="8623312" y="219075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4" name="Text Placeholder 14"/>
          <p:cNvSpPr>
            <a:spLocks noGrp="1"/>
          </p:cNvSpPr>
          <p:nvPr>
            <p:ph type="body" sz="quarter" idx="25" hasCustomPrompt="1"/>
          </p:nvPr>
        </p:nvSpPr>
        <p:spPr>
          <a:xfrm>
            <a:off x="8623312" y="24574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5" name="Text Placeholder 12"/>
          <p:cNvSpPr>
            <a:spLocks noGrp="1"/>
          </p:cNvSpPr>
          <p:nvPr>
            <p:ph type="body" sz="quarter" idx="27" hasCustomPrompt="1"/>
          </p:nvPr>
        </p:nvSpPr>
        <p:spPr>
          <a:xfrm>
            <a:off x="8623312" y="373380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6" name="Text Placeholder 14"/>
          <p:cNvSpPr>
            <a:spLocks noGrp="1"/>
          </p:cNvSpPr>
          <p:nvPr>
            <p:ph type="body" sz="quarter" idx="28" hasCustomPrompt="1"/>
          </p:nvPr>
        </p:nvSpPr>
        <p:spPr>
          <a:xfrm>
            <a:off x="8623312" y="400050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7" name="Text Placeholder 14"/>
          <p:cNvSpPr>
            <a:spLocks noGrp="1"/>
          </p:cNvSpPr>
          <p:nvPr>
            <p:ph type="body" sz="quarter" idx="31" hasCustomPrompt="1"/>
          </p:nvPr>
        </p:nvSpPr>
        <p:spPr>
          <a:xfrm>
            <a:off x="8623312" y="55435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8" name="Text Placeholder 12"/>
          <p:cNvSpPr>
            <a:spLocks noGrp="1"/>
          </p:cNvSpPr>
          <p:nvPr>
            <p:ph type="body" sz="quarter" idx="34" hasCustomPrompt="1"/>
          </p:nvPr>
        </p:nvSpPr>
        <p:spPr>
          <a:xfrm>
            <a:off x="8623312" y="527685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Left Pho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35"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36"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37" name="Text Placeholder 12"/>
          <p:cNvSpPr>
            <a:spLocks noGrp="1"/>
          </p:cNvSpPr>
          <p:nvPr>
            <p:ph type="body" sz="quarter" idx="15" hasCustomPrompt="1"/>
          </p:nvPr>
        </p:nvSpPr>
        <p:spPr>
          <a:xfrm>
            <a:off x="4543424" y="219075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8" name="Text Placeholder 14"/>
          <p:cNvSpPr>
            <a:spLocks noGrp="1"/>
          </p:cNvSpPr>
          <p:nvPr>
            <p:ph type="body" sz="quarter" idx="16" hasCustomPrompt="1"/>
          </p:nvPr>
        </p:nvSpPr>
        <p:spPr>
          <a:xfrm>
            <a:off x="4543424" y="24574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9" name="Text Placeholder 12"/>
          <p:cNvSpPr>
            <a:spLocks noGrp="1"/>
          </p:cNvSpPr>
          <p:nvPr>
            <p:ph type="body" sz="quarter" idx="18" hasCustomPrompt="1"/>
          </p:nvPr>
        </p:nvSpPr>
        <p:spPr>
          <a:xfrm>
            <a:off x="4543424" y="373380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0" name="Text Placeholder 14"/>
          <p:cNvSpPr>
            <a:spLocks noGrp="1"/>
          </p:cNvSpPr>
          <p:nvPr>
            <p:ph type="body" sz="quarter" idx="19" hasCustomPrompt="1"/>
          </p:nvPr>
        </p:nvSpPr>
        <p:spPr>
          <a:xfrm>
            <a:off x="4543424" y="400050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1" name="Text Placeholder 12"/>
          <p:cNvSpPr>
            <a:spLocks noGrp="1"/>
          </p:cNvSpPr>
          <p:nvPr>
            <p:ph type="body" sz="quarter" idx="21" hasCustomPrompt="1"/>
          </p:nvPr>
        </p:nvSpPr>
        <p:spPr>
          <a:xfrm>
            <a:off x="4543424" y="527685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2" name="Text Placeholder 14"/>
          <p:cNvSpPr>
            <a:spLocks noGrp="1"/>
          </p:cNvSpPr>
          <p:nvPr>
            <p:ph type="body" sz="quarter" idx="22" hasCustomPrompt="1"/>
          </p:nvPr>
        </p:nvSpPr>
        <p:spPr>
          <a:xfrm>
            <a:off x="4543424" y="55435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3" name="Text Placeholder 12"/>
          <p:cNvSpPr>
            <a:spLocks noGrp="1"/>
          </p:cNvSpPr>
          <p:nvPr>
            <p:ph type="body" sz="quarter" idx="24" hasCustomPrompt="1"/>
          </p:nvPr>
        </p:nvSpPr>
        <p:spPr>
          <a:xfrm>
            <a:off x="8623312" y="219075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4" name="Text Placeholder 14"/>
          <p:cNvSpPr>
            <a:spLocks noGrp="1"/>
          </p:cNvSpPr>
          <p:nvPr>
            <p:ph type="body" sz="quarter" idx="25" hasCustomPrompt="1"/>
          </p:nvPr>
        </p:nvSpPr>
        <p:spPr>
          <a:xfrm>
            <a:off x="8623312" y="24574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5" name="Text Placeholder 12"/>
          <p:cNvSpPr>
            <a:spLocks noGrp="1"/>
          </p:cNvSpPr>
          <p:nvPr>
            <p:ph type="body" sz="quarter" idx="27" hasCustomPrompt="1"/>
          </p:nvPr>
        </p:nvSpPr>
        <p:spPr>
          <a:xfrm>
            <a:off x="8623312" y="373380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6" name="Text Placeholder 14"/>
          <p:cNvSpPr>
            <a:spLocks noGrp="1"/>
          </p:cNvSpPr>
          <p:nvPr>
            <p:ph type="body" sz="quarter" idx="28" hasCustomPrompt="1"/>
          </p:nvPr>
        </p:nvSpPr>
        <p:spPr>
          <a:xfrm>
            <a:off x="8623312" y="400050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7" name="Text Placeholder 14"/>
          <p:cNvSpPr>
            <a:spLocks noGrp="1"/>
          </p:cNvSpPr>
          <p:nvPr>
            <p:ph type="body" sz="quarter" idx="31" hasCustomPrompt="1"/>
          </p:nvPr>
        </p:nvSpPr>
        <p:spPr>
          <a:xfrm>
            <a:off x="8623312" y="5543550"/>
            <a:ext cx="3117863"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8" name="Text Placeholder 12"/>
          <p:cNvSpPr>
            <a:spLocks noGrp="1"/>
          </p:cNvSpPr>
          <p:nvPr>
            <p:ph type="body" sz="quarter" idx="34" hasCustomPrompt="1"/>
          </p:nvPr>
        </p:nvSpPr>
        <p:spPr>
          <a:xfrm>
            <a:off x="8623312" y="5276850"/>
            <a:ext cx="3117863"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830" y="2057400"/>
            <a:ext cx="2979069" cy="6191249"/>
          </a:xfrm>
          <a:prstGeom prst="rect">
            <a:avLst/>
          </a:prstGeom>
        </p:spPr>
      </p:pic>
      <p:sp>
        <p:nvSpPr>
          <p:cNvPr id="20" name="Picture Placeholder 4"/>
          <p:cNvSpPr>
            <a:spLocks noGrp="1"/>
          </p:cNvSpPr>
          <p:nvPr>
            <p:ph type="pic" sz="quarter" idx="37" hasCustomPrompt="1"/>
          </p:nvPr>
        </p:nvSpPr>
        <p:spPr>
          <a:xfrm>
            <a:off x="616391" y="2830665"/>
            <a:ext cx="2572247" cy="4090946"/>
          </a:xfrm>
        </p:spPr>
        <p:txBody>
          <a:bodyPr/>
          <a:lstStyle>
            <a:lvl1pPr>
              <a:defRPr>
                <a:latin typeface="ヒラギノ角ゴシック" panose="020B0300000000000000" charset="-128"/>
                <a:ea typeface="ヒラギノ角ゴシック" panose="020B0300000000000000" charset="-128"/>
              </a:defRPr>
            </a:lvl1pPr>
          </a:lstStyle>
          <a:p>
            <a:r>
              <a:rPr lang="en-US" dirty="0"/>
              <a:t>Click to add picture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dirty="0"/>
          </a:p>
        </p:txBody>
      </p:sp>
      <p:sp>
        <p:nvSpPr>
          <p:cNvPr id="10" name="Text Placeholder 3"/>
          <p:cNvSpPr>
            <a:spLocks noGrp="1"/>
          </p:cNvSpPr>
          <p:nvPr>
            <p:ph type="body" sz="quarter" idx="14"/>
          </p:nvPr>
        </p:nvSpPr>
        <p:spPr>
          <a:xfrm>
            <a:off x="457200" y="2047875"/>
            <a:ext cx="11277600" cy="4810125"/>
          </a:xfrm>
        </p:spPr>
        <p:txBody>
          <a:bodyPr lIns="0" tIns="0" rIns="0" bIns="0" numCol="1" spcCol="457200">
            <a:normAutofit/>
          </a:bodyPr>
          <a:lstStyle>
            <a:lvl1pPr marL="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1pPr>
            <a:lvl2pPr marL="4572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2pPr>
            <a:lvl3pPr marL="9144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3pPr>
            <a:lvl4pPr marL="13716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4pPr>
            <a:lvl5pPr marL="18288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12"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13"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14"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15" name="Text Placeholder 3"/>
          <p:cNvSpPr>
            <a:spLocks noGrp="1"/>
          </p:cNvSpPr>
          <p:nvPr>
            <p:ph type="body" sz="quarter" idx="14"/>
          </p:nvPr>
        </p:nvSpPr>
        <p:spPr>
          <a:xfrm>
            <a:off x="457200" y="2047875"/>
            <a:ext cx="11277600" cy="4810125"/>
          </a:xfrm>
        </p:spPr>
        <p:txBody>
          <a:bodyPr lIns="0" tIns="0" rIns="0" bIns="0" numCol="2" spcCol="457200">
            <a:normAutofit/>
          </a:bodyPr>
          <a:lstStyle>
            <a:lvl1pPr marL="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1pPr>
            <a:lvl2pPr marL="4572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2pPr>
            <a:lvl3pPr marL="9144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3pPr>
            <a:lvl4pPr marL="13716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4pPr>
            <a:lvl5pPr marL="18288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13"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14"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15" name="Text Placeholder 3"/>
          <p:cNvSpPr>
            <a:spLocks noGrp="1"/>
          </p:cNvSpPr>
          <p:nvPr>
            <p:ph type="body" sz="quarter" idx="14"/>
          </p:nvPr>
        </p:nvSpPr>
        <p:spPr>
          <a:xfrm>
            <a:off x="457200" y="2047875"/>
            <a:ext cx="11277600" cy="4810125"/>
          </a:xfrm>
        </p:spPr>
        <p:txBody>
          <a:bodyPr lIns="0" tIns="0" rIns="0" bIns="0" numCol="3" spcCol="457200">
            <a:normAutofit/>
          </a:bodyPr>
          <a:lstStyle>
            <a:lvl1pPr marL="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1pPr>
            <a:lvl2pPr marL="4572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2pPr>
            <a:lvl3pPr marL="9144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3pPr>
            <a:lvl4pPr marL="13716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4pPr>
            <a:lvl5pPr marL="1828800" indent="0">
              <a:lnSpc>
                <a:spcPct val="150000"/>
              </a:lnSpc>
              <a:buFontTx/>
              <a:buNone/>
              <a:defRPr sz="1400" b="0">
                <a:solidFill>
                  <a:srgbClr val="666666"/>
                </a:solidFill>
                <a:latin typeface="ヒラギノ角ゴシック" panose="020B0300000000000000" charset="-128"/>
                <a:ea typeface="ヒラギノ角ゴシック" panose="020B0300000000000000" charset="-128"/>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Picture Lef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CE4BAF-07FB-4718-B765-6696022D4B1D}" type="slidenum">
              <a:rPr lang="en-US" smtClean="0"/>
            </a:fld>
            <a:endParaRPr lang="en-US"/>
          </a:p>
        </p:txBody>
      </p:sp>
      <p:sp>
        <p:nvSpPr>
          <p:cNvPr id="13" name="Content Placeholder 2"/>
          <p:cNvSpPr>
            <a:spLocks noGrp="1"/>
          </p:cNvSpPr>
          <p:nvPr>
            <p:ph idx="1" hasCustomPrompt="1"/>
          </p:nvPr>
        </p:nvSpPr>
        <p:spPr>
          <a:xfrm>
            <a:off x="6624084" y="2353983"/>
            <a:ext cx="5110716" cy="3323804"/>
          </a:xfrm>
        </p:spPr>
        <p:txBody>
          <a:bodyPr lIns="0" tIns="0" rIns="0" bIns="0">
            <a:normAutofit/>
          </a:bodyPr>
          <a:lstStyle>
            <a:lvl1pPr marL="0" indent="0">
              <a:lnSpc>
                <a:spcPct val="140000"/>
              </a:lnSpc>
              <a:buFontTx/>
              <a:buNone/>
              <a:defRPr sz="1400" b="0" baseline="0">
                <a:solidFill>
                  <a:schemeClr val="tx1">
                    <a:lumMod val="65000"/>
                    <a:lumOff val="35000"/>
                  </a:schemeClr>
                </a:solidFill>
                <a:latin typeface="+mj-lt"/>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About your business goes here</a:t>
            </a:r>
            <a:endParaRPr lang="en-US" dirty="0"/>
          </a:p>
        </p:txBody>
      </p:sp>
      <p:sp>
        <p:nvSpPr>
          <p:cNvPr id="14" name="Picture Placeholder 3"/>
          <p:cNvSpPr>
            <a:spLocks noGrp="1" noChangeAspect="1"/>
          </p:cNvSpPr>
          <p:nvPr>
            <p:ph type="pic" sz="quarter" idx="14"/>
          </p:nvPr>
        </p:nvSpPr>
        <p:spPr>
          <a:xfrm>
            <a:off x="0" y="685800"/>
            <a:ext cx="6096000" cy="6172200"/>
          </a:xfrm>
          <a:prstGeom prst="rect">
            <a:avLst/>
          </a:prstGeom>
          <a:solidFill>
            <a:schemeClr val="bg1"/>
          </a:solidFill>
        </p:spPr>
        <p:txBody>
          <a:bodyPr lIns="0" tIns="0" rIns="0" bIns="0"/>
          <a:lstStyle>
            <a:lvl1pPr marL="0" indent="0">
              <a:buFontTx/>
              <a:buNone/>
              <a:defRPr>
                <a:latin typeface="ヒラギノ角ゴシック" panose="020B0300000000000000" charset="-128"/>
                <a:ea typeface="ヒラギノ角ゴシック" panose="020B0300000000000000" charset="-128"/>
              </a:defRPr>
            </a:lvl1pPr>
          </a:lstStyle>
          <a:p>
            <a:endParaRPr lang="en-US" dirty="0"/>
          </a:p>
        </p:txBody>
      </p:sp>
      <p:sp>
        <p:nvSpPr>
          <p:cNvPr id="15" name="Text Placeholder 6"/>
          <p:cNvSpPr>
            <a:spLocks noGrp="1"/>
          </p:cNvSpPr>
          <p:nvPr>
            <p:ph type="body" sz="quarter" idx="15" hasCustomPrompt="1"/>
          </p:nvPr>
        </p:nvSpPr>
        <p:spPr>
          <a:xfrm>
            <a:off x="6624084" y="1897581"/>
            <a:ext cx="5110716" cy="353451"/>
          </a:xfrm>
        </p:spPr>
        <p:txBody>
          <a:bodyPr lIns="0" tIns="0" rIns="0" bIns="0">
            <a:normAutofit/>
          </a:bodyPr>
          <a:lstStyle>
            <a:lvl1pPr marL="0" indent="0">
              <a:buFontTx/>
              <a:buNone/>
              <a:defRPr sz="2000" b="0" baseline="0">
                <a:solidFill>
                  <a:schemeClr val="tx1"/>
                </a:solidFill>
                <a:latin typeface="Meiryo UI" panose="020B0604030504040204"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Picture R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18" name="Content Placeholder 2"/>
          <p:cNvSpPr>
            <a:spLocks noGrp="1"/>
          </p:cNvSpPr>
          <p:nvPr>
            <p:ph idx="1" hasCustomPrompt="1"/>
          </p:nvPr>
        </p:nvSpPr>
        <p:spPr>
          <a:xfrm>
            <a:off x="457200" y="2353983"/>
            <a:ext cx="5110716" cy="3323804"/>
          </a:xfrm>
        </p:spPr>
        <p:txBody>
          <a:bodyPr lIns="0" tIns="0" rIns="0" bIns="0">
            <a:normAutofit/>
          </a:bodyPr>
          <a:lstStyle>
            <a:lvl1pPr marL="0" indent="0">
              <a:lnSpc>
                <a:spcPct val="140000"/>
              </a:lnSpc>
              <a:buFontTx/>
              <a:buNone/>
              <a:defRPr sz="14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About your business goes here</a:t>
            </a:r>
            <a:endParaRPr lang="en-US" dirty="0"/>
          </a:p>
        </p:txBody>
      </p:sp>
      <p:sp>
        <p:nvSpPr>
          <p:cNvPr id="19" name="Picture Placeholder 3"/>
          <p:cNvSpPr>
            <a:spLocks noGrp="1" noChangeAspect="1"/>
          </p:cNvSpPr>
          <p:nvPr>
            <p:ph type="pic" sz="quarter" idx="14"/>
          </p:nvPr>
        </p:nvSpPr>
        <p:spPr>
          <a:xfrm>
            <a:off x="6096000" y="685800"/>
            <a:ext cx="6096000" cy="6172200"/>
          </a:xfrm>
          <a:prstGeom prst="rect">
            <a:avLst/>
          </a:prstGeom>
          <a:solidFill>
            <a:schemeClr val="bg1"/>
          </a:solidFill>
        </p:spPr>
        <p:txBody>
          <a:bodyPr lIns="0" tIns="0" rIns="0" bIns="0"/>
          <a:lstStyle>
            <a:lvl1pPr marL="0" indent="0">
              <a:buFontTx/>
              <a:buNone/>
              <a:defRPr>
                <a:latin typeface="ヒラギノ角ゴシック" panose="020B0300000000000000" charset="-128"/>
                <a:ea typeface="ヒラギノ角ゴシック" panose="020B0300000000000000" charset="-128"/>
              </a:defRPr>
            </a:lvl1pPr>
          </a:lstStyle>
          <a:p>
            <a:endParaRPr lang="en-US" dirty="0"/>
          </a:p>
        </p:txBody>
      </p:sp>
      <p:sp>
        <p:nvSpPr>
          <p:cNvPr id="20" name="Text Placeholder 6"/>
          <p:cNvSpPr>
            <a:spLocks noGrp="1"/>
          </p:cNvSpPr>
          <p:nvPr>
            <p:ph type="body" sz="quarter" idx="15" hasCustomPrompt="1"/>
          </p:nvPr>
        </p:nvSpPr>
        <p:spPr>
          <a:xfrm>
            <a:off x="457200" y="1897581"/>
            <a:ext cx="5110716" cy="353451"/>
          </a:xfrm>
        </p:spPr>
        <p:txBody>
          <a:bodyPr lIns="0" tIns="0" rIns="0" bIns="0">
            <a:normAutofit/>
          </a:bodyPr>
          <a:lstStyle>
            <a:lvl1pPr marL="0" indent="0">
              <a:buFontTx/>
              <a:buNone/>
              <a:defRPr sz="2000" b="0" baseline="0">
                <a:solidFill>
                  <a:schemeClr val="tx1"/>
                </a:solidFill>
                <a:latin typeface="ヒラギノ角ゴシック" panose="020B0300000000000000" charset="-128"/>
                <a:ea typeface="ヒラギノ角ゴシック" panose="020B0300000000000000"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Template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3" name="Chart Placeholder 2"/>
          <p:cNvSpPr>
            <a:spLocks noGrp="1"/>
          </p:cNvSpPr>
          <p:nvPr>
            <p:ph type="chart" sz="quarter" idx="16"/>
          </p:nvPr>
        </p:nvSpPr>
        <p:spPr>
          <a:xfrm>
            <a:off x="457200" y="2258086"/>
            <a:ext cx="5337545" cy="4057650"/>
          </a:xfrm>
        </p:spPr>
        <p:txBody>
          <a:bodyPr/>
          <a:lstStyle>
            <a:lvl1pPr marL="0" indent="0">
              <a:buNone/>
              <a:defRPr>
                <a:latin typeface="ヒラギノ角ゴシック" panose="020B0300000000000000" charset="-128"/>
                <a:ea typeface="ヒラギノ角ゴシック" panose="020B0300000000000000" charset="-128"/>
              </a:defRPr>
            </a:lvl1pPr>
          </a:lstStyle>
          <a:p>
            <a:endParaRPr lang="en-US" dirty="0"/>
          </a:p>
        </p:txBody>
      </p:sp>
      <p:sp>
        <p:nvSpPr>
          <p:cNvPr id="22" name="Content Placeholder 2"/>
          <p:cNvSpPr>
            <a:spLocks noGrp="1"/>
          </p:cNvSpPr>
          <p:nvPr>
            <p:ph idx="1" hasCustomPrompt="1"/>
          </p:nvPr>
        </p:nvSpPr>
        <p:spPr>
          <a:xfrm>
            <a:off x="6400800" y="2722101"/>
            <a:ext cx="5334000" cy="1402224"/>
          </a:xfrm>
        </p:spPr>
        <p:txBody>
          <a:bodyPr lIns="0" tIns="0" rIns="0" bIns="0">
            <a:normAutofit/>
          </a:bodyPr>
          <a:lstStyle>
            <a:lvl1pPr marL="0" indent="0">
              <a:lnSpc>
                <a:spcPct val="140000"/>
              </a:lnSpc>
              <a:buFontTx/>
              <a:buNone/>
              <a:defRPr sz="13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Describe your project</a:t>
            </a:r>
            <a:endParaRPr lang="en-US" dirty="0"/>
          </a:p>
        </p:txBody>
      </p:sp>
      <p:sp>
        <p:nvSpPr>
          <p:cNvPr id="23" name="Text Placeholder 6"/>
          <p:cNvSpPr>
            <a:spLocks noGrp="1"/>
          </p:cNvSpPr>
          <p:nvPr>
            <p:ph type="body" sz="quarter" idx="15" hasCustomPrompt="1"/>
          </p:nvPr>
        </p:nvSpPr>
        <p:spPr>
          <a:xfrm>
            <a:off x="6400800" y="2393955"/>
            <a:ext cx="5334000" cy="353451"/>
          </a:xfrm>
        </p:spPr>
        <p:txBody>
          <a:bodyPr lIns="0" tIns="0" rIns="0" bIns="0">
            <a:normAutofit/>
          </a:bodyPr>
          <a:lstStyle>
            <a:lvl1pPr marL="0" indent="0">
              <a:buFontTx/>
              <a:buNone/>
              <a:defRPr sz="1800" b="0" spc="100" baseline="0">
                <a:solidFill>
                  <a:schemeClr val="tx1"/>
                </a:solidFill>
                <a:latin typeface="ヒラギノ角ゴシック" panose="020B0300000000000000" charset="-128"/>
                <a:ea typeface="ヒラギノ角ゴシック" panose="020B0300000000000000"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
        <p:nvSpPr>
          <p:cNvPr id="24" name="Content Placeholder 2"/>
          <p:cNvSpPr>
            <a:spLocks noGrp="1"/>
          </p:cNvSpPr>
          <p:nvPr>
            <p:ph idx="34" hasCustomPrompt="1"/>
          </p:nvPr>
        </p:nvSpPr>
        <p:spPr>
          <a:xfrm>
            <a:off x="6400800" y="4561654"/>
            <a:ext cx="5334000" cy="1401657"/>
          </a:xfrm>
        </p:spPr>
        <p:txBody>
          <a:bodyPr lIns="0" tIns="0" rIns="0" bIns="0">
            <a:normAutofit/>
          </a:bodyPr>
          <a:lstStyle>
            <a:lvl1pPr marL="342900" indent="-342900">
              <a:lnSpc>
                <a:spcPct val="100000"/>
              </a:lnSpc>
              <a:buClr>
                <a:srgbClr val="3498DB"/>
              </a:buClr>
              <a:buFont typeface="Wingdings" panose="05000000000000000000" pitchFamily="2" charset="2"/>
              <a:buChar char="ü"/>
              <a:defRPr sz="13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Describe your project</a:t>
            </a:r>
            <a:endParaRPr lang="en-US" dirty="0"/>
          </a:p>
        </p:txBody>
      </p:sp>
      <p:sp>
        <p:nvSpPr>
          <p:cNvPr id="25" name="Text Placeholder 6"/>
          <p:cNvSpPr>
            <a:spLocks noGrp="1"/>
          </p:cNvSpPr>
          <p:nvPr>
            <p:ph type="body" sz="quarter" idx="35" hasCustomPrompt="1"/>
          </p:nvPr>
        </p:nvSpPr>
        <p:spPr>
          <a:xfrm>
            <a:off x="6400800" y="4161741"/>
            <a:ext cx="5334000" cy="353451"/>
          </a:xfrm>
        </p:spPr>
        <p:txBody>
          <a:bodyPr lIns="0" tIns="0" rIns="0" bIns="0">
            <a:normAutofit/>
          </a:bodyPr>
          <a:lstStyle>
            <a:lvl1pPr marL="0" indent="0">
              <a:buFontTx/>
              <a:buNone/>
              <a:defRPr sz="1800" b="0" spc="100" baseline="0">
                <a:solidFill>
                  <a:schemeClr val="tx1"/>
                </a:solidFill>
                <a:latin typeface="ヒラギノ角ゴシック" panose="020B0300000000000000" charset="-128"/>
                <a:ea typeface="ヒラギノ角ゴシック" panose="020B0300000000000000"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
        <p:nvSpPr>
          <p:cNvPr id="26"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27"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Template Lege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10" name="Text Placeholder 12"/>
          <p:cNvSpPr>
            <a:spLocks noGrp="1"/>
          </p:cNvSpPr>
          <p:nvPr>
            <p:ph type="body" sz="quarter" idx="24" hasCustomPrompt="1"/>
          </p:nvPr>
        </p:nvSpPr>
        <p:spPr>
          <a:xfrm>
            <a:off x="7477125" y="2353567"/>
            <a:ext cx="4257675"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LEGEND TITLE</a:t>
            </a:r>
            <a:endParaRPr lang="en-US" dirty="0"/>
          </a:p>
        </p:txBody>
      </p:sp>
      <p:sp>
        <p:nvSpPr>
          <p:cNvPr id="12" name="Text Placeholder 14"/>
          <p:cNvSpPr>
            <a:spLocks noGrp="1"/>
          </p:cNvSpPr>
          <p:nvPr>
            <p:ph type="body" sz="quarter" idx="25" hasCustomPrompt="1"/>
          </p:nvPr>
        </p:nvSpPr>
        <p:spPr>
          <a:xfrm>
            <a:off x="7477125" y="2591692"/>
            <a:ext cx="4257675" cy="828675"/>
          </a:xfrm>
        </p:spPr>
        <p:txBody>
          <a:bodyPr lIns="0" tIns="0" rIns="0" bIns="0">
            <a:normAutofit/>
          </a:bodyPr>
          <a:lstStyle>
            <a:lvl1pPr marL="0" indent="0" algn="l">
              <a:lnSpc>
                <a:spcPct val="140000"/>
              </a:lnSpc>
              <a:buFontTx/>
              <a:buNone/>
              <a:defRPr sz="13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3" name="Text Placeholder 12"/>
          <p:cNvSpPr>
            <a:spLocks noGrp="1"/>
          </p:cNvSpPr>
          <p:nvPr>
            <p:ph type="body" sz="quarter" idx="27" hasCustomPrompt="1"/>
          </p:nvPr>
        </p:nvSpPr>
        <p:spPr>
          <a:xfrm>
            <a:off x="7477125" y="3734692"/>
            <a:ext cx="4257675"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LEGEND TITLE</a:t>
            </a:r>
            <a:endParaRPr lang="en-US" dirty="0"/>
          </a:p>
        </p:txBody>
      </p:sp>
      <p:sp>
        <p:nvSpPr>
          <p:cNvPr id="14" name="Text Placeholder 14"/>
          <p:cNvSpPr>
            <a:spLocks noGrp="1"/>
          </p:cNvSpPr>
          <p:nvPr>
            <p:ph type="body" sz="quarter" idx="28" hasCustomPrompt="1"/>
          </p:nvPr>
        </p:nvSpPr>
        <p:spPr>
          <a:xfrm>
            <a:off x="7477125" y="3972817"/>
            <a:ext cx="4257675" cy="828675"/>
          </a:xfrm>
        </p:spPr>
        <p:txBody>
          <a:bodyPr lIns="0" tIns="0" rIns="0" bIns="0">
            <a:normAutofit/>
          </a:bodyPr>
          <a:lstStyle>
            <a:lvl1pPr marL="0" indent="0" algn="l">
              <a:lnSpc>
                <a:spcPct val="140000"/>
              </a:lnSpc>
              <a:buFontTx/>
              <a:buNone/>
              <a:defRPr sz="13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20" name="Text Placeholder 14"/>
          <p:cNvSpPr>
            <a:spLocks noGrp="1"/>
          </p:cNvSpPr>
          <p:nvPr>
            <p:ph type="body" sz="quarter" idx="31" hasCustomPrompt="1"/>
          </p:nvPr>
        </p:nvSpPr>
        <p:spPr>
          <a:xfrm>
            <a:off x="7477125" y="5353942"/>
            <a:ext cx="4257675" cy="828675"/>
          </a:xfrm>
        </p:spPr>
        <p:txBody>
          <a:bodyPr lIns="0" tIns="0" rIns="0" bIns="0">
            <a:normAutofit/>
          </a:bodyPr>
          <a:lstStyle>
            <a:lvl1pPr marL="0" indent="0" algn="l">
              <a:lnSpc>
                <a:spcPct val="140000"/>
              </a:lnSpc>
              <a:buFontTx/>
              <a:buNone/>
              <a:defRPr sz="13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21" name="Text Placeholder 12"/>
          <p:cNvSpPr>
            <a:spLocks noGrp="1"/>
          </p:cNvSpPr>
          <p:nvPr>
            <p:ph type="body" sz="quarter" idx="34" hasCustomPrompt="1"/>
          </p:nvPr>
        </p:nvSpPr>
        <p:spPr>
          <a:xfrm>
            <a:off x="7477125" y="5115817"/>
            <a:ext cx="4257675" cy="323850"/>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LEGEND TITLE</a:t>
            </a:r>
            <a:endParaRPr lang="en-US" dirty="0"/>
          </a:p>
        </p:txBody>
      </p:sp>
      <p:sp>
        <p:nvSpPr>
          <p:cNvPr id="24"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25"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26" name="Chart Placeholder 2"/>
          <p:cNvSpPr>
            <a:spLocks noGrp="1"/>
          </p:cNvSpPr>
          <p:nvPr>
            <p:ph type="chart" sz="quarter" idx="16"/>
          </p:nvPr>
        </p:nvSpPr>
        <p:spPr>
          <a:xfrm>
            <a:off x="457200" y="2181886"/>
            <a:ext cx="5638800" cy="4000731"/>
          </a:xfrm>
        </p:spPr>
        <p:txBody>
          <a:bodyPr/>
          <a:lstStyle>
            <a:lvl1pPr marL="0" indent="0">
              <a:buNone/>
              <a:defRPr>
                <a:latin typeface="ヒラギノ角ゴシック" panose="020B0300000000000000" charset="-128"/>
                <a:ea typeface="ヒラギノ角ゴシック" panose="020B0300000000000000" charset="-128"/>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mbered 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24" name="Text Placeholder 12"/>
          <p:cNvSpPr>
            <a:spLocks noGrp="1"/>
          </p:cNvSpPr>
          <p:nvPr>
            <p:ph type="body" sz="quarter" idx="24" hasCustomPrompt="1"/>
          </p:nvPr>
        </p:nvSpPr>
        <p:spPr>
          <a:xfrm>
            <a:off x="6924674" y="2146238"/>
            <a:ext cx="4810126" cy="238125"/>
          </a:xfrm>
        </p:spPr>
        <p:txBody>
          <a:bodyPr lIns="0" tIns="0" rIns="0" bIns="0">
            <a:noAutofit/>
          </a:bodyPr>
          <a:lstStyle>
            <a:lvl1pPr marL="0" indent="0" algn="l">
              <a:buFontTx/>
              <a:buNone/>
              <a:defRPr sz="15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
        <p:nvSpPr>
          <p:cNvPr id="25" name="Text Placeholder 14"/>
          <p:cNvSpPr>
            <a:spLocks noGrp="1"/>
          </p:cNvSpPr>
          <p:nvPr>
            <p:ph type="body" sz="quarter" idx="25" hasCustomPrompt="1"/>
          </p:nvPr>
        </p:nvSpPr>
        <p:spPr>
          <a:xfrm>
            <a:off x="6924674" y="2394996"/>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27" name="Text Placeholder 12"/>
          <p:cNvSpPr>
            <a:spLocks noGrp="1"/>
          </p:cNvSpPr>
          <p:nvPr>
            <p:ph type="body" sz="quarter" idx="27" hasCustomPrompt="1"/>
          </p:nvPr>
        </p:nvSpPr>
        <p:spPr>
          <a:xfrm>
            <a:off x="6924674" y="3717863"/>
            <a:ext cx="4810126" cy="238125"/>
          </a:xfrm>
        </p:spPr>
        <p:txBody>
          <a:bodyPr lIns="0" tIns="0" rIns="0" bIns="0">
            <a:noAutofit/>
          </a:bodyPr>
          <a:lstStyle>
            <a:lvl1pPr marL="0" indent="0" algn="l">
              <a:buFontTx/>
              <a:buNone/>
              <a:defRPr sz="15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
        <p:nvSpPr>
          <p:cNvPr id="28" name="Text Placeholder 14"/>
          <p:cNvSpPr>
            <a:spLocks noGrp="1"/>
          </p:cNvSpPr>
          <p:nvPr>
            <p:ph type="body" sz="quarter" idx="28" hasCustomPrompt="1"/>
          </p:nvPr>
        </p:nvSpPr>
        <p:spPr>
          <a:xfrm>
            <a:off x="6924674" y="3977254"/>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1" name="Text Placeholder 14"/>
          <p:cNvSpPr>
            <a:spLocks noGrp="1"/>
          </p:cNvSpPr>
          <p:nvPr>
            <p:ph type="body" sz="quarter" idx="31" hasCustomPrompt="1"/>
          </p:nvPr>
        </p:nvSpPr>
        <p:spPr>
          <a:xfrm>
            <a:off x="6924674" y="5520304"/>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4" name="Text Placeholder 12"/>
          <p:cNvSpPr>
            <a:spLocks noGrp="1"/>
          </p:cNvSpPr>
          <p:nvPr>
            <p:ph type="body" sz="quarter" idx="34" hasCustomPrompt="1"/>
          </p:nvPr>
        </p:nvSpPr>
        <p:spPr>
          <a:xfrm>
            <a:off x="6924674" y="5260913"/>
            <a:ext cx="4810126" cy="238125"/>
          </a:xfrm>
        </p:spPr>
        <p:txBody>
          <a:bodyPr lIns="0" tIns="0" rIns="0" bIns="0">
            <a:noAutofit/>
          </a:bodyPr>
          <a:lstStyle>
            <a:lvl1pPr marL="0" indent="0" algn="l">
              <a:buFontTx/>
              <a:buNone/>
              <a:defRPr sz="15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
        <p:nvSpPr>
          <p:cNvPr id="29"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30"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32" name="Text Placeholder 12"/>
          <p:cNvSpPr>
            <a:spLocks noGrp="1"/>
          </p:cNvSpPr>
          <p:nvPr>
            <p:ph type="body" sz="quarter" idx="39" hasCustomPrompt="1"/>
          </p:nvPr>
        </p:nvSpPr>
        <p:spPr>
          <a:xfrm>
            <a:off x="1285875" y="2146238"/>
            <a:ext cx="4810126" cy="238125"/>
          </a:xfrm>
        </p:spPr>
        <p:txBody>
          <a:bodyPr lIns="0" tIns="0" rIns="0" bIns="0">
            <a:noAutofit/>
          </a:bodyPr>
          <a:lstStyle>
            <a:lvl1pPr marL="0" indent="0" algn="l">
              <a:buFontTx/>
              <a:buNone/>
              <a:defRPr sz="15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
        <p:nvSpPr>
          <p:cNvPr id="33" name="Text Placeholder 14"/>
          <p:cNvSpPr>
            <a:spLocks noGrp="1"/>
          </p:cNvSpPr>
          <p:nvPr>
            <p:ph type="body" sz="quarter" idx="40" hasCustomPrompt="1"/>
          </p:nvPr>
        </p:nvSpPr>
        <p:spPr>
          <a:xfrm>
            <a:off x="1285875" y="2394996"/>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5" name="Text Placeholder 12"/>
          <p:cNvSpPr>
            <a:spLocks noGrp="1"/>
          </p:cNvSpPr>
          <p:nvPr>
            <p:ph type="body" sz="quarter" idx="41" hasCustomPrompt="1"/>
          </p:nvPr>
        </p:nvSpPr>
        <p:spPr>
          <a:xfrm>
            <a:off x="1285875" y="3717863"/>
            <a:ext cx="4810126" cy="238125"/>
          </a:xfrm>
        </p:spPr>
        <p:txBody>
          <a:bodyPr lIns="0" tIns="0" rIns="0" bIns="0">
            <a:noAutofit/>
          </a:bodyPr>
          <a:lstStyle>
            <a:lvl1pPr marL="0" indent="0" algn="l">
              <a:buFontTx/>
              <a:buNone/>
              <a:defRPr sz="15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
        <p:nvSpPr>
          <p:cNvPr id="36" name="Text Placeholder 14"/>
          <p:cNvSpPr>
            <a:spLocks noGrp="1"/>
          </p:cNvSpPr>
          <p:nvPr>
            <p:ph type="body" sz="quarter" idx="42" hasCustomPrompt="1"/>
          </p:nvPr>
        </p:nvSpPr>
        <p:spPr>
          <a:xfrm>
            <a:off x="1285875" y="3977254"/>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7" name="Text Placeholder 14"/>
          <p:cNvSpPr>
            <a:spLocks noGrp="1"/>
          </p:cNvSpPr>
          <p:nvPr>
            <p:ph type="body" sz="quarter" idx="43" hasCustomPrompt="1"/>
          </p:nvPr>
        </p:nvSpPr>
        <p:spPr>
          <a:xfrm>
            <a:off x="1285875" y="5520304"/>
            <a:ext cx="4810126" cy="1057275"/>
          </a:xfrm>
        </p:spPr>
        <p:txBody>
          <a:bodyPr lIns="0" tIns="0" rIns="457200" bIns="0">
            <a:normAutofit/>
          </a:bodyPr>
          <a:lstStyle>
            <a:lvl1pPr marL="0" indent="0" algn="l">
              <a:lnSpc>
                <a:spcPct val="135000"/>
              </a:lnSpc>
              <a:buFontTx/>
              <a:buNone/>
              <a:defRPr sz="1400" b="0" baseline="0">
                <a:solidFill>
                  <a:schemeClr val="tx1">
                    <a:lumMod val="75000"/>
                    <a:lumOff val="2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8" name="Text Placeholder 12"/>
          <p:cNvSpPr>
            <a:spLocks noGrp="1"/>
          </p:cNvSpPr>
          <p:nvPr>
            <p:ph type="body" sz="quarter" idx="44" hasCustomPrompt="1"/>
          </p:nvPr>
        </p:nvSpPr>
        <p:spPr>
          <a:xfrm>
            <a:off x="1285875" y="5260913"/>
            <a:ext cx="4810126" cy="238125"/>
          </a:xfrm>
        </p:spPr>
        <p:txBody>
          <a:bodyPr lIns="0" tIns="0" rIns="0" bIns="0">
            <a:noAutofit/>
          </a:bodyPr>
          <a:lstStyle>
            <a:lvl1pPr marL="0" indent="0" algn="l">
              <a:buFontTx/>
              <a:buNone/>
              <a:defRPr sz="15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AGENDA TITLE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 Art Templa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10" name="Text Placeholder 3"/>
          <p:cNvSpPr>
            <a:spLocks noGrp="1"/>
          </p:cNvSpPr>
          <p:nvPr>
            <p:ph type="body" sz="quarter" idx="14" hasCustomPrompt="1"/>
          </p:nvPr>
        </p:nvSpPr>
        <p:spPr>
          <a:xfrm>
            <a:off x="457200" y="5879676"/>
            <a:ext cx="11277598" cy="832441"/>
          </a:xfrm>
        </p:spPr>
        <p:txBody>
          <a:bodyPr lIns="0" tIns="0" rIns="0" bIns="0" numCol="1" spcCol="457200">
            <a:normAutofit/>
          </a:bodyPr>
          <a:lstStyle>
            <a:lvl1pPr marL="0" indent="0">
              <a:lnSpc>
                <a:spcPct val="150000"/>
              </a:lnSpc>
              <a:buFontTx/>
              <a:buNone/>
              <a:defRPr sz="1300" b="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buFontTx/>
              <a:buNone/>
              <a:defRPr sz="1400">
                <a:solidFill>
                  <a:srgbClr val="898D92"/>
                </a:solidFill>
                <a:latin typeface="+mj-lt"/>
              </a:defRPr>
            </a:lvl2pPr>
            <a:lvl3pPr marL="914400" indent="0">
              <a:buFontTx/>
              <a:buNone/>
              <a:defRPr sz="1400">
                <a:solidFill>
                  <a:srgbClr val="898D92"/>
                </a:solidFill>
                <a:latin typeface="+mj-lt"/>
              </a:defRPr>
            </a:lvl3pPr>
            <a:lvl4pPr marL="1371600" indent="0">
              <a:buFontTx/>
              <a:buNone/>
              <a:defRPr sz="1400">
                <a:solidFill>
                  <a:srgbClr val="898D92"/>
                </a:solidFill>
                <a:latin typeface="+mj-lt"/>
              </a:defRPr>
            </a:lvl4pPr>
            <a:lvl5pPr marL="1828800" indent="0">
              <a:buFontTx/>
              <a:buNone/>
              <a:defRPr sz="1400">
                <a:solidFill>
                  <a:srgbClr val="898D92"/>
                </a:solidFill>
                <a:latin typeface="+mj-lt"/>
              </a:defRPr>
            </a:lvl5pPr>
          </a:lstStyle>
          <a:p>
            <a:pPr lvl="0"/>
            <a:r>
              <a:rPr lang="en-US" dirty="0"/>
              <a:t>Add your description Here</a:t>
            </a:r>
            <a:endParaRPr lang="en-US" dirty="0"/>
          </a:p>
        </p:txBody>
      </p:sp>
      <p:sp>
        <p:nvSpPr>
          <p:cNvPr id="4" name="SmartArt Placeholder 3"/>
          <p:cNvSpPr>
            <a:spLocks noGrp="1"/>
          </p:cNvSpPr>
          <p:nvPr>
            <p:ph type="pic" sz="quarter" idx="16"/>
          </p:nvPr>
        </p:nvSpPr>
        <p:spPr>
          <a:xfrm>
            <a:off x="457200" y="1978062"/>
            <a:ext cx="11277599" cy="3721081"/>
          </a:xfrm>
        </p:spPr>
        <p:txBody>
          <a:bodyPr/>
          <a:lstStyle>
            <a:lvl1pPr marL="0" indent="0">
              <a:buNone/>
              <a:defRPr>
                <a:latin typeface="ヒラギノ角ゴシック" panose="020B0300000000000000" charset="-128"/>
                <a:ea typeface="ヒラギノ角ゴシック" panose="020B0300000000000000" charset="-128"/>
              </a:defRPr>
            </a:lvl1pPr>
          </a:lstStyle>
          <a:p>
            <a:endParaRPr lang="en-US" dirty="0"/>
          </a:p>
        </p:txBody>
      </p:sp>
      <p:sp>
        <p:nvSpPr>
          <p:cNvPr id="13"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14"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 Art Template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4" name="SmartArt Placeholder 3"/>
          <p:cNvSpPr>
            <a:spLocks noGrp="1"/>
          </p:cNvSpPr>
          <p:nvPr>
            <p:ph type="pic" sz="quarter" idx="16"/>
          </p:nvPr>
        </p:nvSpPr>
        <p:spPr>
          <a:xfrm>
            <a:off x="471372" y="2278791"/>
            <a:ext cx="5486400" cy="3892545"/>
          </a:xfrm>
        </p:spPr>
        <p:txBody>
          <a:bodyPr/>
          <a:lstStyle>
            <a:lvl1pPr marL="0" indent="0">
              <a:buNone/>
              <a:defRPr>
                <a:latin typeface="ヒラギノ角ゴシック" panose="020B0300000000000000" charset="-128"/>
                <a:ea typeface="ヒラギノ角ゴシック" panose="020B0300000000000000" charset="-128"/>
              </a:defRPr>
            </a:lvl1pPr>
          </a:lstStyle>
          <a:p>
            <a:endParaRPr lang="en-US" dirty="0"/>
          </a:p>
        </p:txBody>
      </p:sp>
      <p:sp>
        <p:nvSpPr>
          <p:cNvPr id="26"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27"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28" name="Content Placeholder 2"/>
          <p:cNvSpPr>
            <a:spLocks noGrp="1"/>
          </p:cNvSpPr>
          <p:nvPr>
            <p:ph idx="1" hasCustomPrompt="1"/>
          </p:nvPr>
        </p:nvSpPr>
        <p:spPr>
          <a:xfrm>
            <a:off x="6400800" y="2722101"/>
            <a:ext cx="5334000" cy="1402224"/>
          </a:xfrm>
        </p:spPr>
        <p:txBody>
          <a:bodyPr lIns="0" tIns="0" rIns="0" bIns="0">
            <a:normAutofit/>
          </a:bodyPr>
          <a:lstStyle>
            <a:lvl1pPr marL="0" indent="0">
              <a:lnSpc>
                <a:spcPct val="140000"/>
              </a:lnSpc>
              <a:buFontTx/>
              <a:buNone/>
              <a:defRPr sz="13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Describe your project</a:t>
            </a:r>
            <a:endParaRPr lang="en-US" dirty="0"/>
          </a:p>
        </p:txBody>
      </p:sp>
      <p:sp>
        <p:nvSpPr>
          <p:cNvPr id="29" name="Text Placeholder 6"/>
          <p:cNvSpPr>
            <a:spLocks noGrp="1"/>
          </p:cNvSpPr>
          <p:nvPr>
            <p:ph type="body" sz="quarter" idx="15" hasCustomPrompt="1"/>
          </p:nvPr>
        </p:nvSpPr>
        <p:spPr>
          <a:xfrm>
            <a:off x="6400800" y="2393955"/>
            <a:ext cx="5334000" cy="353451"/>
          </a:xfrm>
        </p:spPr>
        <p:txBody>
          <a:bodyPr lIns="0" tIns="0" rIns="0" bIns="0">
            <a:normAutofit/>
          </a:bodyPr>
          <a:lstStyle>
            <a:lvl1pPr marL="0" indent="0">
              <a:buFontTx/>
              <a:buNone/>
              <a:defRPr sz="1800" b="0" spc="100" baseline="0">
                <a:solidFill>
                  <a:schemeClr val="tx1"/>
                </a:solidFill>
                <a:latin typeface="ヒラギノ角ゴシック" panose="020B0300000000000000" charset="-128"/>
                <a:ea typeface="ヒラギノ角ゴシック" panose="020B0300000000000000"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
        <p:nvSpPr>
          <p:cNvPr id="30" name="Content Placeholder 2"/>
          <p:cNvSpPr>
            <a:spLocks noGrp="1"/>
          </p:cNvSpPr>
          <p:nvPr>
            <p:ph idx="34" hasCustomPrompt="1"/>
          </p:nvPr>
        </p:nvSpPr>
        <p:spPr>
          <a:xfrm>
            <a:off x="6400800" y="4561654"/>
            <a:ext cx="5334000" cy="1401657"/>
          </a:xfrm>
        </p:spPr>
        <p:txBody>
          <a:bodyPr lIns="0" tIns="0" rIns="0" bIns="0">
            <a:normAutofit/>
          </a:bodyPr>
          <a:lstStyle>
            <a:lvl1pPr marL="342900" indent="-342900">
              <a:lnSpc>
                <a:spcPct val="100000"/>
              </a:lnSpc>
              <a:buClr>
                <a:srgbClr val="3498DB"/>
              </a:buClr>
              <a:buFont typeface="Wingdings" panose="05000000000000000000" pitchFamily="2" charset="2"/>
              <a:buChar char="ü"/>
              <a:defRPr sz="13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Describe your project</a:t>
            </a:r>
            <a:endParaRPr lang="en-US" dirty="0"/>
          </a:p>
        </p:txBody>
      </p:sp>
      <p:sp>
        <p:nvSpPr>
          <p:cNvPr id="31" name="Text Placeholder 6"/>
          <p:cNvSpPr>
            <a:spLocks noGrp="1"/>
          </p:cNvSpPr>
          <p:nvPr>
            <p:ph type="body" sz="quarter" idx="35" hasCustomPrompt="1"/>
          </p:nvPr>
        </p:nvSpPr>
        <p:spPr>
          <a:xfrm>
            <a:off x="6400800" y="4161741"/>
            <a:ext cx="5334000" cy="353451"/>
          </a:xfrm>
        </p:spPr>
        <p:txBody>
          <a:bodyPr lIns="0" tIns="0" rIns="0" bIns="0">
            <a:normAutofit/>
          </a:bodyPr>
          <a:lstStyle>
            <a:lvl1pPr marL="0" indent="0">
              <a:buFontTx/>
              <a:buNone/>
              <a:defRPr sz="1800" b="0" spc="100" baseline="0">
                <a:solidFill>
                  <a:schemeClr val="tx1"/>
                </a:solidFill>
                <a:latin typeface="ヒラギノ角ゴシック" panose="020B0300000000000000" charset="-128"/>
                <a:ea typeface="ヒラギノ角ゴシック" panose="020B0300000000000000" charset="-128"/>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en-US" dirty="0"/>
              <a:t>TITLE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Templat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3" name="Table Placeholder 2"/>
          <p:cNvSpPr>
            <a:spLocks noGrp="1"/>
          </p:cNvSpPr>
          <p:nvPr>
            <p:ph type="tbl" sz="quarter" idx="16"/>
          </p:nvPr>
        </p:nvSpPr>
        <p:spPr>
          <a:xfrm>
            <a:off x="457200" y="2095500"/>
            <a:ext cx="11277600" cy="4495800"/>
          </a:xfrm>
        </p:spPr>
        <p:txBody>
          <a:bodyPr>
            <a:normAutofit/>
          </a:bodyPr>
          <a:lstStyle>
            <a:lvl1pPr marL="0" indent="0">
              <a:buNone/>
              <a:defRPr sz="2400">
                <a:latin typeface="ヒラギノ角ゴシック" panose="020B0300000000000000" charset="-128"/>
                <a:ea typeface="ヒラギノ角ゴシック" panose="020B0300000000000000" charset="-128"/>
              </a:defRPr>
            </a:lvl1pPr>
          </a:lstStyle>
          <a:p>
            <a:endParaRPr lang="en-US" dirty="0"/>
          </a:p>
        </p:txBody>
      </p:sp>
      <p:sp>
        <p:nvSpPr>
          <p:cNvPr id="12"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13"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ヒラギノ角ゴシック" panose="020B0300000000000000" charset="-128"/>
              <a:ea typeface="ヒラギノ角ゴシック" panose="020B0300000000000000" charset="-128"/>
            </a:endParaRPr>
          </a:p>
        </p:txBody>
      </p:sp>
      <p:sp>
        <p:nvSpPr>
          <p:cNvPr id="6" name="Title 7"/>
          <p:cNvSpPr>
            <a:spLocks noGrp="1"/>
          </p:cNvSpPr>
          <p:nvPr>
            <p:ph type="title" hasCustomPrompt="1"/>
          </p:nvPr>
        </p:nvSpPr>
        <p:spPr>
          <a:xfrm>
            <a:off x="457200" y="383865"/>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8" name="Text Placeholder 3"/>
          <p:cNvSpPr>
            <a:spLocks noGrp="1"/>
          </p:cNvSpPr>
          <p:nvPr>
            <p:ph type="body" sz="quarter" idx="38" hasCustomPrompt="1"/>
          </p:nvPr>
        </p:nvSpPr>
        <p:spPr>
          <a:xfrm>
            <a:off x="457200" y="911770"/>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endParaRPr>
          </a:p>
        </p:txBody>
      </p:sp>
      <p:sp>
        <p:nvSpPr>
          <p:cNvPr id="6" name="Title 7"/>
          <p:cNvSpPr>
            <a:spLocks noGrp="1"/>
          </p:cNvSpPr>
          <p:nvPr>
            <p:ph type="title" hasCustomPrompt="1"/>
          </p:nvPr>
        </p:nvSpPr>
        <p:spPr>
          <a:xfrm>
            <a:off x="457200" y="6070290"/>
            <a:ext cx="11277599" cy="492904"/>
          </a:xfrm>
        </p:spPr>
        <p:txBody>
          <a:bodyPr>
            <a:noAutofit/>
          </a:bodyPr>
          <a:lstStyle>
            <a:lvl1pPr algn="ctr">
              <a:defRPr sz="2000" b="1"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8" name="Text Placeholder 3"/>
          <p:cNvSpPr>
            <a:spLocks noGrp="1"/>
          </p:cNvSpPr>
          <p:nvPr>
            <p:ph type="body" sz="quarter" idx="38" hasCustomPrompt="1"/>
          </p:nvPr>
        </p:nvSpPr>
        <p:spPr>
          <a:xfrm>
            <a:off x="457200" y="5864770"/>
            <a:ext cx="11277600" cy="246944"/>
          </a:xfrm>
        </p:spPr>
        <p:txBody>
          <a:bodyPr lIns="0" tIns="0" rIns="0" bIns="0">
            <a:normAutofit/>
          </a:bodyPr>
          <a:lstStyle>
            <a:lvl1pPr algn="ctr">
              <a:defRPr sz="12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p:cNvSpPr/>
          <p:nvPr userDrawn="1"/>
        </p:nvSpPr>
        <p:spPr>
          <a:xfrm>
            <a:off x="0" y="-47767"/>
            <a:ext cx="12192000" cy="690576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ducts &amp; Servic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35" name="Text Placeholder 12"/>
          <p:cNvSpPr>
            <a:spLocks noGrp="1"/>
          </p:cNvSpPr>
          <p:nvPr>
            <p:ph type="body" sz="quarter" idx="54" hasCustomPrompt="1"/>
          </p:nvPr>
        </p:nvSpPr>
        <p:spPr>
          <a:xfrm>
            <a:off x="457200" y="3004762"/>
            <a:ext cx="2606040" cy="257173"/>
          </a:xfrm>
        </p:spPr>
        <p:txBody>
          <a:bodyPr lIns="0" tIns="0" rIns="0" bIns="0">
            <a:noAutofit/>
          </a:bodyPr>
          <a:lstStyle>
            <a:lvl1pPr marL="0" indent="0" algn="ctr">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36" name="Text Placeholder 14"/>
          <p:cNvSpPr>
            <a:spLocks noGrp="1"/>
          </p:cNvSpPr>
          <p:nvPr>
            <p:ph type="body" sz="quarter" idx="55" hasCustomPrompt="1"/>
          </p:nvPr>
        </p:nvSpPr>
        <p:spPr>
          <a:xfrm>
            <a:off x="457200" y="3274284"/>
            <a:ext cx="2606040" cy="1192948"/>
          </a:xfrm>
        </p:spPr>
        <p:txBody>
          <a:bodyPr lIns="0" tIns="0" rIns="0" bIns="0">
            <a:normAutofit/>
          </a:bodyPr>
          <a:lstStyle>
            <a:lvl1pPr marL="0" indent="0" algn="ctr">
              <a:lnSpc>
                <a:spcPct val="125000"/>
              </a:lnSpc>
              <a:buFontTx/>
              <a:buNone/>
              <a:defRPr sz="14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27" name="Text Placeholder 12"/>
          <p:cNvSpPr>
            <a:spLocks noGrp="1"/>
          </p:cNvSpPr>
          <p:nvPr>
            <p:ph type="body" sz="quarter" idx="56" hasCustomPrompt="1"/>
          </p:nvPr>
        </p:nvSpPr>
        <p:spPr>
          <a:xfrm>
            <a:off x="9128759" y="3004762"/>
            <a:ext cx="2606040" cy="257173"/>
          </a:xfrm>
        </p:spPr>
        <p:txBody>
          <a:bodyPr lIns="0" tIns="0" rIns="0" bIns="0">
            <a:noAutofit/>
          </a:bodyPr>
          <a:lstStyle>
            <a:lvl1pPr marL="0" indent="0" algn="ctr">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28" name="Text Placeholder 14"/>
          <p:cNvSpPr>
            <a:spLocks noGrp="1"/>
          </p:cNvSpPr>
          <p:nvPr>
            <p:ph type="body" sz="quarter" idx="57" hasCustomPrompt="1"/>
          </p:nvPr>
        </p:nvSpPr>
        <p:spPr>
          <a:xfrm>
            <a:off x="9128759" y="3274284"/>
            <a:ext cx="2606040" cy="1192948"/>
          </a:xfrm>
        </p:spPr>
        <p:txBody>
          <a:bodyPr lIns="0" tIns="0" rIns="0" bIns="0">
            <a:normAutofit/>
          </a:bodyPr>
          <a:lstStyle>
            <a:lvl1pPr marL="0" indent="0" algn="ctr">
              <a:lnSpc>
                <a:spcPct val="125000"/>
              </a:lnSpc>
              <a:buFontTx/>
              <a:buNone/>
              <a:defRPr sz="14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30" name="Text Placeholder 12"/>
          <p:cNvSpPr>
            <a:spLocks noGrp="1"/>
          </p:cNvSpPr>
          <p:nvPr>
            <p:ph type="body" sz="quarter" idx="58" hasCustomPrompt="1"/>
          </p:nvPr>
        </p:nvSpPr>
        <p:spPr>
          <a:xfrm>
            <a:off x="3356609" y="3004762"/>
            <a:ext cx="2606040" cy="257173"/>
          </a:xfrm>
        </p:spPr>
        <p:txBody>
          <a:bodyPr lIns="0" tIns="0" rIns="0" bIns="0">
            <a:noAutofit/>
          </a:bodyPr>
          <a:lstStyle>
            <a:lvl1pPr marL="0" indent="0" algn="ctr">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31" name="Text Placeholder 14"/>
          <p:cNvSpPr>
            <a:spLocks noGrp="1"/>
          </p:cNvSpPr>
          <p:nvPr>
            <p:ph type="body" sz="quarter" idx="59" hasCustomPrompt="1"/>
          </p:nvPr>
        </p:nvSpPr>
        <p:spPr>
          <a:xfrm>
            <a:off x="3356609" y="3274284"/>
            <a:ext cx="2606040" cy="1192948"/>
          </a:xfrm>
        </p:spPr>
        <p:txBody>
          <a:bodyPr lIns="0" tIns="0" rIns="0" bIns="0">
            <a:normAutofit/>
          </a:bodyPr>
          <a:lstStyle>
            <a:lvl1pPr marL="0" indent="0" algn="ctr">
              <a:lnSpc>
                <a:spcPct val="125000"/>
              </a:lnSpc>
              <a:buFontTx/>
              <a:buNone/>
              <a:defRPr sz="14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33" name="Text Placeholder 12"/>
          <p:cNvSpPr>
            <a:spLocks noGrp="1"/>
          </p:cNvSpPr>
          <p:nvPr>
            <p:ph type="body" sz="quarter" idx="60" hasCustomPrompt="1"/>
          </p:nvPr>
        </p:nvSpPr>
        <p:spPr>
          <a:xfrm>
            <a:off x="6242684" y="3004762"/>
            <a:ext cx="2606040" cy="257173"/>
          </a:xfrm>
        </p:spPr>
        <p:txBody>
          <a:bodyPr lIns="0" tIns="0" rIns="0" bIns="0">
            <a:noAutofit/>
          </a:bodyPr>
          <a:lstStyle>
            <a:lvl1pPr marL="0" indent="0" algn="ctr">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34" name="Text Placeholder 14"/>
          <p:cNvSpPr>
            <a:spLocks noGrp="1"/>
          </p:cNvSpPr>
          <p:nvPr>
            <p:ph type="body" sz="quarter" idx="61" hasCustomPrompt="1"/>
          </p:nvPr>
        </p:nvSpPr>
        <p:spPr>
          <a:xfrm>
            <a:off x="6242684" y="3274284"/>
            <a:ext cx="2606040" cy="1192948"/>
          </a:xfrm>
        </p:spPr>
        <p:txBody>
          <a:bodyPr lIns="0" tIns="0" rIns="0" bIns="0">
            <a:normAutofit/>
          </a:bodyPr>
          <a:lstStyle>
            <a:lvl1pPr marL="0" indent="0" algn="ctr">
              <a:lnSpc>
                <a:spcPct val="125000"/>
              </a:lnSpc>
              <a:buFontTx/>
              <a:buNone/>
              <a:defRPr sz="14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36" name="Text Placeholder 12"/>
          <p:cNvSpPr>
            <a:spLocks noGrp="1"/>
          </p:cNvSpPr>
          <p:nvPr>
            <p:ph type="body" sz="quarter" idx="62" hasCustomPrompt="1"/>
          </p:nvPr>
        </p:nvSpPr>
        <p:spPr>
          <a:xfrm>
            <a:off x="457200" y="5310475"/>
            <a:ext cx="2606040" cy="257173"/>
          </a:xfrm>
        </p:spPr>
        <p:txBody>
          <a:bodyPr lIns="0" tIns="0" rIns="0" bIns="0">
            <a:noAutofit/>
          </a:bodyPr>
          <a:lstStyle>
            <a:lvl1pPr marL="0" indent="0" algn="ctr">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37" name="Text Placeholder 14"/>
          <p:cNvSpPr>
            <a:spLocks noGrp="1"/>
          </p:cNvSpPr>
          <p:nvPr>
            <p:ph type="body" sz="quarter" idx="63" hasCustomPrompt="1"/>
          </p:nvPr>
        </p:nvSpPr>
        <p:spPr>
          <a:xfrm>
            <a:off x="457200" y="5590630"/>
            <a:ext cx="2606040" cy="1192948"/>
          </a:xfrm>
        </p:spPr>
        <p:txBody>
          <a:bodyPr lIns="0" tIns="0" rIns="0" bIns="0">
            <a:normAutofit/>
          </a:bodyPr>
          <a:lstStyle>
            <a:lvl1pPr marL="0" indent="0" algn="ctr">
              <a:lnSpc>
                <a:spcPct val="125000"/>
              </a:lnSpc>
              <a:buFontTx/>
              <a:buNone/>
              <a:defRPr sz="14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39" name="Text Placeholder 12"/>
          <p:cNvSpPr>
            <a:spLocks noGrp="1"/>
          </p:cNvSpPr>
          <p:nvPr>
            <p:ph type="body" sz="quarter" idx="64" hasCustomPrompt="1"/>
          </p:nvPr>
        </p:nvSpPr>
        <p:spPr>
          <a:xfrm>
            <a:off x="9128759" y="5310475"/>
            <a:ext cx="2606040" cy="257173"/>
          </a:xfrm>
        </p:spPr>
        <p:txBody>
          <a:bodyPr lIns="0" tIns="0" rIns="0" bIns="0">
            <a:noAutofit/>
          </a:bodyPr>
          <a:lstStyle>
            <a:lvl1pPr marL="0" indent="0" algn="ctr">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40" name="Text Placeholder 14"/>
          <p:cNvSpPr>
            <a:spLocks noGrp="1"/>
          </p:cNvSpPr>
          <p:nvPr>
            <p:ph type="body" sz="quarter" idx="65" hasCustomPrompt="1"/>
          </p:nvPr>
        </p:nvSpPr>
        <p:spPr>
          <a:xfrm>
            <a:off x="9128759" y="5590630"/>
            <a:ext cx="2606040" cy="1192948"/>
          </a:xfrm>
        </p:spPr>
        <p:txBody>
          <a:bodyPr lIns="0" tIns="0" rIns="0" bIns="0">
            <a:normAutofit/>
          </a:bodyPr>
          <a:lstStyle>
            <a:lvl1pPr marL="0" indent="0" algn="ctr">
              <a:lnSpc>
                <a:spcPct val="125000"/>
              </a:lnSpc>
              <a:buFontTx/>
              <a:buNone/>
              <a:defRPr sz="14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42" name="Text Placeholder 12"/>
          <p:cNvSpPr>
            <a:spLocks noGrp="1"/>
          </p:cNvSpPr>
          <p:nvPr>
            <p:ph type="body" sz="quarter" idx="66" hasCustomPrompt="1"/>
          </p:nvPr>
        </p:nvSpPr>
        <p:spPr>
          <a:xfrm>
            <a:off x="3356609" y="5310475"/>
            <a:ext cx="2606040" cy="257173"/>
          </a:xfrm>
        </p:spPr>
        <p:txBody>
          <a:bodyPr lIns="0" tIns="0" rIns="0" bIns="0">
            <a:noAutofit/>
          </a:bodyPr>
          <a:lstStyle>
            <a:lvl1pPr marL="0" indent="0" algn="ctr">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43" name="Text Placeholder 14"/>
          <p:cNvSpPr>
            <a:spLocks noGrp="1"/>
          </p:cNvSpPr>
          <p:nvPr>
            <p:ph type="body" sz="quarter" idx="67" hasCustomPrompt="1"/>
          </p:nvPr>
        </p:nvSpPr>
        <p:spPr>
          <a:xfrm>
            <a:off x="3356609" y="5590630"/>
            <a:ext cx="2606040" cy="1192948"/>
          </a:xfrm>
        </p:spPr>
        <p:txBody>
          <a:bodyPr lIns="0" tIns="0" rIns="0" bIns="0">
            <a:normAutofit/>
          </a:bodyPr>
          <a:lstStyle>
            <a:lvl1pPr marL="0" indent="0" algn="ctr">
              <a:lnSpc>
                <a:spcPct val="125000"/>
              </a:lnSpc>
              <a:buFontTx/>
              <a:buNone/>
              <a:defRPr sz="14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45" name="Text Placeholder 12"/>
          <p:cNvSpPr>
            <a:spLocks noGrp="1"/>
          </p:cNvSpPr>
          <p:nvPr>
            <p:ph type="body" sz="quarter" idx="68" hasCustomPrompt="1"/>
          </p:nvPr>
        </p:nvSpPr>
        <p:spPr>
          <a:xfrm>
            <a:off x="6242684" y="5310475"/>
            <a:ext cx="2606040" cy="257173"/>
          </a:xfrm>
        </p:spPr>
        <p:txBody>
          <a:bodyPr lIns="0" tIns="0" rIns="0" bIns="0">
            <a:noAutofit/>
          </a:bodyPr>
          <a:lstStyle>
            <a:lvl1pPr marL="0" indent="0" algn="ctr">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46" name="Text Placeholder 14"/>
          <p:cNvSpPr>
            <a:spLocks noGrp="1"/>
          </p:cNvSpPr>
          <p:nvPr>
            <p:ph type="body" sz="quarter" idx="69" hasCustomPrompt="1"/>
          </p:nvPr>
        </p:nvSpPr>
        <p:spPr>
          <a:xfrm>
            <a:off x="6242684" y="5590630"/>
            <a:ext cx="2606040" cy="1192948"/>
          </a:xfrm>
        </p:spPr>
        <p:txBody>
          <a:bodyPr lIns="0" tIns="0" rIns="0" bIns="0">
            <a:normAutofit/>
          </a:bodyPr>
          <a:lstStyle>
            <a:lvl1pPr marL="0" indent="0" algn="ctr">
              <a:lnSpc>
                <a:spcPct val="125000"/>
              </a:lnSpc>
              <a:buFontTx/>
              <a:buNone/>
              <a:defRPr sz="14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47"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148"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ducts &amp; Services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35" name="Text Placeholder 12"/>
          <p:cNvSpPr>
            <a:spLocks noGrp="1"/>
          </p:cNvSpPr>
          <p:nvPr>
            <p:ph type="body" sz="quarter" idx="54" hasCustomPrompt="1"/>
          </p:nvPr>
        </p:nvSpPr>
        <p:spPr>
          <a:xfrm>
            <a:off x="1990725" y="2144391"/>
            <a:ext cx="4124325" cy="257173"/>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36" name="Text Placeholder 14"/>
          <p:cNvSpPr>
            <a:spLocks noGrp="1"/>
          </p:cNvSpPr>
          <p:nvPr>
            <p:ph type="body" sz="quarter" idx="55" hasCustomPrompt="1"/>
          </p:nvPr>
        </p:nvSpPr>
        <p:spPr>
          <a:xfrm>
            <a:off x="1990725" y="2413913"/>
            <a:ext cx="4124325" cy="1091288"/>
          </a:xfrm>
        </p:spPr>
        <p:txBody>
          <a:bodyPr lIns="0" tIns="0" rIns="0" bIns="0">
            <a:normAutofit/>
          </a:bodyPr>
          <a:lstStyle>
            <a:lvl1pPr marL="0" indent="0" algn="l">
              <a:lnSpc>
                <a:spcPct val="125000"/>
              </a:lnSpc>
              <a:buFontTx/>
              <a:buNone/>
              <a:defRPr sz="13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147"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148"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31" name="Text Placeholder 12"/>
          <p:cNvSpPr>
            <a:spLocks noGrp="1"/>
          </p:cNvSpPr>
          <p:nvPr>
            <p:ph type="body" sz="quarter" idx="56" hasCustomPrompt="1"/>
          </p:nvPr>
        </p:nvSpPr>
        <p:spPr>
          <a:xfrm>
            <a:off x="1990725" y="3611241"/>
            <a:ext cx="4124325" cy="257173"/>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32" name="Text Placeholder 14"/>
          <p:cNvSpPr>
            <a:spLocks noGrp="1"/>
          </p:cNvSpPr>
          <p:nvPr>
            <p:ph type="body" sz="quarter" idx="57" hasCustomPrompt="1"/>
          </p:nvPr>
        </p:nvSpPr>
        <p:spPr>
          <a:xfrm>
            <a:off x="1990725" y="3880763"/>
            <a:ext cx="4124325" cy="1091288"/>
          </a:xfrm>
        </p:spPr>
        <p:txBody>
          <a:bodyPr lIns="0" tIns="0" rIns="0" bIns="0">
            <a:normAutofit/>
          </a:bodyPr>
          <a:lstStyle>
            <a:lvl1pPr marL="0" indent="0" algn="l">
              <a:lnSpc>
                <a:spcPct val="125000"/>
              </a:lnSpc>
              <a:buFontTx/>
              <a:buNone/>
              <a:defRPr sz="13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4" name="Text Placeholder 12"/>
          <p:cNvSpPr>
            <a:spLocks noGrp="1"/>
          </p:cNvSpPr>
          <p:nvPr>
            <p:ph type="body" sz="quarter" idx="58" hasCustomPrompt="1"/>
          </p:nvPr>
        </p:nvSpPr>
        <p:spPr>
          <a:xfrm>
            <a:off x="1990725" y="5068566"/>
            <a:ext cx="4124325" cy="257173"/>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37" name="Text Placeholder 14"/>
          <p:cNvSpPr>
            <a:spLocks noGrp="1"/>
          </p:cNvSpPr>
          <p:nvPr>
            <p:ph type="body" sz="quarter" idx="59" hasCustomPrompt="1"/>
          </p:nvPr>
        </p:nvSpPr>
        <p:spPr>
          <a:xfrm>
            <a:off x="1990725" y="5338088"/>
            <a:ext cx="4124325" cy="1091288"/>
          </a:xfrm>
        </p:spPr>
        <p:txBody>
          <a:bodyPr lIns="0" tIns="0" rIns="0" bIns="0">
            <a:normAutofit/>
          </a:bodyPr>
          <a:lstStyle>
            <a:lvl1pPr marL="0" indent="0" algn="l">
              <a:lnSpc>
                <a:spcPct val="125000"/>
              </a:lnSpc>
              <a:buFontTx/>
              <a:buNone/>
              <a:defRPr sz="13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9" name="Text Placeholder 12"/>
          <p:cNvSpPr>
            <a:spLocks noGrp="1"/>
          </p:cNvSpPr>
          <p:nvPr>
            <p:ph type="body" sz="quarter" idx="60" hasCustomPrompt="1"/>
          </p:nvPr>
        </p:nvSpPr>
        <p:spPr>
          <a:xfrm>
            <a:off x="6962775" y="2144391"/>
            <a:ext cx="4124325" cy="257173"/>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40" name="Text Placeholder 14"/>
          <p:cNvSpPr>
            <a:spLocks noGrp="1"/>
          </p:cNvSpPr>
          <p:nvPr>
            <p:ph type="body" sz="quarter" idx="61" hasCustomPrompt="1"/>
          </p:nvPr>
        </p:nvSpPr>
        <p:spPr>
          <a:xfrm>
            <a:off x="6962775" y="2413913"/>
            <a:ext cx="4124325" cy="1091288"/>
          </a:xfrm>
        </p:spPr>
        <p:txBody>
          <a:bodyPr lIns="0" tIns="0" rIns="0" bIns="0">
            <a:normAutofit/>
          </a:bodyPr>
          <a:lstStyle>
            <a:lvl1pPr marL="0" indent="0" algn="l">
              <a:lnSpc>
                <a:spcPct val="125000"/>
              </a:lnSpc>
              <a:buFontTx/>
              <a:buNone/>
              <a:defRPr sz="13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2" name="Text Placeholder 12"/>
          <p:cNvSpPr>
            <a:spLocks noGrp="1"/>
          </p:cNvSpPr>
          <p:nvPr>
            <p:ph type="body" sz="quarter" idx="62" hasCustomPrompt="1"/>
          </p:nvPr>
        </p:nvSpPr>
        <p:spPr>
          <a:xfrm>
            <a:off x="6962775" y="3611241"/>
            <a:ext cx="4124325" cy="257173"/>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43" name="Text Placeholder 14"/>
          <p:cNvSpPr>
            <a:spLocks noGrp="1"/>
          </p:cNvSpPr>
          <p:nvPr>
            <p:ph type="body" sz="quarter" idx="63" hasCustomPrompt="1"/>
          </p:nvPr>
        </p:nvSpPr>
        <p:spPr>
          <a:xfrm>
            <a:off x="6962775" y="3880763"/>
            <a:ext cx="4124325" cy="1091288"/>
          </a:xfrm>
        </p:spPr>
        <p:txBody>
          <a:bodyPr lIns="0" tIns="0" rIns="0" bIns="0">
            <a:normAutofit/>
          </a:bodyPr>
          <a:lstStyle>
            <a:lvl1pPr marL="0" indent="0" algn="l">
              <a:lnSpc>
                <a:spcPct val="125000"/>
              </a:lnSpc>
              <a:buFontTx/>
              <a:buNone/>
              <a:defRPr sz="13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5" name="Text Placeholder 12"/>
          <p:cNvSpPr>
            <a:spLocks noGrp="1"/>
          </p:cNvSpPr>
          <p:nvPr>
            <p:ph type="body" sz="quarter" idx="64" hasCustomPrompt="1"/>
          </p:nvPr>
        </p:nvSpPr>
        <p:spPr>
          <a:xfrm>
            <a:off x="6962775" y="5068566"/>
            <a:ext cx="4124325" cy="257173"/>
          </a:xfrm>
        </p:spPr>
        <p:txBody>
          <a:bodyPr lIns="0" tIns="0" rIns="0" bIns="0">
            <a:noAutofit/>
          </a:bodyPr>
          <a:lstStyle>
            <a:lvl1pPr marL="0" indent="0" algn="l">
              <a:buFontTx/>
              <a:buNone/>
              <a:defRPr sz="14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46" name="Text Placeholder 14"/>
          <p:cNvSpPr>
            <a:spLocks noGrp="1"/>
          </p:cNvSpPr>
          <p:nvPr>
            <p:ph type="body" sz="quarter" idx="65" hasCustomPrompt="1"/>
          </p:nvPr>
        </p:nvSpPr>
        <p:spPr>
          <a:xfrm>
            <a:off x="6962775" y="5338088"/>
            <a:ext cx="4124325" cy="1091288"/>
          </a:xfrm>
        </p:spPr>
        <p:txBody>
          <a:bodyPr lIns="0" tIns="0" rIns="0" bIns="0">
            <a:normAutofit/>
          </a:bodyPr>
          <a:lstStyle>
            <a:lvl1pPr marL="0" indent="0" algn="l">
              <a:lnSpc>
                <a:spcPct val="125000"/>
              </a:lnSpc>
              <a:buFontTx/>
              <a:buNone/>
              <a:defRPr sz="1300" b="0" baseline="0">
                <a:solidFill>
                  <a:srgbClr val="595959"/>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dirty="0"/>
          </a:p>
        </p:txBody>
      </p:sp>
      <p:sp>
        <p:nvSpPr>
          <p:cNvPr id="4" name="Picture Placeholder 3"/>
          <p:cNvSpPr>
            <a:spLocks noGrp="1" noChangeAspect="1"/>
          </p:cNvSpPr>
          <p:nvPr>
            <p:ph type="pic" sz="quarter" idx="14"/>
          </p:nvPr>
        </p:nvSpPr>
        <p:spPr>
          <a:xfrm>
            <a:off x="457199" y="2152649"/>
            <a:ext cx="5191126" cy="3617106"/>
          </a:xfrm>
          <a:prstGeom prst="roundRect">
            <a:avLst>
              <a:gd name="adj" fmla="val 1657"/>
            </a:avLst>
          </a:prstGeom>
          <a:solidFill>
            <a:schemeClr val="bg1"/>
          </a:solidFill>
        </p:spPr>
        <p:txBody>
          <a:bodyPr lIns="0" tIns="0" rIns="0" bIns="0"/>
          <a:lstStyle>
            <a:lvl1pPr marL="0" indent="0">
              <a:buFontTx/>
              <a:buNone/>
              <a:defRPr>
                <a:latin typeface="ヒラギノ角ゴシック" panose="020B0300000000000000" charset="-128"/>
                <a:ea typeface="ヒラギノ角ゴシック" panose="020B0300000000000000" charset="-128"/>
              </a:defRPr>
            </a:lvl1pPr>
          </a:lstStyle>
          <a:p>
            <a:endParaRPr lang="en-US" dirty="0"/>
          </a:p>
        </p:txBody>
      </p:sp>
      <p:sp>
        <p:nvSpPr>
          <p:cNvPr id="17" name="Text Placeholder 12"/>
          <p:cNvSpPr>
            <a:spLocks noGrp="1"/>
          </p:cNvSpPr>
          <p:nvPr>
            <p:ph type="body" sz="quarter" idx="24" hasCustomPrompt="1"/>
          </p:nvPr>
        </p:nvSpPr>
        <p:spPr>
          <a:xfrm>
            <a:off x="6096000" y="2209799"/>
            <a:ext cx="5638800" cy="323850"/>
          </a:xfrm>
        </p:spPr>
        <p:txBody>
          <a:bodyPr lIns="0" tIns="0" rIns="0" bIns="0">
            <a:noAutofit/>
          </a:bodyPr>
          <a:lstStyle>
            <a:lvl1pPr marL="0" indent="0" algn="l">
              <a:buFontTx/>
              <a:buNone/>
              <a:defRPr sz="18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TITLE GOES HERE</a:t>
            </a:r>
            <a:endParaRPr lang="en-US" dirty="0"/>
          </a:p>
        </p:txBody>
      </p:sp>
      <p:sp>
        <p:nvSpPr>
          <p:cNvPr id="18" name="Text Placeholder 14"/>
          <p:cNvSpPr>
            <a:spLocks noGrp="1"/>
          </p:cNvSpPr>
          <p:nvPr>
            <p:ph type="body" sz="quarter" idx="25" hasCustomPrompt="1"/>
          </p:nvPr>
        </p:nvSpPr>
        <p:spPr>
          <a:xfrm>
            <a:off x="6096000" y="2533649"/>
            <a:ext cx="5638800" cy="1847850"/>
          </a:xfrm>
        </p:spPr>
        <p:txBody>
          <a:bodyPr lIns="0" tIns="0" rIns="457200" bIns="0">
            <a:normAutofit/>
          </a:bodyPr>
          <a:lstStyle>
            <a:lvl1pPr marL="0" indent="0" algn="l">
              <a:lnSpc>
                <a:spcPct val="135000"/>
              </a:lnSpc>
              <a:buFontTx/>
              <a:buNone/>
              <a:defRPr sz="14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20" name="Text Placeholder 12"/>
          <p:cNvSpPr>
            <a:spLocks noGrp="1"/>
          </p:cNvSpPr>
          <p:nvPr>
            <p:ph type="body" sz="quarter" idx="26" hasCustomPrompt="1"/>
          </p:nvPr>
        </p:nvSpPr>
        <p:spPr>
          <a:xfrm>
            <a:off x="457199" y="5943601"/>
            <a:ext cx="5191126" cy="628650"/>
          </a:xfrm>
        </p:spPr>
        <p:txBody>
          <a:bodyPr lIns="0" tIns="0" rIns="0" bIns="0">
            <a:noAutofit/>
          </a:bodyPr>
          <a:lstStyle>
            <a:lvl1pPr marL="0" indent="0" algn="ctr">
              <a:lnSpc>
                <a:spcPct val="130000"/>
              </a:lnSpc>
              <a:buFontTx/>
              <a:buNone/>
              <a:defRPr sz="14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Quote Goes Here</a:t>
            </a:r>
            <a:endParaRPr lang="en-US" dirty="0"/>
          </a:p>
        </p:txBody>
      </p:sp>
      <p:sp>
        <p:nvSpPr>
          <p:cNvPr id="23"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24"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35" name="Text Placeholder 15"/>
          <p:cNvSpPr>
            <a:spLocks noGrp="1"/>
          </p:cNvSpPr>
          <p:nvPr>
            <p:ph type="body" sz="quarter" idx="35" hasCustomPrompt="1"/>
          </p:nvPr>
        </p:nvSpPr>
        <p:spPr>
          <a:xfrm>
            <a:off x="457200" y="5719570"/>
            <a:ext cx="3429000" cy="242696"/>
          </a:xfrm>
        </p:spPr>
        <p:txBody>
          <a:bodyPr lIns="0" tIns="0" rIns="0" bIns="0">
            <a:noAutofit/>
          </a:bodyPr>
          <a:lstStyle>
            <a:lvl1pPr marL="0" indent="0" algn="ctr">
              <a:buFontTx/>
              <a:buNone/>
              <a:defRPr sz="1800" b="1" spc="100" baseline="0">
                <a:solidFill>
                  <a:schemeClr val="tx1"/>
                </a:solidFill>
                <a:latin typeface="ヒラギノ角ゴシック" panose="020B0300000000000000" charset="-128"/>
                <a:ea typeface="ヒラギノ角ゴシック" panose="020B0300000000000000" charset="-128"/>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EMPLOYEE NAME</a:t>
            </a:r>
            <a:endParaRPr lang="en-US" dirty="0"/>
          </a:p>
        </p:txBody>
      </p:sp>
      <p:sp>
        <p:nvSpPr>
          <p:cNvPr id="3" name="Picture Placeholder 2"/>
          <p:cNvSpPr>
            <a:spLocks noGrp="1"/>
          </p:cNvSpPr>
          <p:nvPr>
            <p:ph type="pic" sz="quarter" idx="44"/>
          </p:nvPr>
        </p:nvSpPr>
        <p:spPr>
          <a:xfrm>
            <a:off x="457200" y="2221608"/>
            <a:ext cx="3429000" cy="3266965"/>
          </a:xfrm>
          <a:prstGeom prst="rect">
            <a:avLst/>
          </a:prstGeom>
        </p:spPr>
        <p:txBody>
          <a:bodyPr/>
          <a:lstStyle>
            <a:lvl1pPr marL="0" indent="0">
              <a:buNone/>
              <a:defRPr>
                <a:latin typeface="ヒラギノ角ゴシック" panose="020B0300000000000000" charset="-128"/>
                <a:ea typeface="ヒラギノ角ゴシック" panose="020B0300000000000000" charset="-128"/>
              </a:defRPr>
            </a:lvl1pPr>
          </a:lstStyle>
          <a:p>
            <a:endParaRPr lang="en-US" dirty="0"/>
          </a:p>
        </p:txBody>
      </p:sp>
      <p:sp>
        <p:nvSpPr>
          <p:cNvPr id="28" name="Text Placeholder 15"/>
          <p:cNvSpPr>
            <a:spLocks noGrp="1"/>
          </p:cNvSpPr>
          <p:nvPr>
            <p:ph type="body" sz="quarter" idx="45" hasCustomPrompt="1"/>
          </p:nvPr>
        </p:nvSpPr>
        <p:spPr>
          <a:xfrm>
            <a:off x="457200" y="6033894"/>
            <a:ext cx="3429000" cy="266700"/>
          </a:xfrm>
        </p:spPr>
        <p:txBody>
          <a:bodyPr lIns="0" tIns="0" rIns="0" bIns="0">
            <a:noAutofit/>
          </a:bodyPr>
          <a:lstStyle>
            <a:lvl1pPr marL="0" indent="0" algn="ctr">
              <a:buFontTx/>
              <a:buNone/>
              <a:defRPr sz="1400" b="0" i="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Job Title</a:t>
            </a:r>
            <a:endParaRPr lang="en-US" dirty="0"/>
          </a:p>
        </p:txBody>
      </p:sp>
      <p:sp>
        <p:nvSpPr>
          <p:cNvPr id="48" name="Text Placeholder 12"/>
          <p:cNvSpPr>
            <a:spLocks noGrp="1"/>
          </p:cNvSpPr>
          <p:nvPr>
            <p:ph type="body" sz="quarter" idx="39" hasCustomPrompt="1"/>
          </p:nvPr>
        </p:nvSpPr>
        <p:spPr>
          <a:xfrm>
            <a:off x="4495800" y="2221609"/>
            <a:ext cx="3200400" cy="238125"/>
          </a:xfrm>
        </p:spPr>
        <p:txBody>
          <a:bodyPr lIns="0" tIns="0" rIns="0" bIns="0">
            <a:noAutofit/>
          </a:bodyPr>
          <a:lstStyle>
            <a:lvl1pPr marL="0" indent="0" algn="l">
              <a:buFontTx/>
              <a:buNone/>
              <a:defRPr sz="18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ABOUT EMPLOYEE TITLE</a:t>
            </a:r>
            <a:endParaRPr lang="en-US" dirty="0"/>
          </a:p>
        </p:txBody>
      </p:sp>
      <p:sp>
        <p:nvSpPr>
          <p:cNvPr id="49" name="Text Placeholder 14"/>
          <p:cNvSpPr>
            <a:spLocks noGrp="1"/>
          </p:cNvSpPr>
          <p:nvPr>
            <p:ph type="body" sz="quarter" idx="40" hasCustomPrompt="1"/>
          </p:nvPr>
        </p:nvSpPr>
        <p:spPr>
          <a:xfrm>
            <a:off x="4495800" y="2650234"/>
            <a:ext cx="3200400" cy="3645791"/>
          </a:xfrm>
        </p:spPr>
        <p:txBody>
          <a:bodyPr lIns="0" tIns="0" rIns="0" bIns="0">
            <a:normAutofit/>
          </a:bodyPr>
          <a:lstStyle>
            <a:lvl1pPr marL="0" indent="0" algn="l">
              <a:lnSpc>
                <a:spcPct val="130000"/>
              </a:lnSpc>
              <a:buFontTx/>
              <a:buNone/>
              <a:defRPr sz="13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0" name="Text Placeholder 12"/>
          <p:cNvSpPr>
            <a:spLocks noGrp="1"/>
          </p:cNvSpPr>
          <p:nvPr>
            <p:ph type="body" sz="quarter" idx="46" hasCustomPrompt="1"/>
          </p:nvPr>
        </p:nvSpPr>
        <p:spPr>
          <a:xfrm>
            <a:off x="8696324" y="2221609"/>
            <a:ext cx="3038475" cy="238125"/>
          </a:xfrm>
        </p:spPr>
        <p:txBody>
          <a:bodyPr lIns="0" tIns="0" rIns="0" bIns="0">
            <a:noAutofit/>
          </a:bodyPr>
          <a:lstStyle>
            <a:lvl1pPr marL="0" indent="0" algn="l">
              <a:buFontTx/>
              <a:buNone/>
              <a:defRPr sz="1800" b="1" spc="100"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SKILLS TITLE</a:t>
            </a:r>
            <a:endParaRPr lang="en-US" dirty="0"/>
          </a:p>
        </p:txBody>
      </p:sp>
      <p:sp>
        <p:nvSpPr>
          <p:cNvPr id="51"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52"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chemeClr val="tx1">
                    <a:lumMod val="65000"/>
                    <a:lumOff val="35000"/>
                  </a:schemeClr>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folio Center Table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9216" y="1978062"/>
            <a:ext cx="3133726" cy="4649812"/>
          </a:xfrm>
          <a:prstGeom prst="rect">
            <a:avLst/>
          </a:prstGeom>
        </p:spPr>
      </p:pic>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5" name="Picture Placeholder 4"/>
          <p:cNvSpPr>
            <a:spLocks noGrp="1"/>
          </p:cNvSpPr>
          <p:nvPr>
            <p:ph type="pic" sz="quarter" idx="37" hasCustomPrompt="1"/>
          </p:nvPr>
        </p:nvSpPr>
        <p:spPr>
          <a:xfrm>
            <a:off x="4720191" y="2458342"/>
            <a:ext cx="2771775" cy="3714750"/>
          </a:xfrm>
        </p:spPr>
        <p:txBody>
          <a:bodyPr/>
          <a:lstStyle>
            <a:lvl1pPr>
              <a:defRPr>
                <a:latin typeface="ヒラギノ角ゴシック" panose="020B0300000000000000" charset="-128"/>
                <a:ea typeface="ヒラギノ角ゴシック" panose="020B0300000000000000" charset="-128"/>
              </a:defRPr>
            </a:lvl1pPr>
          </a:lstStyle>
          <a:p>
            <a:r>
              <a:rPr lang="en-US" dirty="0"/>
              <a:t>Click to add picture</a:t>
            </a:r>
            <a:endParaRPr lang="en-US" dirty="0"/>
          </a:p>
        </p:txBody>
      </p:sp>
      <p:sp>
        <p:nvSpPr>
          <p:cNvPr id="20"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23"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32" name="Text Placeholder 12"/>
          <p:cNvSpPr>
            <a:spLocks noGrp="1"/>
          </p:cNvSpPr>
          <p:nvPr>
            <p:ph type="body" sz="quarter" idx="15" hasCustomPrompt="1"/>
          </p:nvPr>
        </p:nvSpPr>
        <p:spPr>
          <a:xfrm>
            <a:off x="457200" y="2190750"/>
            <a:ext cx="3187726" cy="323850"/>
          </a:xfrm>
        </p:spPr>
        <p:txBody>
          <a:bodyPr lIns="0" tIns="0" rIns="0" bIns="0">
            <a:noAutofit/>
          </a:bodyPr>
          <a:lstStyle>
            <a:lvl1pPr marL="0" indent="0" algn="r">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3" name="Text Placeholder 14"/>
          <p:cNvSpPr>
            <a:spLocks noGrp="1"/>
          </p:cNvSpPr>
          <p:nvPr>
            <p:ph type="body" sz="quarter" idx="16" hasCustomPrompt="1"/>
          </p:nvPr>
        </p:nvSpPr>
        <p:spPr>
          <a:xfrm>
            <a:off x="457200" y="245745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5" name="Text Placeholder 12"/>
          <p:cNvSpPr>
            <a:spLocks noGrp="1"/>
          </p:cNvSpPr>
          <p:nvPr>
            <p:ph type="body" sz="quarter" idx="18" hasCustomPrompt="1"/>
          </p:nvPr>
        </p:nvSpPr>
        <p:spPr>
          <a:xfrm>
            <a:off x="457200" y="3733800"/>
            <a:ext cx="3187726" cy="323850"/>
          </a:xfrm>
        </p:spPr>
        <p:txBody>
          <a:bodyPr lIns="0" tIns="0" rIns="0" bIns="0">
            <a:noAutofit/>
          </a:bodyPr>
          <a:lstStyle>
            <a:lvl1pPr marL="0" indent="0" algn="r">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6" name="Text Placeholder 14"/>
          <p:cNvSpPr>
            <a:spLocks noGrp="1"/>
          </p:cNvSpPr>
          <p:nvPr>
            <p:ph type="body" sz="quarter" idx="19" hasCustomPrompt="1"/>
          </p:nvPr>
        </p:nvSpPr>
        <p:spPr>
          <a:xfrm>
            <a:off x="457200" y="400050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7" name="Text Placeholder 12"/>
          <p:cNvSpPr>
            <a:spLocks noGrp="1"/>
          </p:cNvSpPr>
          <p:nvPr>
            <p:ph type="body" sz="quarter" idx="21" hasCustomPrompt="1"/>
          </p:nvPr>
        </p:nvSpPr>
        <p:spPr>
          <a:xfrm>
            <a:off x="457200" y="5276850"/>
            <a:ext cx="3187726" cy="323850"/>
          </a:xfrm>
        </p:spPr>
        <p:txBody>
          <a:bodyPr lIns="0" tIns="0" rIns="0" bIns="0">
            <a:noAutofit/>
          </a:bodyPr>
          <a:lstStyle>
            <a:lvl1pPr marL="0" indent="0" algn="r">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8" name="Text Placeholder 14"/>
          <p:cNvSpPr>
            <a:spLocks noGrp="1"/>
          </p:cNvSpPr>
          <p:nvPr>
            <p:ph type="body" sz="quarter" idx="22" hasCustomPrompt="1"/>
          </p:nvPr>
        </p:nvSpPr>
        <p:spPr>
          <a:xfrm>
            <a:off x="457200" y="554355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9" name="Text Placeholder 12"/>
          <p:cNvSpPr>
            <a:spLocks noGrp="1"/>
          </p:cNvSpPr>
          <p:nvPr>
            <p:ph type="body" sz="quarter" idx="24" hasCustomPrompt="1"/>
          </p:nvPr>
        </p:nvSpPr>
        <p:spPr>
          <a:xfrm>
            <a:off x="8553450" y="2190750"/>
            <a:ext cx="3187726"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0" name="Text Placeholder 14"/>
          <p:cNvSpPr>
            <a:spLocks noGrp="1"/>
          </p:cNvSpPr>
          <p:nvPr>
            <p:ph type="body" sz="quarter" idx="25" hasCustomPrompt="1"/>
          </p:nvPr>
        </p:nvSpPr>
        <p:spPr>
          <a:xfrm>
            <a:off x="8553450" y="245745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1" name="Text Placeholder 12"/>
          <p:cNvSpPr>
            <a:spLocks noGrp="1"/>
          </p:cNvSpPr>
          <p:nvPr>
            <p:ph type="body" sz="quarter" idx="27" hasCustomPrompt="1"/>
          </p:nvPr>
        </p:nvSpPr>
        <p:spPr>
          <a:xfrm>
            <a:off x="8553450" y="3733800"/>
            <a:ext cx="3187726"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2" name="Text Placeholder 14"/>
          <p:cNvSpPr>
            <a:spLocks noGrp="1"/>
          </p:cNvSpPr>
          <p:nvPr>
            <p:ph type="body" sz="quarter" idx="28" hasCustomPrompt="1"/>
          </p:nvPr>
        </p:nvSpPr>
        <p:spPr>
          <a:xfrm>
            <a:off x="8553450" y="400050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3" name="Text Placeholder 14"/>
          <p:cNvSpPr>
            <a:spLocks noGrp="1"/>
          </p:cNvSpPr>
          <p:nvPr>
            <p:ph type="body" sz="quarter" idx="31" hasCustomPrompt="1"/>
          </p:nvPr>
        </p:nvSpPr>
        <p:spPr>
          <a:xfrm>
            <a:off x="8553450" y="554355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4" name="Text Placeholder 12"/>
          <p:cNvSpPr>
            <a:spLocks noGrp="1"/>
          </p:cNvSpPr>
          <p:nvPr>
            <p:ph type="body" sz="quarter" idx="34" hasCustomPrompt="1"/>
          </p:nvPr>
        </p:nvSpPr>
        <p:spPr>
          <a:xfrm>
            <a:off x="8553450" y="5276850"/>
            <a:ext cx="3187726"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folio Center Phon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1881" y="2057400"/>
            <a:ext cx="2979069" cy="6191249"/>
          </a:xfrm>
          <a:prstGeom prst="rect">
            <a:avLst/>
          </a:prstGeom>
        </p:spPr>
      </p:pic>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5" name="Picture Placeholder 4"/>
          <p:cNvSpPr>
            <a:spLocks noGrp="1"/>
          </p:cNvSpPr>
          <p:nvPr>
            <p:ph type="pic" sz="quarter" idx="37" hasCustomPrompt="1"/>
          </p:nvPr>
        </p:nvSpPr>
        <p:spPr>
          <a:xfrm>
            <a:off x="4826442" y="2830665"/>
            <a:ext cx="2572247" cy="4090946"/>
          </a:xfrm>
        </p:spPr>
        <p:txBody>
          <a:bodyPr/>
          <a:lstStyle>
            <a:lvl1pPr>
              <a:defRPr>
                <a:latin typeface="ヒラギノ角ゴシック" panose="020B0300000000000000" charset="-128"/>
                <a:ea typeface="ヒラギノ角ゴシック" panose="020B0300000000000000" charset="-128"/>
              </a:defRPr>
            </a:lvl1pPr>
          </a:lstStyle>
          <a:p>
            <a:r>
              <a:rPr lang="en-US" dirty="0"/>
              <a:t>Click to add picture</a:t>
            </a:r>
            <a:endParaRPr lang="en-US" dirty="0"/>
          </a:p>
        </p:txBody>
      </p:sp>
      <p:sp>
        <p:nvSpPr>
          <p:cNvPr id="41" name="Text Placeholder 12"/>
          <p:cNvSpPr>
            <a:spLocks noGrp="1"/>
          </p:cNvSpPr>
          <p:nvPr>
            <p:ph type="body" sz="quarter" idx="15" hasCustomPrompt="1"/>
          </p:nvPr>
        </p:nvSpPr>
        <p:spPr>
          <a:xfrm>
            <a:off x="457200" y="2190750"/>
            <a:ext cx="3187726" cy="323850"/>
          </a:xfrm>
        </p:spPr>
        <p:txBody>
          <a:bodyPr lIns="0" tIns="0" rIns="0" bIns="0">
            <a:noAutofit/>
          </a:bodyPr>
          <a:lstStyle>
            <a:lvl1pPr marL="0" indent="0" algn="r">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2" name="Text Placeholder 14"/>
          <p:cNvSpPr>
            <a:spLocks noGrp="1"/>
          </p:cNvSpPr>
          <p:nvPr>
            <p:ph type="body" sz="quarter" idx="16" hasCustomPrompt="1"/>
          </p:nvPr>
        </p:nvSpPr>
        <p:spPr>
          <a:xfrm>
            <a:off x="457200" y="245745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3" name="Text Placeholder 12"/>
          <p:cNvSpPr>
            <a:spLocks noGrp="1"/>
          </p:cNvSpPr>
          <p:nvPr>
            <p:ph type="body" sz="quarter" idx="18" hasCustomPrompt="1"/>
          </p:nvPr>
        </p:nvSpPr>
        <p:spPr>
          <a:xfrm>
            <a:off x="457200" y="3733800"/>
            <a:ext cx="3187726" cy="323850"/>
          </a:xfrm>
        </p:spPr>
        <p:txBody>
          <a:bodyPr lIns="0" tIns="0" rIns="0" bIns="0">
            <a:noAutofit/>
          </a:bodyPr>
          <a:lstStyle>
            <a:lvl1pPr marL="0" indent="0" algn="r">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4" name="Text Placeholder 14"/>
          <p:cNvSpPr>
            <a:spLocks noGrp="1"/>
          </p:cNvSpPr>
          <p:nvPr>
            <p:ph type="body" sz="quarter" idx="19" hasCustomPrompt="1"/>
          </p:nvPr>
        </p:nvSpPr>
        <p:spPr>
          <a:xfrm>
            <a:off x="457200" y="400050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5" name="Text Placeholder 12"/>
          <p:cNvSpPr>
            <a:spLocks noGrp="1"/>
          </p:cNvSpPr>
          <p:nvPr>
            <p:ph type="body" sz="quarter" idx="21" hasCustomPrompt="1"/>
          </p:nvPr>
        </p:nvSpPr>
        <p:spPr>
          <a:xfrm>
            <a:off x="457200" y="5276850"/>
            <a:ext cx="3187726" cy="323850"/>
          </a:xfrm>
        </p:spPr>
        <p:txBody>
          <a:bodyPr lIns="0" tIns="0" rIns="0" bIns="0">
            <a:noAutofit/>
          </a:bodyPr>
          <a:lstStyle>
            <a:lvl1pPr marL="0" indent="0" algn="r">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6" name="Text Placeholder 14"/>
          <p:cNvSpPr>
            <a:spLocks noGrp="1"/>
          </p:cNvSpPr>
          <p:nvPr>
            <p:ph type="body" sz="quarter" idx="22" hasCustomPrompt="1"/>
          </p:nvPr>
        </p:nvSpPr>
        <p:spPr>
          <a:xfrm>
            <a:off x="457200" y="5543550"/>
            <a:ext cx="3187726"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7" name="Text Placeholder 12"/>
          <p:cNvSpPr>
            <a:spLocks noGrp="1"/>
          </p:cNvSpPr>
          <p:nvPr>
            <p:ph type="body" sz="quarter" idx="24" hasCustomPrompt="1"/>
          </p:nvPr>
        </p:nvSpPr>
        <p:spPr>
          <a:xfrm>
            <a:off x="8553450" y="2190750"/>
            <a:ext cx="3187726"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8" name="Text Placeholder 14"/>
          <p:cNvSpPr>
            <a:spLocks noGrp="1"/>
          </p:cNvSpPr>
          <p:nvPr>
            <p:ph type="body" sz="quarter" idx="25" hasCustomPrompt="1"/>
          </p:nvPr>
        </p:nvSpPr>
        <p:spPr>
          <a:xfrm>
            <a:off x="8553450" y="245745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9" name="Text Placeholder 12"/>
          <p:cNvSpPr>
            <a:spLocks noGrp="1"/>
          </p:cNvSpPr>
          <p:nvPr>
            <p:ph type="body" sz="quarter" idx="27" hasCustomPrompt="1"/>
          </p:nvPr>
        </p:nvSpPr>
        <p:spPr>
          <a:xfrm>
            <a:off x="8553450" y="3733800"/>
            <a:ext cx="3187726"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50" name="Text Placeholder 14"/>
          <p:cNvSpPr>
            <a:spLocks noGrp="1"/>
          </p:cNvSpPr>
          <p:nvPr>
            <p:ph type="body" sz="quarter" idx="28" hasCustomPrompt="1"/>
          </p:nvPr>
        </p:nvSpPr>
        <p:spPr>
          <a:xfrm>
            <a:off x="8553450" y="400050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1" name="Text Placeholder 14"/>
          <p:cNvSpPr>
            <a:spLocks noGrp="1"/>
          </p:cNvSpPr>
          <p:nvPr>
            <p:ph type="body" sz="quarter" idx="31" hasCustomPrompt="1"/>
          </p:nvPr>
        </p:nvSpPr>
        <p:spPr>
          <a:xfrm>
            <a:off x="8553450" y="5543550"/>
            <a:ext cx="3187726"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52" name="Text Placeholder 12"/>
          <p:cNvSpPr>
            <a:spLocks noGrp="1"/>
          </p:cNvSpPr>
          <p:nvPr>
            <p:ph type="body" sz="quarter" idx="34" hasCustomPrompt="1"/>
          </p:nvPr>
        </p:nvSpPr>
        <p:spPr>
          <a:xfrm>
            <a:off x="8553450" y="5276850"/>
            <a:ext cx="3187726"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55"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56"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folio Center Compu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0648" y="2204502"/>
            <a:ext cx="5044659" cy="4184122"/>
          </a:xfrm>
          <a:prstGeom prst="rect">
            <a:avLst/>
          </a:prstGeom>
        </p:spPr>
      </p:pic>
      <p:sp>
        <p:nvSpPr>
          <p:cNvPr id="6" name="Slide Number Placeholder 5"/>
          <p:cNvSpPr>
            <a:spLocks noGrp="1"/>
          </p:cNvSpPr>
          <p:nvPr>
            <p:ph type="sldNum" sz="quarter" idx="12"/>
          </p:nvPr>
        </p:nvSpPr>
        <p:spPr/>
        <p:txBody>
          <a:bodyPr/>
          <a:lstStyle>
            <a:lvl1pPr>
              <a:defRPr>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a:p>
        </p:txBody>
      </p:sp>
      <p:sp>
        <p:nvSpPr>
          <p:cNvPr id="4" name="Picture Placeholder 3"/>
          <p:cNvSpPr>
            <a:spLocks noGrp="1"/>
          </p:cNvSpPr>
          <p:nvPr>
            <p:ph type="pic" sz="quarter" idx="14" hasCustomPrompt="1"/>
          </p:nvPr>
        </p:nvSpPr>
        <p:spPr>
          <a:xfrm>
            <a:off x="3773007" y="2399857"/>
            <a:ext cx="4632030" cy="2775098"/>
          </a:xfrm>
        </p:spPr>
        <p:txBody>
          <a:bodyPr lIns="0" tIns="0" rIns="0" bIns="0"/>
          <a:lstStyle>
            <a:lvl1pPr marL="0" indent="0">
              <a:buFontTx/>
              <a:buNone/>
              <a:defRPr>
                <a:solidFill>
                  <a:schemeClr val="tx1"/>
                </a:solidFill>
                <a:latin typeface="ヒラギノ角ゴシック" panose="020B0300000000000000" charset="-128"/>
                <a:ea typeface="ヒラギノ角ゴシック" panose="020B0300000000000000" charset="-128"/>
              </a:defRPr>
            </a:lvl1pPr>
          </a:lstStyle>
          <a:p>
            <a:r>
              <a:rPr lang="en-US" dirty="0"/>
              <a:t>Add Photo</a:t>
            </a:r>
            <a:endParaRPr lang="en-US" dirty="0"/>
          </a:p>
        </p:txBody>
      </p:sp>
      <p:sp>
        <p:nvSpPr>
          <p:cNvPr id="31" name="Title 7"/>
          <p:cNvSpPr>
            <a:spLocks noGrp="1"/>
          </p:cNvSpPr>
          <p:nvPr>
            <p:ph type="title" hasCustomPrompt="1"/>
          </p:nvPr>
        </p:nvSpPr>
        <p:spPr>
          <a:xfrm>
            <a:off x="457200" y="997476"/>
            <a:ext cx="11277599" cy="492904"/>
          </a:xfrm>
        </p:spPr>
        <p:txBody>
          <a:bodyPr>
            <a:noAutofit/>
          </a:bodyPr>
          <a:lstStyle>
            <a:lvl1pPr algn="ctr">
              <a:defRPr sz="3200" baseline="0">
                <a:latin typeface="ヒラギノ角ゴシック" panose="020B0300000000000000" charset="-128"/>
                <a:ea typeface="ヒラギノ角ゴシック" panose="020B0300000000000000" charset="-128"/>
              </a:defRPr>
            </a:lvl1pPr>
          </a:lstStyle>
          <a:p>
            <a:r>
              <a:rPr lang="en-US" dirty="0"/>
              <a:t>Titles Goes Here</a:t>
            </a:r>
            <a:endParaRPr lang="en-US" dirty="0"/>
          </a:p>
        </p:txBody>
      </p:sp>
      <p:sp>
        <p:nvSpPr>
          <p:cNvPr id="32" name="Text Placeholder 3"/>
          <p:cNvSpPr>
            <a:spLocks noGrp="1"/>
          </p:cNvSpPr>
          <p:nvPr>
            <p:ph type="body" sz="quarter" idx="38" hasCustomPrompt="1"/>
          </p:nvPr>
        </p:nvSpPr>
        <p:spPr>
          <a:xfrm>
            <a:off x="457200" y="1525381"/>
            <a:ext cx="11277600" cy="246944"/>
          </a:xfrm>
        </p:spPr>
        <p:txBody>
          <a:bodyPr lIns="0" tIns="0" rIns="0" bIns="0">
            <a:normAutofit/>
          </a:bodyPr>
          <a:lstStyle>
            <a:lvl1pPr algn="ctr">
              <a:defRPr sz="1600">
                <a:solidFill>
                  <a:srgbClr val="666666"/>
                </a:solidFill>
                <a:latin typeface="ヒラギノ角ゴシック" panose="020B0300000000000000" charset="-128"/>
                <a:ea typeface="ヒラギノ角ゴシック" panose="020B0300000000000000" charset="-128"/>
              </a:defRPr>
            </a:lvl1pPr>
          </a:lstStyle>
          <a:p>
            <a:pPr lvl="0"/>
            <a:r>
              <a:rPr lang="en-US" dirty="0" err="1"/>
              <a:t>Subheadline</a:t>
            </a:r>
            <a:r>
              <a:rPr lang="en-US" dirty="0"/>
              <a:t> Goes Here</a:t>
            </a:r>
            <a:endParaRPr lang="en-US" dirty="0"/>
          </a:p>
        </p:txBody>
      </p:sp>
      <p:sp>
        <p:nvSpPr>
          <p:cNvPr id="33" name="Text Placeholder 12"/>
          <p:cNvSpPr>
            <a:spLocks noGrp="1"/>
          </p:cNvSpPr>
          <p:nvPr>
            <p:ph type="body" sz="quarter" idx="15" hasCustomPrompt="1"/>
          </p:nvPr>
        </p:nvSpPr>
        <p:spPr>
          <a:xfrm>
            <a:off x="457200" y="2190750"/>
            <a:ext cx="2444775" cy="323850"/>
          </a:xfrm>
        </p:spPr>
        <p:txBody>
          <a:bodyPr lIns="0" tIns="0" rIns="0" bIns="0">
            <a:noAutofit/>
          </a:bodyPr>
          <a:lstStyle>
            <a:lvl1pPr marL="0" indent="0" algn="r">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4" name="Text Placeholder 14"/>
          <p:cNvSpPr>
            <a:spLocks noGrp="1"/>
          </p:cNvSpPr>
          <p:nvPr>
            <p:ph type="body" sz="quarter" idx="16" hasCustomPrompt="1"/>
          </p:nvPr>
        </p:nvSpPr>
        <p:spPr>
          <a:xfrm>
            <a:off x="457200" y="2457450"/>
            <a:ext cx="2444775"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5" name="Text Placeholder 12"/>
          <p:cNvSpPr>
            <a:spLocks noGrp="1"/>
          </p:cNvSpPr>
          <p:nvPr>
            <p:ph type="body" sz="quarter" idx="18" hasCustomPrompt="1"/>
          </p:nvPr>
        </p:nvSpPr>
        <p:spPr>
          <a:xfrm>
            <a:off x="457200" y="3733800"/>
            <a:ext cx="2444775" cy="323850"/>
          </a:xfrm>
        </p:spPr>
        <p:txBody>
          <a:bodyPr lIns="0" tIns="0" rIns="0" bIns="0">
            <a:noAutofit/>
          </a:bodyPr>
          <a:lstStyle>
            <a:lvl1pPr marL="0" indent="0" algn="r">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6" name="Text Placeholder 14"/>
          <p:cNvSpPr>
            <a:spLocks noGrp="1"/>
          </p:cNvSpPr>
          <p:nvPr>
            <p:ph type="body" sz="quarter" idx="19" hasCustomPrompt="1"/>
          </p:nvPr>
        </p:nvSpPr>
        <p:spPr>
          <a:xfrm>
            <a:off x="457200" y="4000500"/>
            <a:ext cx="2444775"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7" name="Text Placeholder 12"/>
          <p:cNvSpPr>
            <a:spLocks noGrp="1"/>
          </p:cNvSpPr>
          <p:nvPr>
            <p:ph type="body" sz="quarter" idx="21" hasCustomPrompt="1"/>
          </p:nvPr>
        </p:nvSpPr>
        <p:spPr>
          <a:xfrm>
            <a:off x="457200" y="5276850"/>
            <a:ext cx="2444775" cy="323850"/>
          </a:xfrm>
        </p:spPr>
        <p:txBody>
          <a:bodyPr lIns="0" tIns="0" rIns="0" bIns="0">
            <a:noAutofit/>
          </a:bodyPr>
          <a:lstStyle>
            <a:lvl1pPr marL="0" indent="0" algn="r">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38" name="Text Placeholder 14"/>
          <p:cNvSpPr>
            <a:spLocks noGrp="1"/>
          </p:cNvSpPr>
          <p:nvPr>
            <p:ph type="body" sz="quarter" idx="22" hasCustomPrompt="1"/>
          </p:nvPr>
        </p:nvSpPr>
        <p:spPr>
          <a:xfrm>
            <a:off x="457200" y="5543550"/>
            <a:ext cx="2444775" cy="1057275"/>
          </a:xfrm>
        </p:spPr>
        <p:txBody>
          <a:bodyPr lIns="0" tIns="0" rIns="0" bIns="0">
            <a:normAutofit/>
          </a:bodyPr>
          <a:lstStyle>
            <a:lvl1pPr marL="0" indent="0" algn="r">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39" name="Text Placeholder 12"/>
          <p:cNvSpPr>
            <a:spLocks noGrp="1"/>
          </p:cNvSpPr>
          <p:nvPr>
            <p:ph type="body" sz="quarter" idx="24" hasCustomPrompt="1"/>
          </p:nvPr>
        </p:nvSpPr>
        <p:spPr>
          <a:xfrm>
            <a:off x="9296400" y="2190750"/>
            <a:ext cx="2444775"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0" name="Text Placeholder 14"/>
          <p:cNvSpPr>
            <a:spLocks noGrp="1"/>
          </p:cNvSpPr>
          <p:nvPr>
            <p:ph type="body" sz="quarter" idx="25" hasCustomPrompt="1"/>
          </p:nvPr>
        </p:nvSpPr>
        <p:spPr>
          <a:xfrm>
            <a:off x="9296400" y="2457450"/>
            <a:ext cx="2444775"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1" name="Text Placeholder 12"/>
          <p:cNvSpPr>
            <a:spLocks noGrp="1"/>
          </p:cNvSpPr>
          <p:nvPr>
            <p:ph type="body" sz="quarter" idx="27" hasCustomPrompt="1"/>
          </p:nvPr>
        </p:nvSpPr>
        <p:spPr>
          <a:xfrm>
            <a:off x="9296400" y="3733800"/>
            <a:ext cx="2444775"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
        <p:nvSpPr>
          <p:cNvPr id="42" name="Text Placeholder 14"/>
          <p:cNvSpPr>
            <a:spLocks noGrp="1"/>
          </p:cNvSpPr>
          <p:nvPr>
            <p:ph type="body" sz="quarter" idx="28" hasCustomPrompt="1"/>
          </p:nvPr>
        </p:nvSpPr>
        <p:spPr>
          <a:xfrm>
            <a:off x="9296400" y="4000500"/>
            <a:ext cx="2444775"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3" name="Text Placeholder 14"/>
          <p:cNvSpPr>
            <a:spLocks noGrp="1"/>
          </p:cNvSpPr>
          <p:nvPr>
            <p:ph type="body" sz="quarter" idx="31" hasCustomPrompt="1"/>
          </p:nvPr>
        </p:nvSpPr>
        <p:spPr>
          <a:xfrm>
            <a:off x="9296400" y="5543550"/>
            <a:ext cx="2444775" cy="1057275"/>
          </a:xfrm>
        </p:spPr>
        <p:txBody>
          <a:bodyPr lIns="0" tIns="0" rIns="0" bIns="0">
            <a:normAutofit/>
          </a:bodyPr>
          <a:lstStyle>
            <a:lvl1pPr marL="0" indent="0" algn="l">
              <a:lnSpc>
                <a:spcPct val="140000"/>
              </a:lnSpc>
              <a:buFontTx/>
              <a:buNone/>
              <a:defRPr sz="1200" b="0" baseline="0">
                <a:solidFill>
                  <a:schemeClr val="tx1">
                    <a:lumMod val="65000"/>
                    <a:lumOff val="35000"/>
                  </a:schemeClr>
                </a:solidFill>
                <a:latin typeface="ヒラギノ角ゴシック" panose="020B0300000000000000" charset="-128"/>
                <a:ea typeface="ヒラギノ角ゴシック" panose="020B0300000000000000" charset="-128"/>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en-US" dirty="0"/>
              <a:t>Description goes here</a:t>
            </a:r>
            <a:endParaRPr lang="en-US" dirty="0"/>
          </a:p>
        </p:txBody>
      </p:sp>
      <p:sp>
        <p:nvSpPr>
          <p:cNvPr id="44" name="Text Placeholder 12"/>
          <p:cNvSpPr>
            <a:spLocks noGrp="1"/>
          </p:cNvSpPr>
          <p:nvPr>
            <p:ph type="body" sz="quarter" idx="34" hasCustomPrompt="1"/>
          </p:nvPr>
        </p:nvSpPr>
        <p:spPr>
          <a:xfrm>
            <a:off x="9296400" y="5276850"/>
            <a:ext cx="2444775" cy="323850"/>
          </a:xfrm>
        </p:spPr>
        <p:txBody>
          <a:bodyPr lIns="0" tIns="0" rIns="0" bIns="0">
            <a:noAutofit/>
          </a:bodyPr>
          <a:lstStyle>
            <a:lvl1pPr marL="0" indent="0" algn="l">
              <a:buFontTx/>
              <a:buNone/>
              <a:defRPr sz="1400" b="1" baseline="0">
                <a:solidFill>
                  <a:schemeClr val="tx1"/>
                </a:solidFill>
                <a:latin typeface="ヒラギノ角ゴシック" panose="020B0300000000000000" charset="-128"/>
                <a:ea typeface="ヒラギノ角ゴシック" panose="020B0300000000000000" charset="-128"/>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en-US" dirty="0"/>
              <a:t>PRODUCT / SERVICE TITLE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8" name="Rectangle 7"/>
          <p:cNvSpPr/>
          <p:nvPr userDrawn="1"/>
        </p:nvSpPr>
        <p:spPr>
          <a:xfrm>
            <a:off x="-5080" y="-12741"/>
            <a:ext cx="12192000" cy="685799"/>
          </a:xfrm>
          <a:prstGeom prst="rect">
            <a:avLst/>
          </a:prstGeom>
          <a:solidFill>
            <a:schemeClr val="bg1"/>
          </a:solidFill>
          <a:ln>
            <a:noFill/>
          </a:ln>
          <a:effectLst>
            <a:outerShdw blurRad="381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endParaRPr>
          </a:p>
        </p:txBody>
      </p:sp>
      <p:sp>
        <p:nvSpPr>
          <p:cNvPr id="3" name="Text Placeholder 2"/>
          <p:cNvSpPr>
            <a:spLocks noGrp="1"/>
          </p:cNvSpPr>
          <p:nvPr>
            <p:ph type="body" idx="1"/>
          </p:nvPr>
        </p:nvSpPr>
        <p:spPr>
          <a:xfrm>
            <a:off x="457200" y="1605516"/>
            <a:ext cx="11277600" cy="494414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 name="Title Placeholder 1"/>
          <p:cNvSpPr>
            <a:spLocks noGrp="1"/>
          </p:cNvSpPr>
          <p:nvPr>
            <p:ph type="title"/>
          </p:nvPr>
        </p:nvSpPr>
        <p:spPr>
          <a:xfrm>
            <a:off x="457200" y="1000125"/>
            <a:ext cx="11277600" cy="605391"/>
          </a:xfrm>
          <a:prstGeom prst="rect">
            <a:avLst/>
          </a:prstGeom>
          <a:noFill/>
        </p:spPr>
        <p:txBody>
          <a:bodyPr vert="horz" lIns="0" tIns="0" rIns="0" bIns="0" rtlCol="0" anchor="t" anchorCtr="0">
            <a:noAutofit/>
          </a:bodyPr>
          <a:lstStyle/>
          <a:p>
            <a:r>
              <a:rPr lang="en-US" dirty="0"/>
              <a:t>Click To Edit Master Title Style</a:t>
            </a:r>
            <a:endParaRPr lang="en-US" dirty="0"/>
          </a:p>
        </p:txBody>
      </p:sp>
      <p:sp>
        <p:nvSpPr>
          <p:cNvPr id="26" name="Oval 25"/>
          <p:cNvSpPr>
            <a:spLocks noChangeAspect="1"/>
          </p:cNvSpPr>
          <p:nvPr userDrawn="1"/>
        </p:nvSpPr>
        <p:spPr>
          <a:xfrm>
            <a:off x="11369040" y="150080"/>
            <a:ext cx="365760" cy="365760"/>
          </a:xfrm>
          <a:prstGeom prst="ellipse">
            <a:avLst/>
          </a:prstGeom>
          <a:solidFill>
            <a:schemeClr val="bg1"/>
          </a:solidFill>
          <a:ln w="12700">
            <a:solidFill>
              <a:schemeClr val="tx1">
                <a:lumMod val="95000"/>
                <a:lumOff val="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endParaRPr>
          </a:p>
        </p:txBody>
      </p:sp>
      <p:sp>
        <p:nvSpPr>
          <p:cNvPr id="6" name="Slide Number Placeholder 5"/>
          <p:cNvSpPr>
            <a:spLocks noGrp="1"/>
          </p:cNvSpPr>
          <p:nvPr>
            <p:ph type="sldNum" sz="quarter" idx="4"/>
          </p:nvPr>
        </p:nvSpPr>
        <p:spPr>
          <a:xfrm>
            <a:off x="11369040" y="144034"/>
            <a:ext cx="360742" cy="365760"/>
          </a:xfrm>
          <a:prstGeom prst="rect">
            <a:avLst/>
          </a:prstGeom>
        </p:spPr>
        <p:txBody>
          <a:bodyPr vert="horz" lIns="91440" tIns="45720" rIns="91440" bIns="45720" rtlCol="0" anchor="ctr"/>
          <a:lstStyle>
            <a:lvl1pPr algn="ctr">
              <a:defRPr sz="1100">
                <a:solidFill>
                  <a:schemeClr val="tx1"/>
                </a:solidFill>
                <a:latin typeface="ヒラギノ角ゴシック" panose="020B0300000000000000" charset="-128"/>
                <a:ea typeface="ヒラギノ角ゴシック" panose="020B0300000000000000" charset="-128"/>
              </a:defRPr>
            </a:lvl1pPr>
          </a:lstStyle>
          <a:p>
            <a:fld id="{C2CE4BAF-07FB-4718-B765-6696022D4B1D}" type="slidenum">
              <a:rPr lang="en-US" smtClean="0"/>
            </a:fld>
            <a:endParaRPr lang="en-US" dirty="0"/>
          </a:p>
        </p:txBody>
      </p:sp>
      <p:sp>
        <p:nvSpPr>
          <p:cNvPr id="4" name="直角三角形 3"/>
          <p:cNvSpPr/>
          <p:nvPr userDrawn="1"/>
        </p:nvSpPr>
        <p:spPr>
          <a:xfrm>
            <a:off x="0" y="-12741"/>
            <a:ext cx="457200" cy="685799"/>
          </a:xfrm>
          <a:prstGeom prst="rtTriangle">
            <a:avLst/>
          </a:prstGeom>
          <a:solidFill>
            <a:srgbClr val="FFB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ヒラギノ角ゴシック" panose="020B0300000000000000" charset="-128"/>
              <a:ea typeface="ヒラギノ角ゴシック" panose="020B0300000000000000" charset="-128"/>
            </a:endParaRPr>
          </a:p>
        </p:txBody>
      </p:sp>
      <p:sp>
        <p:nvSpPr>
          <p:cNvPr id="20" name="直角三角形 19"/>
          <p:cNvSpPr/>
          <p:nvPr userDrawn="1"/>
        </p:nvSpPr>
        <p:spPr>
          <a:xfrm rot="10800000">
            <a:off x="11729782" y="-15986"/>
            <a:ext cx="457200" cy="685799"/>
          </a:xfrm>
          <a:prstGeom prst="rtTriangle">
            <a:avLst/>
          </a:prstGeom>
          <a:solidFill>
            <a:srgbClr val="FFB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ヒラギノ角ゴシック" panose="020B0300000000000000" charset="-128"/>
              <a:ea typeface="ヒラギノ角ゴシック" panose="020B0300000000000000"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ctr" defTabSz="914400" rtl="0" eaLnBrk="1" latinLnBrk="0" hangingPunct="1">
        <a:lnSpc>
          <a:spcPct val="90000"/>
        </a:lnSpc>
        <a:spcBef>
          <a:spcPct val="0"/>
        </a:spcBef>
        <a:buNone/>
        <a:defRPr sz="3200" b="0" kern="1200">
          <a:solidFill>
            <a:schemeClr val="tx1"/>
          </a:solidFill>
          <a:latin typeface="ヒラギノ角ゴシック" panose="020B0300000000000000" charset="-128"/>
          <a:ea typeface="ヒラギノ角ゴシック" panose="020B0300000000000000" charset="-128"/>
          <a:cs typeface="+mj-cs"/>
        </a:defRPr>
      </a:lvl1pPr>
    </p:titleStyle>
    <p:body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tx1">
              <a:lumMod val="75000"/>
              <a:lumOff val="25000"/>
            </a:schemeClr>
          </a:solidFill>
          <a:latin typeface="ヒラギノ角ゴシック" panose="020B0300000000000000" charset="-128"/>
          <a:ea typeface="ヒラギノ角ゴシック" panose="020B0300000000000000" charset="-128"/>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tx1">
              <a:lumMod val="75000"/>
              <a:lumOff val="25000"/>
            </a:schemeClr>
          </a:solidFill>
          <a:latin typeface="ヒラギノ角ゴシック" panose="020B0300000000000000" charset="-128"/>
          <a:ea typeface="ヒラギノ角ゴシック" panose="020B0300000000000000" charset="-128"/>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tx1">
              <a:lumMod val="75000"/>
              <a:lumOff val="25000"/>
            </a:schemeClr>
          </a:solidFill>
          <a:latin typeface="ヒラギノ角ゴシック" panose="020B0300000000000000" charset="-128"/>
          <a:ea typeface="ヒラギノ角ゴシック" panose="020B0300000000000000" charset="-128"/>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tx1">
              <a:lumMod val="75000"/>
              <a:lumOff val="25000"/>
            </a:schemeClr>
          </a:solidFill>
          <a:latin typeface="ヒラギノ角ゴシック" panose="020B0300000000000000" charset="-128"/>
          <a:ea typeface="ヒラギノ角ゴシック" panose="020B0300000000000000" charset="-128"/>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tx1">
              <a:lumMod val="75000"/>
              <a:lumOff val="25000"/>
            </a:schemeClr>
          </a:solidFill>
          <a:latin typeface="ヒラギノ角ゴシック" panose="020B0300000000000000" charset="-128"/>
          <a:ea typeface="ヒラギノ角ゴシック" panose="020B0300000000000000" charset="-128"/>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chart" Target="../charts/char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2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p:cNvPicPr>
            <a:picLocks noGrp="1" noChangeAspect="1"/>
          </p:cNvPicPr>
          <p:nvPr>
            <p:ph type="pic" sz="quarter" idx="17"/>
          </p:nvPr>
        </p:nvPicPr>
        <p:blipFill rotWithShape="1">
          <a:blip r:embed="rId1">
            <a:extLst>
              <a:ext uri="{28A0092B-C50C-407E-A947-70E740481C1C}">
                <a14:useLocalDpi xmlns:a14="http://schemas.microsoft.com/office/drawing/2010/main" val="0"/>
              </a:ext>
            </a:extLst>
          </a:blip>
          <a:srcRect l="156" t="7952" r="156" b="7952"/>
          <a:stretch>
            <a:fillRect/>
          </a:stretch>
        </p:blipFill>
        <p:spPr>
          <a:xfrm>
            <a:off x="0" y="0"/>
            <a:ext cx="12192000" cy="6858000"/>
          </a:xfrm>
        </p:spPr>
      </p:pic>
      <p:sp>
        <p:nvSpPr>
          <p:cNvPr id="33" name="Rectangle 32"/>
          <p:cNvSpPr/>
          <p:nvPr/>
        </p:nvSpPr>
        <p:spPr>
          <a:xfrm>
            <a:off x="3352800" y="1771652"/>
            <a:ext cx="5500687" cy="3324224"/>
          </a:xfrm>
          <a:prstGeom prst="rect">
            <a:avLst/>
          </a:prstGeom>
          <a:solidFill>
            <a:schemeClr val="tx1">
              <a:alpha val="30000"/>
            </a:schemeClr>
          </a:solidFill>
          <a:ln w="50800">
            <a:solidFill>
              <a:srgbClr val="008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31" name="Oval 30"/>
          <p:cNvSpPr>
            <a:spLocks noChangeAspect="1"/>
          </p:cNvSpPr>
          <p:nvPr/>
        </p:nvSpPr>
        <p:spPr>
          <a:xfrm>
            <a:off x="5653087" y="1314451"/>
            <a:ext cx="914400" cy="914400"/>
          </a:xfrm>
          <a:prstGeom prst="ellipse">
            <a:avLst/>
          </a:prstGeom>
          <a:solidFill>
            <a:srgbClr val="FFBB4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ヒラギノ角ゴシック" panose="020B0300000000000000" charset="-128"/>
                <a:ea typeface="ヒラギノ角ゴシック" panose="020B0300000000000000" charset="-128"/>
                <a:sym typeface="Arial" panose="020B0604020202090204" pitchFamily="34" charset="0"/>
              </a:rPr>
              <a:t>LOGO</a:t>
            </a:r>
            <a:endParaRPr lang="en-US" sz="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2" name="Text Placeholder 1"/>
          <p:cNvSpPr>
            <a:spLocks noGrp="1"/>
          </p:cNvSpPr>
          <p:nvPr>
            <p:ph type="body" sz="quarter" idx="14"/>
          </p:nvPr>
        </p:nvSpPr>
        <p:spPr>
          <a:xfrm>
            <a:off x="447964" y="2847977"/>
            <a:ext cx="11277600" cy="457200"/>
          </a:xfrm>
        </p:spPr>
        <p:txBody>
          <a:bodyPr/>
          <a:lstStyle/>
          <a:p>
            <a:r>
              <a:rPr lang="zh-CN" altLang="en-US" sz="3600" spc="100" dirty="0">
                <a:sym typeface="Arial" panose="020B0604020202090204" pitchFamily="34" charset="0"/>
              </a:rPr>
              <a:t>Add your title</a:t>
            </a:r>
            <a:endParaRPr lang="zh-CN" altLang="en-US" sz="3600" spc="100" dirty="0">
              <a:sym typeface="Arial" panose="020B0604020202090204" pitchFamily="34" charset="0"/>
            </a:endParaRPr>
          </a:p>
        </p:txBody>
      </p:sp>
      <p:sp>
        <p:nvSpPr>
          <p:cNvPr id="3" name="Text Placeholder 2"/>
          <p:cNvSpPr>
            <a:spLocks noGrp="1"/>
          </p:cNvSpPr>
          <p:nvPr>
            <p:ph type="body" sz="quarter" idx="15"/>
          </p:nvPr>
        </p:nvSpPr>
        <p:spPr>
          <a:xfrm>
            <a:off x="457200" y="3500439"/>
            <a:ext cx="11277600" cy="390525"/>
          </a:xfrm>
        </p:spPr>
        <p:txBody>
          <a:bodyPr/>
          <a:lstStyle/>
          <a:p>
            <a:r>
              <a:rPr lang="zh-CN" altLang="en-US" sz="2000" dirty="0">
                <a:sym typeface="Arial" panose="020B0604020202090204" pitchFamily="34" charset="0"/>
              </a:rPr>
              <a:t>Reporter:</a:t>
            </a:r>
            <a:endParaRPr lang="zh-CN" altLang="en-US" sz="2000" dirty="0">
              <a:sym typeface="Arial" panose="020B0604020202090204" pitchFamily="34" charset="0"/>
            </a:endParaRPr>
          </a:p>
        </p:txBody>
      </p:sp>
      <p:cxnSp>
        <p:nvCxnSpPr>
          <p:cNvPr id="5" name="Straight Connector 4"/>
          <p:cNvCxnSpPr/>
          <p:nvPr/>
        </p:nvCxnSpPr>
        <p:spPr>
          <a:xfrm>
            <a:off x="5486689" y="3856991"/>
            <a:ext cx="1200150" cy="0"/>
          </a:xfrm>
          <a:prstGeom prst="line">
            <a:avLst/>
          </a:prstGeom>
          <a:ln w="63500">
            <a:solidFill>
              <a:srgbClr val="FFBB4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pic>
        <p:nvPicPr>
          <p:cNvPr id="128" name="Picture Placeholder 127"/>
          <p:cNvPicPr>
            <a:picLocks noGrp="1" noChangeAspect="1"/>
          </p:cNvPicPr>
          <p:nvPr>
            <p:ph type="pic" sz="quarter" idx="37"/>
          </p:nvPr>
        </p:nvPicPr>
        <p:blipFill>
          <a:blip r:embed="rId1" cstate="print">
            <a:extLst>
              <a:ext uri="{28A0092B-C50C-407E-A947-70E740481C1C}">
                <a14:useLocalDpi xmlns:a14="http://schemas.microsoft.com/office/drawing/2010/main" val="0"/>
              </a:ext>
            </a:extLst>
          </a:blip>
          <a:srcRect l="3920" r="3920"/>
          <a:stretch>
            <a:fillRect/>
          </a:stretch>
        </p:blipFill>
        <p:spPr/>
      </p:pic>
      <p:sp>
        <p:nvSpPr>
          <p:cNvPr id="15" name="Title 14"/>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16" name="Text Placeholder 15"/>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
        <p:nvSpPr>
          <p:cNvPr id="9" name="Text Placeholder 8"/>
          <p:cNvSpPr>
            <a:spLocks noGrp="1"/>
          </p:cNvSpPr>
          <p:nvPr>
            <p:ph type="body" sz="quarter" idx="15"/>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0" name="Text Placeholder 9"/>
          <p:cNvSpPr>
            <a:spLocks noGrp="1"/>
          </p:cNvSpPr>
          <p:nvPr>
            <p:ph type="body" sz="quarter" idx="16"/>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dirty="0">
              <a:sym typeface="Arial" panose="020B0604020202090204" pitchFamily="34" charset="0"/>
            </a:endParaRPr>
          </a:p>
        </p:txBody>
      </p:sp>
      <p:sp>
        <p:nvSpPr>
          <p:cNvPr id="11" name="Text Placeholder 10"/>
          <p:cNvSpPr>
            <a:spLocks noGrp="1"/>
          </p:cNvSpPr>
          <p:nvPr>
            <p:ph type="body" sz="quarter" idx="18"/>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2" name="Text Placeholder 11"/>
          <p:cNvSpPr>
            <a:spLocks noGrp="1"/>
          </p:cNvSpPr>
          <p:nvPr>
            <p:ph type="body" sz="quarter" idx="19"/>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dirty="0">
              <a:sym typeface="Arial" panose="020B0604020202090204" pitchFamily="34" charset="0"/>
            </a:endParaRPr>
          </a:p>
        </p:txBody>
      </p:sp>
      <p:sp>
        <p:nvSpPr>
          <p:cNvPr id="7" name="Text Placeholder 6"/>
          <p:cNvSpPr>
            <a:spLocks noGrp="1"/>
          </p:cNvSpPr>
          <p:nvPr>
            <p:ph type="body" sz="quarter" idx="28"/>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altLang="zh-CN" kern="0" dirty="0">
              <a:ln>
                <a:noFill/>
              </a:ln>
              <a:solidFill>
                <a:schemeClr val="tx1">
                  <a:lumMod val="65000"/>
                  <a:lumOff val="35000"/>
                </a:schemeClr>
              </a:solidFill>
              <a:effectLst/>
              <a:uLnTx/>
              <a:uFillTx/>
              <a:cs typeface="Meiryo UI" panose="020B0604030504040204" charset="-128"/>
              <a:sym typeface="Arial" panose="020B0604020202090204" pitchFamily="34" charset="0"/>
            </a:endParaRPr>
          </a:p>
          <a:p>
            <a:endParaRPr lang="en-US" dirty="0">
              <a:sym typeface="Arial" panose="020B0604020202090204" pitchFamily="34" charset="0"/>
            </a:endParaRPr>
          </a:p>
        </p:txBody>
      </p:sp>
      <p:sp>
        <p:nvSpPr>
          <p:cNvPr id="145" name="Text Placeholder 144"/>
          <p:cNvSpPr>
            <a:spLocks noGrp="1"/>
          </p:cNvSpPr>
          <p:nvPr>
            <p:ph type="body" sz="quarter" idx="21"/>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46" name="Text Placeholder 145"/>
          <p:cNvSpPr>
            <a:spLocks noGrp="1"/>
          </p:cNvSpPr>
          <p:nvPr>
            <p:ph type="body" sz="quarter" idx="22"/>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dirty="0">
              <a:sym typeface="Arial" panose="020B0604020202090204" pitchFamily="34" charset="0"/>
            </a:endParaRPr>
          </a:p>
        </p:txBody>
      </p:sp>
      <p:sp>
        <p:nvSpPr>
          <p:cNvPr id="147" name="Text Placeholder 146"/>
          <p:cNvSpPr>
            <a:spLocks noGrp="1"/>
          </p:cNvSpPr>
          <p:nvPr>
            <p:ph type="body" sz="quarter" idx="34"/>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48" name="Text Placeholder 147"/>
          <p:cNvSpPr>
            <a:spLocks noGrp="1"/>
          </p:cNvSpPr>
          <p:nvPr>
            <p:ph type="body" sz="quarter" idx="31"/>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altLang="zh-CN" kern="0" dirty="0">
              <a:ln>
                <a:noFill/>
              </a:ln>
              <a:solidFill>
                <a:schemeClr val="tx1">
                  <a:lumMod val="65000"/>
                  <a:lumOff val="35000"/>
                </a:schemeClr>
              </a:solidFill>
              <a:effectLst/>
              <a:uLnTx/>
              <a:uFillTx/>
              <a:cs typeface="Meiryo UI" panose="020B0604030504040204" charset="-128"/>
              <a:sym typeface="Arial" panose="020B0604020202090204" pitchFamily="34" charset="0"/>
            </a:endParaRPr>
          </a:p>
          <a:p>
            <a:endParaRPr lang="en-US" dirty="0">
              <a:sym typeface="Arial" panose="020B0604020202090204" pitchFamily="34" charset="0"/>
            </a:endParaRPr>
          </a:p>
        </p:txBody>
      </p:sp>
      <p:sp>
        <p:nvSpPr>
          <p:cNvPr id="149" name="Text Placeholder 148"/>
          <p:cNvSpPr>
            <a:spLocks noGrp="1"/>
          </p:cNvSpPr>
          <p:nvPr>
            <p:ph type="body" sz="quarter" idx="27"/>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50" name="Text Placeholder 149"/>
          <p:cNvSpPr>
            <a:spLocks noGrp="1"/>
          </p:cNvSpPr>
          <p:nvPr>
            <p:ph type="body" sz="quarter" idx="24"/>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51" name="Text Placeholder 150"/>
          <p:cNvSpPr>
            <a:spLocks noGrp="1"/>
          </p:cNvSpPr>
          <p:nvPr>
            <p:ph type="body" sz="quarter" idx="25"/>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dirty="0">
              <a:sym typeface="Arial" panose="020B0604020202090204" pitchFamily="34" charset="0"/>
            </a:endParaRPr>
          </a:p>
        </p:txBody>
      </p:sp>
      <p:grpSp>
        <p:nvGrpSpPr>
          <p:cNvPr id="152" name="Group 151"/>
          <p:cNvGrpSpPr>
            <a:grpSpLocks noChangeAspect="1"/>
          </p:cNvGrpSpPr>
          <p:nvPr/>
        </p:nvGrpSpPr>
        <p:grpSpPr>
          <a:xfrm>
            <a:off x="7832314" y="2190750"/>
            <a:ext cx="548640" cy="548640"/>
            <a:chOff x="7202804" y="2114494"/>
            <a:chExt cx="685800" cy="685800"/>
          </a:xfrm>
        </p:grpSpPr>
        <p:sp>
          <p:nvSpPr>
            <p:cNvPr id="153" name="Oval 152"/>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54" name="Freeform 66"/>
            <p:cNvSpPr>
              <a:spLocks noChangeAspect="1" noEditPoints="1"/>
            </p:cNvSpPr>
            <p:nvPr/>
          </p:nvSpPr>
          <p:spPr bwMode="auto">
            <a:xfrm>
              <a:off x="7388191"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55" name="Group 154"/>
          <p:cNvGrpSpPr>
            <a:grpSpLocks noChangeAspect="1"/>
          </p:cNvGrpSpPr>
          <p:nvPr/>
        </p:nvGrpSpPr>
        <p:grpSpPr>
          <a:xfrm>
            <a:off x="3844177" y="3733800"/>
            <a:ext cx="548640" cy="548640"/>
            <a:chOff x="4316729" y="2114494"/>
            <a:chExt cx="685800" cy="685800"/>
          </a:xfrm>
        </p:grpSpPr>
        <p:sp>
          <p:nvSpPr>
            <p:cNvPr id="156" name="Oval 155"/>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57"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58" name="Group 157"/>
          <p:cNvGrpSpPr>
            <a:grpSpLocks noChangeAspect="1"/>
          </p:cNvGrpSpPr>
          <p:nvPr/>
        </p:nvGrpSpPr>
        <p:grpSpPr>
          <a:xfrm>
            <a:off x="7854620" y="5276850"/>
            <a:ext cx="548640" cy="548640"/>
            <a:chOff x="10088879" y="2114494"/>
            <a:chExt cx="685800" cy="685800"/>
          </a:xfrm>
        </p:grpSpPr>
        <p:sp>
          <p:nvSpPr>
            <p:cNvPr id="159" name="Oval 158"/>
            <p:cNvSpPr>
              <a:spLocks noChangeAspect="1"/>
            </p:cNvSpPr>
            <p:nvPr/>
          </p:nvSpPr>
          <p:spPr>
            <a:xfrm>
              <a:off x="10088879" y="2114494"/>
              <a:ext cx="685800" cy="685800"/>
            </a:xfrm>
            <a:prstGeom prst="ellipse">
              <a:avLst/>
            </a:prstGeom>
            <a:solidFill>
              <a:srgbClr val="9954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60" name="Freeform 122"/>
            <p:cNvSpPr>
              <a:spLocks noChangeAspect="1" noEditPoints="1"/>
            </p:cNvSpPr>
            <p:nvPr/>
          </p:nvSpPr>
          <p:spPr bwMode="auto">
            <a:xfrm>
              <a:off x="10274266"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61" name="Group 160"/>
          <p:cNvGrpSpPr>
            <a:grpSpLocks noChangeAspect="1"/>
          </p:cNvGrpSpPr>
          <p:nvPr/>
        </p:nvGrpSpPr>
        <p:grpSpPr>
          <a:xfrm>
            <a:off x="3844177" y="2190750"/>
            <a:ext cx="548640" cy="548640"/>
            <a:chOff x="1415328" y="2114494"/>
            <a:chExt cx="685800" cy="685800"/>
          </a:xfrm>
        </p:grpSpPr>
        <p:sp>
          <p:nvSpPr>
            <p:cNvPr id="162" name="Oval 161"/>
            <p:cNvSpPr>
              <a:spLocks noChangeAspect="1"/>
            </p:cNvSpPr>
            <p:nvPr/>
          </p:nvSpPr>
          <p:spPr>
            <a:xfrm>
              <a:off x="1415328" y="2114494"/>
              <a:ext cx="685800" cy="685800"/>
            </a:xfrm>
            <a:prstGeom prst="ellipse">
              <a:avLst/>
            </a:prstGeom>
            <a:solidFill>
              <a:srgbClr val="FFBB4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63" name="Freeform 120"/>
            <p:cNvSpPr>
              <a:spLocks noChangeAspect="1" noEditPoints="1"/>
            </p:cNvSpPr>
            <p:nvPr/>
          </p:nvSpPr>
          <p:spPr bwMode="auto">
            <a:xfrm>
              <a:off x="1608841" y="2298904"/>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64" name="Group 163"/>
          <p:cNvGrpSpPr>
            <a:grpSpLocks noChangeAspect="1"/>
          </p:cNvGrpSpPr>
          <p:nvPr/>
        </p:nvGrpSpPr>
        <p:grpSpPr>
          <a:xfrm>
            <a:off x="3844177" y="5276850"/>
            <a:ext cx="548640" cy="548640"/>
            <a:chOff x="4316729" y="4392798"/>
            <a:chExt cx="685800" cy="685800"/>
          </a:xfrm>
        </p:grpSpPr>
        <p:sp>
          <p:nvSpPr>
            <p:cNvPr id="165" name="Oval 164"/>
            <p:cNvSpPr>
              <a:spLocks noChangeAspect="1"/>
            </p:cNvSpPr>
            <p:nvPr/>
          </p:nvSpPr>
          <p:spPr>
            <a:xfrm>
              <a:off x="4316729" y="4392798"/>
              <a:ext cx="685800" cy="685800"/>
            </a:xfrm>
            <a:prstGeom prst="ellipse">
              <a:avLst/>
            </a:prstGeom>
            <a:solidFill>
              <a:srgbClr val="4BB4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66"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67" name="Group 166"/>
          <p:cNvGrpSpPr>
            <a:grpSpLocks noChangeAspect="1"/>
          </p:cNvGrpSpPr>
          <p:nvPr/>
        </p:nvGrpSpPr>
        <p:grpSpPr>
          <a:xfrm>
            <a:off x="7844994" y="3733800"/>
            <a:ext cx="548640" cy="548640"/>
            <a:chOff x="7202804" y="4392798"/>
            <a:chExt cx="685800" cy="685800"/>
          </a:xfrm>
        </p:grpSpPr>
        <p:sp>
          <p:nvSpPr>
            <p:cNvPr id="168" name="Oval 167"/>
            <p:cNvSpPr>
              <a:spLocks noChangeAspect="1"/>
            </p:cNvSpPr>
            <p:nvPr/>
          </p:nvSpPr>
          <p:spPr>
            <a:xfrm>
              <a:off x="7202804" y="4392798"/>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69"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pic>
        <p:nvPicPr>
          <p:cNvPr id="52" name="Picture Placeholder 51"/>
          <p:cNvPicPr>
            <a:picLocks noGrp="1" noChangeAspect="1"/>
          </p:cNvPicPr>
          <p:nvPr>
            <p:ph type="pic" sz="quarter" idx="37"/>
          </p:nvPr>
        </p:nvPicPr>
        <p:blipFill rotWithShape="1">
          <a:blip r:embed="rId1" cstate="print">
            <a:extLst>
              <a:ext uri="{28A0092B-C50C-407E-A947-70E740481C1C}">
                <a14:useLocalDpi xmlns:a14="http://schemas.microsoft.com/office/drawing/2010/main" val="0"/>
              </a:ext>
            </a:extLst>
          </a:blip>
          <a:srcRect t="253" b="27257"/>
          <a:stretch>
            <a:fillRect/>
          </a:stretch>
        </p:blipFill>
        <p:spPr/>
      </p:pic>
      <p:sp>
        <p:nvSpPr>
          <p:cNvPr id="4" name="Text Placeholder 3"/>
          <p:cNvSpPr>
            <a:spLocks noGrp="1"/>
          </p:cNvSpPr>
          <p:nvPr>
            <p:ph type="body" sz="quarter" idx="15"/>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5" name="Text Placeholder 4"/>
          <p:cNvSpPr>
            <a:spLocks noGrp="1"/>
          </p:cNvSpPr>
          <p:nvPr>
            <p:ph type="body" sz="quarter" idx="16"/>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dirty="0">
              <a:sym typeface="Arial" panose="020B0604020202090204" pitchFamily="34" charset="0"/>
            </a:endParaRPr>
          </a:p>
        </p:txBody>
      </p:sp>
      <p:sp>
        <p:nvSpPr>
          <p:cNvPr id="6" name="Text Placeholder 5"/>
          <p:cNvSpPr>
            <a:spLocks noGrp="1"/>
          </p:cNvSpPr>
          <p:nvPr>
            <p:ph type="body" sz="quarter" idx="18"/>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7" name="Text Placeholder 6"/>
          <p:cNvSpPr>
            <a:spLocks noGrp="1"/>
          </p:cNvSpPr>
          <p:nvPr>
            <p:ph type="body" sz="quarter" idx="19"/>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dirty="0">
              <a:sym typeface="Arial" panose="020B0604020202090204" pitchFamily="34" charset="0"/>
            </a:endParaRPr>
          </a:p>
        </p:txBody>
      </p:sp>
      <p:sp>
        <p:nvSpPr>
          <p:cNvPr id="8" name="Text Placeholder 7"/>
          <p:cNvSpPr>
            <a:spLocks noGrp="1"/>
          </p:cNvSpPr>
          <p:nvPr>
            <p:ph type="body" sz="quarter" idx="21"/>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9" name="Text Placeholder 8"/>
          <p:cNvSpPr>
            <a:spLocks noGrp="1"/>
          </p:cNvSpPr>
          <p:nvPr>
            <p:ph type="body" sz="quarter" idx="22"/>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dirty="0">
              <a:sym typeface="Arial" panose="020B0604020202090204" pitchFamily="34" charset="0"/>
            </a:endParaRPr>
          </a:p>
        </p:txBody>
      </p:sp>
      <p:sp>
        <p:nvSpPr>
          <p:cNvPr id="10" name="Text Placeholder 9"/>
          <p:cNvSpPr>
            <a:spLocks noGrp="1"/>
          </p:cNvSpPr>
          <p:nvPr>
            <p:ph type="body" sz="quarter" idx="24"/>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1" name="Text Placeholder 10"/>
          <p:cNvSpPr>
            <a:spLocks noGrp="1"/>
          </p:cNvSpPr>
          <p:nvPr>
            <p:ph type="body" sz="quarter" idx="25"/>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dirty="0">
              <a:sym typeface="Arial" panose="020B0604020202090204" pitchFamily="34" charset="0"/>
            </a:endParaRPr>
          </a:p>
        </p:txBody>
      </p:sp>
      <p:sp>
        <p:nvSpPr>
          <p:cNvPr id="12" name="Text Placeholder 11"/>
          <p:cNvSpPr>
            <a:spLocks noGrp="1"/>
          </p:cNvSpPr>
          <p:nvPr>
            <p:ph type="body" sz="quarter" idx="27"/>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3" name="Text Placeholder 12"/>
          <p:cNvSpPr>
            <a:spLocks noGrp="1"/>
          </p:cNvSpPr>
          <p:nvPr>
            <p:ph type="body" sz="quarter" idx="28"/>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dirty="0">
              <a:sym typeface="Arial" panose="020B0604020202090204" pitchFamily="34" charset="0"/>
            </a:endParaRPr>
          </a:p>
        </p:txBody>
      </p:sp>
      <p:sp>
        <p:nvSpPr>
          <p:cNvPr id="14" name="Text Placeholder 13"/>
          <p:cNvSpPr>
            <a:spLocks noGrp="1"/>
          </p:cNvSpPr>
          <p:nvPr>
            <p:ph type="body" sz="quarter" idx="31"/>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t>
            </a:r>
            <a:endParaRPr lang="en-US" dirty="0">
              <a:sym typeface="Arial" panose="020B0604020202090204" pitchFamily="34" charset="0"/>
            </a:endParaRPr>
          </a:p>
        </p:txBody>
      </p:sp>
      <p:sp>
        <p:nvSpPr>
          <p:cNvPr id="15" name="Text Placeholder 14"/>
          <p:cNvSpPr>
            <a:spLocks noGrp="1"/>
          </p:cNvSpPr>
          <p:nvPr>
            <p:ph type="body" sz="quarter" idx="34"/>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6" name="Title 15"/>
          <p:cNvSpPr>
            <a:spLocks noGrp="1"/>
          </p:cNvSpPr>
          <p:nvPr>
            <p:ph type="title"/>
          </p:nvPr>
        </p:nvSpPr>
        <p:spPr/>
        <p:txBody>
          <a:bodyPr/>
          <a:lstStyle/>
          <a:p>
            <a:r>
              <a:rPr lang="en-US" dirty="0">
                <a:sym typeface="Arial" panose="020B0604020202090204" pitchFamily="34" charset="0"/>
              </a:rPr>
              <a:t>Add your titile</a:t>
            </a:r>
            <a:endParaRPr lang="en-US" dirty="0">
              <a:sym typeface="Arial" panose="020B0604020202090204" pitchFamily="34" charset="0"/>
            </a:endParaRPr>
          </a:p>
        </p:txBody>
      </p:sp>
      <p:sp>
        <p:nvSpPr>
          <p:cNvPr id="17" name="Text Placeholder 16"/>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grpSp>
        <p:nvGrpSpPr>
          <p:cNvPr id="18" name="Group 17"/>
          <p:cNvGrpSpPr>
            <a:grpSpLocks noChangeAspect="1"/>
          </p:cNvGrpSpPr>
          <p:nvPr/>
        </p:nvGrpSpPr>
        <p:grpSpPr>
          <a:xfrm>
            <a:off x="7832314" y="2190750"/>
            <a:ext cx="548640" cy="548640"/>
            <a:chOff x="7202804" y="2114494"/>
            <a:chExt cx="685800" cy="685800"/>
          </a:xfrm>
        </p:grpSpPr>
        <p:sp>
          <p:nvSpPr>
            <p:cNvPr id="19" name="Oval 18"/>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0" name="Freeform 66"/>
            <p:cNvSpPr>
              <a:spLocks noChangeAspect="1" noEditPoints="1"/>
            </p:cNvSpPr>
            <p:nvPr/>
          </p:nvSpPr>
          <p:spPr bwMode="auto">
            <a:xfrm>
              <a:off x="7388191"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21" name="Group 20"/>
          <p:cNvGrpSpPr>
            <a:grpSpLocks noChangeAspect="1"/>
          </p:cNvGrpSpPr>
          <p:nvPr/>
        </p:nvGrpSpPr>
        <p:grpSpPr>
          <a:xfrm>
            <a:off x="3844177" y="3733800"/>
            <a:ext cx="548640" cy="548640"/>
            <a:chOff x="4316729" y="2114494"/>
            <a:chExt cx="685800" cy="685800"/>
          </a:xfrm>
        </p:grpSpPr>
        <p:sp>
          <p:nvSpPr>
            <p:cNvPr id="22" name="Oval 21"/>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3"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24" name="Group 23"/>
          <p:cNvGrpSpPr>
            <a:grpSpLocks noChangeAspect="1"/>
          </p:cNvGrpSpPr>
          <p:nvPr/>
        </p:nvGrpSpPr>
        <p:grpSpPr>
          <a:xfrm>
            <a:off x="7854620" y="5276850"/>
            <a:ext cx="548640" cy="548640"/>
            <a:chOff x="10088879" y="2114494"/>
            <a:chExt cx="685800" cy="685800"/>
          </a:xfrm>
        </p:grpSpPr>
        <p:sp>
          <p:nvSpPr>
            <p:cNvPr id="25" name="Oval 24"/>
            <p:cNvSpPr>
              <a:spLocks noChangeAspect="1"/>
            </p:cNvSpPr>
            <p:nvPr/>
          </p:nvSpPr>
          <p:spPr>
            <a:xfrm>
              <a:off x="10088879" y="2114494"/>
              <a:ext cx="685800" cy="685800"/>
            </a:xfrm>
            <a:prstGeom prst="ellipse">
              <a:avLst/>
            </a:prstGeom>
            <a:solidFill>
              <a:srgbClr val="9954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6" name="Freeform 122"/>
            <p:cNvSpPr>
              <a:spLocks noChangeAspect="1" noEditPoints="1"/>
            </p:cNvSpPr>
            <p:nvPr/>
          </p:nvSpPr>
          <p:spPr bwMode="auto">
            <a:xfrm>
              <a:off x="10274266"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27" name="Group 26"/>
          <p:cNvGrpSpPr>
            <a:grpSpLocks noChangeAspect="1"/>
          </p:cNvGrpSpPr>
          <p:nvPr/>
        </p:nvGrpSpPr>
        <p:grpSpPr>
          <a:xfrm>
            <a:off x="3844177" y="2190750"/>
            <a:ext cx="548640" cy="548640"/>
            <a:chOff x="1415328" y="2114494"/>
            <a:chExt cx="685800" cy="685800"/>
          </a:xfrm>
        </p:grpSpPr>
        <p:sp>
          <p:nvSpPr>
            <p:cNvPr id="28" name="Oval 27"/>
            <p:cNvSpPr>
              <a:spLocks noChangeAspect="1"/>
            </p:cNvSpPr>
            <p:nvPr/>
          </p:nvSpPr>
          <p:spPr>
            <a:xfrm>
              <a:off x="1415328" y="2114494"/>
              <a:ext cx="685800" cy="685800"/>
            </a:xfrm>
            <a:prstGeom prst="ellipse">
              <a:avLst/>
            </a:prstGeom>
            <a:solidFill>
              <a:srgbClr val="FFBB4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9" name="Freeform 120"/>
            <p:cNvSpPr>
              <a:spLocks noChangeAspect="1" noEditPoints="1"/>
            </p:cNvSpPr>
            <p:nvPr/>
          </p:nvSpPr>
          <p:spPr bwMode="auto">
            <a:xfrm>
              <a:off x="1608841" y="2298904"/>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30" name="Group 29"/>
          <p:cNvGrpSpPr>
            <a:grpSpLocks noChangeAspect="1"/>
          </p:cNvGrpSpPr>
          <p:nvPr/>
        </p:nvGrpSpPr>
        <p:grpSpPr>
          <a:xfrm>
            <a:off x="3844177" y="5276850"/>
            <a:ext cx="548640" cy="548640"/>
            <a:chOff x="4316729" y="4392798"/>
            <a:chExt cx="685800" cy="685800"/>
          </a:xfrm>
        </p:grpSpPr>
        <p:sp>
          <p:nvSpPr>
            <p:cNvPr id="31" name="Oval 30"/>
            <p:cNvSpPr>
              <a:spLocks noChangeAspect="1"/>
            </p:cNvSpPr>
            <p:nvPr/>
          </p:nvSpPr>
          <p:spPr>
            <a:xfrm>
              <a:off x="4316729" y="4392798"/>
              <a:ext cx="685800" cy="685800"/>
            </a:xfrm>
            <a:prstGeom prst="ellipse">
              <a:avLst/>
            </a:prstGeom>
            <a:solidFill>
              <a:srgbClr val="4BB4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32"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33" name="Group 32"/>
          <p:cNvGrpSpPr>
            <a:grpSpLocks noChangeAspect="1"/>
          </p:cNvGrpSpPr>
          <p:nvPr/>
        </p:nvGrpSpPr>
        <p:grpSpPr>
          <a:xfrm>
            <a:off x="7844994" y="3733800"/>
            <a:ext cx="548640" cy="548640"/>
            <a:chOff x="7202804" y="4392798"/>
            <a:chExt cx="685800" cy="685800"/>
          </a:xfrm>
        </p:grpSpPr>
        <p:sp>
          <p:nvSpPr>
            <p:cNvPr id="34" name="Oval 33"/>
            <p:cNvSpPr>
              <a:spLocks noChangeAspect="1"/>
            </p:cNvSpPr>
            <p:nvPr/>
          </p:nvSpPr>
          <p:spPr>
            <a:xfrm>
              <a:off x="7202804" y="4392798"/>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35"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graphicFrame>
        <p:nvGraphicFramePr>
          <p:cNvPr id="12" name="Chart Placeholder 11"/>
          <p:cNvGraphicFramePr>
            <a:graphicFrameLocks noGrp="1"/>
          </p:cNvGraphicFramePr>
          <p:nvPr>
            <p:ph type="chart" sz="quarter" idx="16"/>
          </p:nvPr>
        </p:nvGraphicFramePr>
        <p:xfrm>
          <a:off x="457200" y="2257425"/>
          <a:ext cx="5337175" cy="4057650"/>
        </p:xfrm>
        <a:graphic>
          <a:graphicData uri="http://schemas.openxmlformats.org/drawingml/2006/chart">
            <c:chart xmlns:c="http://schemas.openxmlformats.org/drawingml/2006/chart" xmlns:r="http://schemas.openxmlformats.org/officeDocument/2006/relationships" r:id="rId1"/>
          </a:graphicData>
        </a:graphic>
      </p:graphicFrame>
      <p:sp>
        <p:nvSpPr>
          <p:cNvPr id="6" name="Content Placeholder 5"/>
          <p:cNvSpPr>
            <a:spLocks noGrp="1"/>
          </p:cNvSpPr>
          <p:nvPr>
            <p:ph idx="1"/>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a:t>
            </a:r>
            <a:endParaRPr lang="en-US" dirty="0">
              <a:sym typeface="Arial" panose="020B0604020202090204" pitchFamily="34" charset="0"/>
            </a:endParaRPr>
          </a:p>
          <a:p>
            <a:endParaRPr lang="en-US" dirty="0">
              <a:sym typeface="Arial" panose="020B0604020202090204" pitchFamily="34" charset="0"/>
            </a:endParaRPr>
          </a:p>
        </p:txBody>
      </p:sp>
      <p:sp>
        <p:nvSpPr>
          <p:cNvPr id="7" name="Text Placeholder 6"/>
          <p:cNvSpPr>
            <a:spLocks noGrp="1"/>
          </p:cNvSpPr>
          <p:nvPr>
            <p:ph type="body" sz="quarter" idx="1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8" name="Content Placeholder 7"/>
          <p:cNvSpPr>
            <a:spLocks noGrp="1"/>
          </p:cNvSpPr>
          <p:nvPr>
            <p:ph idx="3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p:txBody>
      </p:sp>
      <p:sp>
        <p:nvSpPr>
          <p:cNvPr id="9" name="Text Placeholder 8"/>
          <p:cNvSpPr>
            <a:spLocks noGrp="1"/>
          </p:cNvSpPr>
          <p:nvPr>
            <p:ph type="body" sz="quarter" idx="3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5" name="Text Placeholder 4"/>
          <p:cNvSpPr>
            <a:spLocks noGrp="1"/>
          </p:cNvSpPr>
          <p:nvPr>
            <p:ph type="body" sz="quarter" idx="38"/>
          </p:nvPr>
        </p:nvSpPr>
        <p:spPr>
          <a:xfrm>
            <a:off x="504190" y="1543796"/>
            <a:ext cx="11277600" cy="246944"/>
          </a:xfrm>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6" name="Text Placeholder 5"/>
          <p:cNvSpPr>
            <a:spLocks noGrp="1"/>
          </p:cNvSpPr>
          <p:nvPr>
            <p:ph type="body" sz="quarter" idx="2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7" name="Text Placeholder 6"/>
          <p:cNvSpPr>
            <a:spLocks noGrp="1"/>
          </p:cNvSpPr>
          <p:nvPr>
            <p:ph type="body" sz="quarter" idx="25"/>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8" name="Text Placeholder 7"/>
          <p:cNvSpPr>
            <a:spLocks noGrp="1"/>
          </p:cNvSpPr>
          <p:nvPr>
            <p:ph type="body" sz="quarter" idx="27"/>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9" name="Text Placeholder 8"/>
          <p:cNvSpPr>
            <a:spLocks noGrp="1"/>
          </p:cNvSpPr>
          <p:nvPr>
            <p:ph type="body" sz="quarter" idx="28"/>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0" name="Text Placeholder 9"/>
          <p:cNvSpPr>
            <a:spLocks noGrp="1"/>
          </p:cNvSpPr>
          <p:nvPr>
            <p:ph type="body" sz="quarter" idx="31"/>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1" name="Text Placeholder 10"/>
          <p:cNvSpPr>
            <a:spLocks noGrp="1"/>
          </p:cNvSpPr>
          <p:nvPr>
            <p:ph type="body" sz="quarter" idx="3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graphicFrame>
        <p:nvGraphicFramePr>
          <p:cNvPr id="18" name="Chart Placeholder 17"/>
          <p:cNvGraphicFramePr>
            <a:graphicFrameLocks noGrp="1"/>
          </p:cNvGraphicFramePr>
          <p:nvPr>
            <p:ph type="chart" sz="quarter" idx="16"/>
          </p:nvPr>
        </p:nvGraphicFramePr>
        <p:xfrm>
          <a:off x="457200" y="2257425"/>
          <a:ext cx="5638800" cy="4057650"/>
        </p:xfrm>
        <a:graphic>
          <a:graphicData uri="http://schemas.openxmlformats.org/drawingml/2006/chart">
            <c:chart xmlns:c="http://schemas.openxmlformats.org/drawingml/2006/chart" xmlns:r="http://schemas.openxmlformats.org/officeDocument/2006/relationships" r:id="rId1"/>
          </a:graphicData>
        </a:graphic>
      </p:graphicFrame>
      <p:grpSp>
        <p:nvGrpSpPr>
          <p:cNvPr id="75" name="Group 74"/>
          <p:cNvGrpSpPr/>
          <p:nvPr/>
        </p:nvGrpSpPr>
        <p:grpSpPr>
          <a:xfrm>
            <a:off x="6608445" y="2372508"/>
            <a:ext cx="685800" cy="685800"/>
            <a:chOff x="7202804" y="2114494"/>
            <a:chExt cx="685800" cy="685800"/>
          </a:xfrm>
        </p:grpSpPr>
        <p:sp>
          <p:nvSpPr>
            <p:cNvPr id="76" name="Oval 75"/>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77" name="Freeform 66"/>
            <p:cNvSpPr>
              <a:spLocks noChangeAspect="1" noEditPoints="1"/>
            </p:cNvSpPr>
            <p:nvPr/>
          </p:nvSpPr>
          <p:spPr bwMode="auto">
            <a:xfrm>
              <a:off x="7397716" y="2290987"/>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78" name="Group 77"/>
          <p:cNvGrpSpPr/>
          <p:nvPr/>
        </p:nvGrpSpPr>
        <p:grpSpPr>
          <a:xfrm>
            <a:off x="6608445" y="5131105"/>
            <a:ext cx="685800" cy="685800"/>
            <a:chOff x="4316729" y="2114494"/>
            <a:chExt cx="685800" cy="685800"/>
          </a:xfrm>
        </p:grpSpPr>
        <p:sp>
          <p:nvSpPr>
            <p:cNvPr id="79" name="Oval 78"/>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0" name="Freeform 65"/>
            <p:cNvSpPr>
              <a:spLocks noChangeAspect="1" noEditPoints="1"/>
            </p:cNvSpPr>
            <p:nvPr/>
          </p:nvSpPr>
          <p:spPr bwMode="auto">
            <a:xfrm>
              <a:off x="4499609" y="2310506"/>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81" name="Group 80"/>
          <p:cNvGrpSpPr/>
          <p:nvPr/>
        </p:nvGrpSpPr>
        <p:grpSpPr>
          <a:xfrm>
            <a:off x="6608445" y="3744217"/>
            <a:ext cx="685800" cy="685800"/>
            <a:chOff x="10088879" y="2114494"/>
            <a:chExt cx="685800" cy="685800"/>
          </a:xfrm>
        </p:grpSpPr>
        <p:sp>
          <p:nvSpPr>
            <p:cNvPr id="82" name="Oval 81"/>
            <p:cNvSpPr>
              <a:spLocks noChangeAspect="1"/>
            </p:cNvSpPr>
            <p:nvPr/>
          </p:nvSpPr>
          <p:spPr>
            <a:xfrm>
              <a:off x="10088879" y="2114494"/>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3" name="Freeform 122"/>
            <p:cNvSpPr>
              <a:spLocks noChangeAspect="1" noEditPoints="1"/>
            </p:cNvSpPr>
            <p:nvPr/>
          </p:nvSpPr>
          <p:spPr bwMode="auto">
            <a:xfrm>
              <a:off x="10274266" y="2298482"/>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graphicFrame>
        <p:nvGraphicFramePr>
          <p:cNvPr id="12" name="Chart Placeholder 11"/>
          <p:cNvGraphicFramePr>
            <a:graphicFrameLocks noGrp="1"/>
          </p:cNvGraphicFramePr>
          <p:nvPr>
            <p:ph type="chart" sz="quarter" idx="16"/>
          </p:nvPr>
        </p:nvGraphicFramePr>
        <p:xfrm>
          <a:off x="457200" y="2257425"/>
          <a:ext cx="5337175" cy="4057650"/>
        </p:xfrm>
        <a:graphic>
          <a:graphicData uri="http://schemas.openxmlformats.org/drawingml/2006/chart">
            <c:chart xmlns:c="http://schemas.openxmlformats.org/drawingml/2006/chart" xmlns:r="http://schemas.openxmlformats.org/officeDocument/2006/relationships" r:id="rId1"/>
          </a:graphicData>
        </a:graphic>
      </p:graphicFrame>
      <p:sp>
        <p:nvSpPr>
          <p:cNvPr id="6" name="Content Placeholder 5"/>
          <p:cNvSpPr>
            <a:spLocks noGrp="1"/>
          </p:cNvSpPr>
          <p:nvPr>
            <p:ph idx="1"/>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a:p>
            <a:endParaRPr lang="en-US" dirty="0">
              <a:sym typeface="Arial" panose="020B0604020202090204" pitchFamily="34" charset="0"/>
            </a:endParaRPr>
          </a:p>
        </p:txBody>
      </p:sp>
      <p:sp>
        <p:nvSpPr>
          <p:cNvPr id="7" name="Text Placeholder 6"/>
          <p:cNvSpPr>
            <a:spLocks noGrp="1"/>
          </p:cNvSpPr>
          <p:nvPr>
            <p:ph type="body" sz="quarter" idx="1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8" name="Content Placeholder 7"/>
          <p:cNvSpPr>
            <a:spLocks noGrp="1"/>
          </p:cNvSpPr>
          <p:nvPr>
            <p:ph idx="3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endParaRPr lang="en-US" dirty="0">
              <a:sym typeface="Arial" panose="020B0604020202090204" pitchFamily="34" charset="0"/>
            </a:endParaRPr>
          </a:p>
        </p:txBody>
      </p:sp>
      <p:sp>
        <p:nvSpPr>
          <p:cNvPr id="9" name="Text Placeholder 8"/>
          <p:cNvSpPr>
            <a:spLocks noGrp="1"/>
          </p:cNvSpPr>
          <p:nvPr>
            <p:ph type="body" sz="quarter" idx="3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6" name="Text Placeholder 5"/>
          <p:cNvSpPr>
            <a:spLocks noGrp="1"/>
          </p:cNvSpPr>
          <p:nvPr>
            <p:ph type="body" sz="quarter" idx="2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7" name="Text Placeholder 6"/>
          <p:cNvSpPr>
            <a:spLocks noGrp="1"/>
          </p:cNvSpPr>
          <p:nvPr>
            <p:ph type="body" sz="quarter" idx="25"/>
          </p:nvPr>
        </p:nvSpPr>
        <p:spPr>
          <a:xfrm>
            <a:off x="7477125" y="2591435"/>
            <a:ext cx="4257675" cy="945515"/>
          </a:xfrm>
        </p:spPr>
        <p:txBody>
          <a:bodyPr>
            <a:no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zh-CN" altLang="en-US" kern="0" dirty="0">
              <a:ln>
                <a:noFill/>
              </a:ln>
              <a:effectLst/>
              <a:uLnTx/>
              <a:uFillTx/>
              <a:cs typeface="Meiryo UI" panose="020B0604030504040204" charset="-128"/>
              <a:sym typeface="Arial" panose="020B0604020202090204" pitchFamily="34" charset="0"/>
            </a:endParaRPr>
          </a:p>
        </p:txBody>
      </p:sp>
      <p:sp>
        <p:nvSpPr>
          <p:cNvPr id="8" name="Text Placeholder 7"/>
          <p:cNvSpPr>
            <a:spLocks noGrp="1"/>
          </p:cNvSpPr>
          <p:nvPr>
            <p:ph type="body" sz="quarter" idx="27"/>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9" name="Text Placeholder 8"/>
          <p:cNvSpPr>
            <a:spLocks noGrp="1"/>
          </p:cNvSpPr>
          <p:nvPr>
            <p:ph type="body" sz="quarter" idx="28"/>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0" name="Text Placeholder 9"/>
          <p:cNvSpPr>
            <a:spLocks noGrp="1"/>
          </p:cNvSpPr>
          <p:nvPr>
            <p:ph type="body" sz="quarter" idx="31"/>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1" name="Text Placeholder 10"/>
          <p:cNvSpPr>
            <a:spLocks noGrp="1"/>
          </p:cNvSpPr>
          <p:nvPr>
            <p:ph type="body" sz="quarter" idx="3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graphicFrame>
        <p:nvGraphicFramePr>
          <p:cNvPr id="18" name="Chart Placeholder 17"/>
          <p:cNvGraphicFramePr>
            <a:graphicFrameLocks noGrp="1"/>
          </p:cNvGraphicFramePr>
          <p:nvPr>
            <p:ph type="chart" sz="quarter" idx="16"/>
          </p:nvPr>
        </p:nvGraphicFramePr>
        <p:xfrm>
          <a:off x="457200" y="2257425"/>
          <a:ext cx="5638800" cy="4057650"/>
        </p:xfrm>
        <a:graphic>
          <a:graphicData uri="http://schemas.openxmlformats.org/drawingml/2006/chart">
            <c:chart xmlns:c="http://schemas.openxmlformats.org/drawingml/2006/chart" xmlns:r="http://schemas.openxmlformats.org/officeDocument/2006/relationships" r:id="rId1"/>
          </a:graphicData>
        </a:graphic>
      </p:graphicFrame>
      <p:grpSp>
        <p:nvGrpSpPr>
          <p:cNvPr id="75" name="Group 74"/>
          <p:cNvGrpSpPr/>
          <p:nvPr/>
        </p:nvGrpSpPr>
        <p:grpSpPr>
          <a:xfrm>
            <a:off x="6608445" y="2372508"/>
            <a:ext cx="685800" cy="685800"/>
            <a:chOff x="7202804" y="2114494"/>
            <a:chExt cx="685800" cy="685800"/>
          </a:xfrm>
        </p:grpSpPr>
        <p:sp>
          <p:nvSpPr>
            <p:cNvPr id="76" name="Oval 75"/>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77" name="Freeform 66"/>
            <p:cNvSpPr>
              <a:spLocks noChangeAspect="1" noEditPoints="1"/>
            </p:cNvSpPr>
            <p:nvPr/>
          </p:nvSpPr>
          <p:spPr bwMode="auto">
            <a:xfrm>
              <a:off x="7397716" y="2290987"/>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78" name="Group 77"/>
          <p:cNvGrpSpPr/>
          <p:nvPr/>
        </p:nvGrpSpPr>
        <p:grpSpPr>
          <a:xfrm>
            <a:off x="6608445" y="5131105"/>
            <a:ext cx="685800" cy="685800"/>
            <a:chOff x="4316729" y="2114494"/>
            <a:chExt cx="685800" cy="685800"/>
          </a:xfrm>
        </p:grpSpPr>
        <p:sp>
          <p:nvSpPr>
            <p:cNvPr id="79" name="Oval 78"/>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0" name="Freeform 65"/>
            <p:cNvSpPr>
              <a:spLocks noChangeAspect="1" noEditPoints="1"/>
            </p:cNvSpPr>
            <p:nvPr/>
          </p:nvSpPr>
          <p:spPr bwMode="auto">
            <a:xfrm>
              <a:off x="4499609" y="2310506"/>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81" name="Group 80"/>
          <p:cNvGrpSpPr/>
          <p:nvPr/>
        </p:nvGrpSpPr>
        <p:grpSpPr>
          <a:xfrm>
            <a:off x="6608445" y="3744217"/>
            <a:ext cx="685800" cy="685800"/>
            <a:chOff x="10088879" y="2114494"/>
            <a:chExt cx="685800" cy="685800"/>
          </a:xfrm>
        </p:grpSpPr>
        <p:sp>
          <p:nvSpPr>
            <p:cNvPr id="82" name="Oval 81"/>
            <p:cNvSpPr>
              <a:spLocks noChangeAspect="1"/>
            </p:cNvSpPr>
            <p:nvPr/>
          </p:nvSpPr>
          <p:spPr>
            <a:xfrm>
              <a:off x="10088879" y="2114494"/>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3" name="Freeform 122"/>
            <p:cNvSpPr>
              <a:spLocks noChangeAspect="1" noEditPoints="1"/>
            </p:cNvSpPr>
            <p:nvPr/>
          </p:nvSpPr>
          <p:spPr bwMode="auto">
            <a:xfrm>
              <a:off x="10274266" y="2298482"/>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graphicFrame>
        <p:nvGraphicFramePr>
          <p:cNvPr id="12" name="Chart Placeholder 11"/>
          <p:cNvGraphicFramePr>
            <a:graphicFrameLocks noGrp="1"/>
          </p:cNvGraphicFramePr>
          <p:nvPr>
            <p:ph type="chart" sz="quarter" idx="16"/>
          </p:nvPr>
        </p:nvGraphicFramePr>
        <p:xfrm>
          <a:off x="457200" y="2309495"/>
          <a:ext cx="5337175" cy="4057650"/>
        </p:xfrm>
        <a:graphic>
          <a:graphicData uri="http://schemas.openxmlformats.org/drawingml/2006/chart">
            <c:chart xmlns:c="http://schemas.openxmlformats.org/drawingml/2006/chart" xmlns:r="http://schemas.openxmlformats.org/officeDocument/2006/relationships" r:id="rId1"/>
          </a:graphicData>
        </a:graphic>
      </p:graphicFrame>
      <p:sp>
        <p:nvSpPr>
          <p:cNvPr id="6" name="Content Placeholder 5"/>
          <p:cNvSpPr>
            <a:spLocks noGrp="1"/>
          </p:cNvSpPr>
          <p:nvPr>
            <p:ph idx="1"/>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zh-CN" altLang="en-US" kern="0" dirty="0">
              <a:ln>
                <a:noFill/>
              </a:ln>
              <a:effectLst/>
              <a:uLnTx/>
              <a:uFillTx/>
              <a:cs typeface="Meiryo UI" panose="020B0604030504040204" charset="-128"/>
              <a:sym typeface="Arial" panose="020B0604020202090204" pitchFamily="34" charset="0"/>
            </a:endParaRPr>
          </a:p>
          <a:p>
            <a:endParaRPr lang="en-US" dirty="0">
              <a:sym typeface="Arial" panose="020B0604020202090204" pitchFamily="34" charset="0"/>
            </a:endParaRPr>
          </a:p>
        </p:txBody>
      </p:sp>
      <p:sp>
        <p:nvSpPr>
          <p:cNvPr id="7" name="Text Placeholder 6"/>
          <p:cNvSpPr>
            <a:spLocks noGrp="1"/>
          </p:cNvSpPr>
          <p:nvPr>
            <p:ph type="body" sz="quarter" idx="1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8" name="Content Placeholder 7"/>
          <p:cNvSpPr>
            <a:spLocks noGrp="1"/>
          </p:cNvSpPr>
          <p:nvPr>
            <p:ph idx="3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endParaRPr lang="en-US" dirty="0">
              <a:sym typeface="Arial" panose="020B0604020202090204" pitchFamily="34" charset="0"/>
            </a:endParaRPr>
          </a:p>
        </p:txBody>
      </p:sp>
      <p:sp>
        <p:nvSpPr>
          <p:cNvPr id="9" name="Text Placeholder 8"/>
          <p:cNvSpPr>
            <a:spLocks noGrp="1"/>
          </p:cNvSpPr>
          <p:nvPr>
            <p:ph type="body" sz="quarter" idx="3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6" name="Text Placeholder 5"/>
          <p:cNvSpPr>
            <a:spLocks noGrp="1"/>
          </p:cNvSpPr>
          <p:nvPr>
            <p:ph type="body" sz="quarter" idx="2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7" name="Text Placeholder 6"/>
          <p:cNvSpPr>
            <a:spLocks noGrp="1"/>
          </p:cNvSpPr>
          <p:nvPr>
            <p:ph type="body" sz="quarter" idx="25"/>
          </p:nvPr>
        </p:nvSpPr>
        <p:spPr>
          <a:xfrm>
            <a:off x="7477125" y="2615187"/>
            <a:ext cx="4257675" cy="828675"/>
          </a:xfrm>
        </p:spPr>
        <p:txBody>
          <a:bodyPr>
            <a:normAutofit lnSpcReduction="10000"/>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8" name="Text Placeholder 7"/>
          <p:cNvSpPr>
            <a:spLocks noGrp="1"/>
          </p:cNvSpPr>
          <p:nvPr>
            <p:ph type="body" sz="quarter" idx="27"/>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9" name="Text Placeholder 8"/>
          <p:cNvSpPr>
            <a:spLocks noGrp="1"/>
          </p:cNvSpPr>
          <p:nvPr>
            <p:ph type="body" sz="quarter" idx="28"/>
          </p:nvPr>
        </p:nvSpPr>
        <p:spPr/>
        <p:txBody>
          <a:bodyPr>
            <a:normAutofit lnSpcReduction="10000"/>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10" name="Text Placeholder 9"/>
          <p:cNvSpPr>
            <a:spLocks noGrp="1"/>
          </p:cNvSpPr>
          <p:nvPr>
            <p:ph type="body" sz="quarter" idx="31"/>
          </p:nvPr>
        </p:nvSpPr>
        <p:spPr/>
        <p:txBody>
          <a:bodyPr>
            <a:normAutofit lnSpcReduction="10000"/>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11" name="Text Placeholder 10"/>
          <p:cNvSpPr>
            <a:spLocks noGrp="1"/>
          </p:cNvSpPr>
          <p:nvPr>
            <p:ph type="body" sz="quarter" idx="3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5" name="Text Placeholder 4"/>
          <p:cNvSpPr>
            <a:spLocks noGrp="1"/>
          </p:cNvSpPr>
          <p:nvPr>
            <p:ph type="body" sz="quarter" idx="38"/>
          </p:nvPr>
        </p:nvSpPr>
        <p:spPr/>
        <p:txBody>
          <a:bodyPr>
            <a:normAutofit lnSpcReduction="10000"/>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grpSp>
        <p:nvGrpSpPr>
          <p:cNvPr id="75" name="Group 74"/>
          <p:cNvGrpSpPr/>
          <p:nvPr/>
        </p:nvGrpSpPr>
        <p:grpSpPr>
          <a:xfrm>
            <a:off x="6608445" y="2372508"/>
            <a:ext cx="685800" cy="685800"/>
            <a:chOff x="7202804" y="2114494"/>
            <a:chExt cx="685800" cy="685800"/>
          </a:xfrm>
        </p:grpSpPr>
        <p:sp>
          <p:nvSpPr>
            <p:cNvPr id="76" name="Oval 75"/>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77" name="Freeform 66"/>
            <p:cNvSpPr>
              <a:spLocks noChangeAspect="1" noEditPoints="1"/>
            </p:cNvSpPr>
            <p:nvPr/>
          </p:nvSpPr>
          <p:spPr bwMode="auto">
            <a:xfrm>
              <a:off x="7397716" y="2290987"/>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78" name="Group 77"/>
          <p:cNvGrpSpPr/>
          <p:nvPr/>
        </p:nvGrpSpPr>
        <p:grpSpPr>
          <a:xfrm>
            <a:off x="6608445" y="5131105"/>
            <a:ext cx="685800" cy="685800"/>
            <a:chOff x="4316729" y="2114494"/>
            <a:chExt cx="685800" cy="685800"/>
          </a:xfrm>
        </p:grpSpPr>
        <p:sp>
          <p:nvSpPr>
            <p:cNvPr id="79" name="Oval 78"/>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0" name="Freeform 65"/>
            <p:cNvSpPr>
              <a:spLocks noChangeAspect="1" noEditPoints="1"/>
            </p:cNvSpPr>
            <p:nvPr/>
          </p:nvSpPr>
          <p:spPr bwMode="auto">
            <a:xfrm>
              <a:off x="4499609" y="2310506"/>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81" name="Group 80"/>
          <p:cNvGrpSpPr/>
          <p:nvPr/>
        </p:nvGrpSpPr>
        <p:grpSpPr>
          <a:xfrm>
            <a:off x="6608445" y="3744217"/>
            <a:ext cx="685800" cy="685800"/>
            <a:chOff x="10088879" y="2114494"/>
            <a:chExt cx="685800" cy="685800"/>
          </a:xfrm>
        </p:grpSpPr>
        <p:sp>
          <p:nvSpPr>
            <p:cNvPr id="82" name="Oval 81"/>
            <p:cNvSpPr>
              <a:spLocks noChangeAspect="1"/>
            </p:cNvSpPr>
            <p:nvPr/>
          </p:nvSpPr>
          <p:spPr>
            <a:xfrm>
              <a:off x="10088879" y="2114494"/>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3" name="Freeform 122"/>
            <p:cNvSpPr>
              <a:spLocks noChangeAspect="1" noEditPoints="1"/>
            </p:cNvSpPr>
            <p:nvPr/>
          </p:nvSpPr>
          <p:spPr bwMode="auto">
            <a:xfrm>
              <a:off x="10274266" y="2298482"/>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aphicFrame>
        <p:nvGraphicFramePr>
          <p:cNvPr id="12" name="Chart Placeholder 11"/>
          <p:cNvGraphicFramePr>
            <a:graphicFrameLocks noGrp="1"/>
          </p:cNvGraphicFramePr>
          <p:nvPr>
            <p:ph type="chart" sz="quarter" idx="16"/>
          </p:nvPr>
        </p:nvGraphicFramePr>
        <p:xfrm>
          <a:off x="388620" y="2309495"/>
          <a:ext cx="5337175" cy="40576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graphicFrame>
        <p:nvGraphicFramePr>
          <p:cNvPr id="12" name="Chart Placeholder 11"/>
          <p:cNvGraphicFramePr>
            <a:graphicFrameLocks noGrp="1"/>
          </p:cNvGraphicFramePr>
          <p:nvPr>
            <p:ph type="chart" sz="quarter" idx="16"/>
          </p:nvPr>
        </p:nvGraphicFramePr>
        <p:xfrm>
          <a:off x="457200" y="2045335"/>
          <a:ext cx="5574030" cy="3987165"/>
        </p:xfrm>
        <a:graphic>
          <a:graphicData uri="http://schemas.openxmlformats.org/drawingml/2006/chart">
            <c:chart xmlns:c="http://schemas.openxmlformats.org/drawingml/2006/chart" xmlns:r="http://schemas.openxmlformats.org/officeDocument/2006/relationships" r:id="rId1"/>
          </a:graphicData>
        </a:graphic>
      </p:graphicFrame>
      <p:sp>
        <p:nvSpPr>
          <p:cNvPr id="6" name="Content Placeholder 5"/>
          <p:cNvSpPr>
            <a:spLocks noGrp="1"/>
          </p:cNvSpPr>
          <p:nvPr>
            <p:ph idx="1"/>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5" name="Text Placeholder 4"/>
          <p:cNvSpPr>
            <a:spLocks noGrp="1"/>
          </p:cNvSpPr>
          <p:nvPr>
            <p:ph type="body" sz="quarter" idx="1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8" name="Content Placeholder 7"/>
          <p:cNvSpPr>
            <a:spLocks noGrp="1"/>
          </p:cNvSpPr>
          <p:nvPr>
            <p:ph idx="34"/>
          </p:nvPr>
        </p:nvSpPr>
        <p:spPr/>
        <p:txBody>
          <a:bodyPr>
            <a:normAutofit/>
          </a:bodyPr>
          <a:lstStyle/>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pPr marL="0" indent="0">
              <a:buNone/>
            </a:pPr>
            <a:endParaRPr lang="en-US" dirty="0">
              <a:sym typeface="Arial" panose="020B0604020202090204" pitchFamily="34" charset="0"/>
            </a:endParaRPr>
          </a:p>
        </p:txBody>
      </p:sp>
      <p:sp>
        <p:nvSpPr>
          <p:cNvPr id="7" name="Text Placeholder 6"/>
          <p:cNvSpPr>
            <a:spLocks noGrp="1"/>
          </p:cNvSpPr>
          <p:nvPr>
            <p:ph type="body" sz="quarter" idx="3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9" name="Text Placeholder 8"/>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6" name="Text Placeholder 5"/>
          <p:cNvSpPr>
            <a:spLocks noGrp="1"/>
          </p:cNvSpPr>
          <p:nvPr>
            <p:ph type="body" sz="quarter" idx="2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7" name="Text Placeholder 6"/>
          <p:cNvSpPr>
            <a:spLocks noGrp="1"/>
          </p:cNvSpPr>
          <p:nvPr>
            <p:ph type="body" sz="quarter" idx="25"/>
          </p:nvPr>
        </p:nvSpPr>
        <p:spPr>
          <a:xfrm>
            <a:off x="7477125" y="2606932"/>
            <a:ext cx="4257675" cy="828675"/>
          </a:xfrm>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8" name="Text Placeholder 7"/>
          <p:cNvSpPr>
            <a:spLocks noGrp="1"/>
          </p:cNvSpPr>
          <p:nvPr>
            <p:ph type="body" sz="quarter" idx="27"/>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9" name="Text Placeholder 8"/>
          <p:cNvSpPr>
            <a:spLocks noGrp="1"/>
          </p:cNvSpPr>
          <p:nvPr>
            <p:ph type="body" sz="quarter" idx="28"/>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10" name="Text Placeholder 9"/>
          <p:cNvSpPr>
            <a:spLocks noGrp="1"/>
          </p:cNvSpPr>
          <p:nvPr>
            <p:ph type="body" sz="quarter" idx="31"/>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11" name="Text Placeholder 10"/>
          <p:cNvSpPr>
            <a:spLocks noGrp="1"/>
          </p:cNvSpPr>
          <p:nvPr>
            <p:ph type="body" sz="quarter" idx="3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grpSp>
        <p:nvGrpSpPr>
          <p:cNvPr id="75" name="Group 74"/>
          <p:cNvGrpSpPr/>
          <p:nvPr/>
        </p:nvGrpSpPr>
        <p:grpSpPr>
          <a:xfrm>
            <a:off x="6608445" y="2372508"/>
            <a:ext cx="685800" cy="685800"/>
            <a:chOff x="7202804" y="2114494"/>
            <a:chExt cx="685800" cy="685800"/>
          </a:xfrm>
        </p:grpSpPr>
        <p:sp>
          <p:nvSpPr>
            <p:cNvPr id="76" name="Oval 75"/>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77" name="Freeform 66"/>
            <p:cNvSpPr>
              <a:spLocks noChangeAspect="1" noEditPoints="1"/>
            </p:cNvSpPr>
            <p:nvPr/>
          </p:nvSpPr>
          <p:spPr bwMode="auto">
            <a:xfrm>
              <a:off x="7397716" y="2290987"/>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78" name="Group 77"/>
          <p:cNvGrpSpPr/>
          <p:nvPr/>
        </p:nvGrpSpPr>
        <p:grpSpPr>
          <a:xfrm>
            <a:off x="6608445" y="5131105"/>
            <a:ext cx="685800" cy="685800"/>
            <a:chOff x="4316729" y="2114494"/>
            <a:chExt cx="685800" cy="685800"/>
          </a:xfrm>
        </p:grpSpPr>
        <p:sp>
          <p:nvSpPr>
            <p:cNvPr id="79" name="Oval 78"/>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0" name="Freeform 65"/>
            <p:cNvSpPr>
              <a:spLocks noChangeAspect="1" noEditPoints="1"/>
            </p:cNvSpPr>
            <p:nvPr/>
          </p:nvSpPr>
          <p:spPr bwMode="auto">
            <a:xfrm>
              <a:off x="4499609" y="2310506"/>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81" name="Group 80"/>
          <p:cNvGrpSpPr/>
          <p:nvPr/>
        </p:nvGrpSpPr>
        <p:grpSpPr>
          <a:xfrm>
            <a:off x="6608445" y="3744217"/>
            <a:ext cx="685800" cy="685800"/>
            <a:chOff x="10088879" y="2114494"/>
            <a:chExt cx="685800" cy="685800"/>
          </a:xfrm>
        </p:grpSpPr>
        <p:sp>
          <p:nvSpPr>
            <p:cNvPr id="82" name="Oval 81"/>
            <p:cNvSpPr>
              <a:spLocks noChangeAspect="1"/>
            </p:cNvSpPr>
            <p:nvPr/>
          </p:nvSpPr>
          <p:spPr>
            <a:xfrm>
              <a:off x="10088879" y="2114494"/>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3" name="Freeform 122"/>
            <p:cNvSpPr>
              <a:spLocks noChangeAspect="1" noEditPoints="1"/>
            </p:cNvSpPr>
            <p:nvPr/>
          </p:nvSpPr>
          <p:spPr bwMode="auto">
            <a:xfrm>
              <a:off x="10274266" y="2298482"/>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aphicFrame>
        <p:nvGraphicFramePr>
          <p:cNvPr id="12" name="Chart Placeholder 11"/>
          <p:cNvGraphicFramePr>
            <a:graphicFrameLocks noGrp="1"/>
          </p:cNvGraphicFramePr>
          <p:nvPr>
            <p:ph type="chart" sz="quarter" idx="16"/>
          </p:nvPr>
        </p:nvGraphicFramePr>
        <p:xfrm>
          <a:off x="457200" y="2086636"/>
          <a:ext cx="5638800" cy="400073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5" name="Content Placeholder 4"/>
          <p:cNvSpPr>
            <a:spLocks noGrp="1"/>
          </p:cNvSpPr>
          <p:nvPr>
            <p:ph idx="1"/>
          </p:nvPr>
        </p:nvSpPr>
        <p:spPr>
          <a:xfrm>
            <a:off x="457200" y="2361603"/>
            <a:ext cx="5110716" cy="3323804"/>
          </a:xfrm>
        </p:spPr>
        <p:txBody>
          <a:bodyPr>
            <a:normAutofit lnSpcReduction="10000"/>
          </a:bodyPr>
          <a:lstStyle/>
          <a:p>
            <a:pPr defTabSz="1216025">
              <a:lnSpc>
                <a:spcPct val="120000"/>
              </a:lnSpc>
              <a:spcBef>
                <a:spcPct val="20000"/>
              </a:spcBef>
            </a:pPr>
            <a:r>
              <a:rPr lang="en-US" altLang="zh-CN" dirty="0">
                <a:solidFill>
                  <a:schemeClr val="tx1">
                    <a:lumMod val="50000"/>
                    <a:lumOff val="50000"/>
                  </a:schemeClr>
                </a:solidFill>
                <a:sym typeface="Arial" panose="020B0604020202090204" pitchFamily="34" charset="0"/>
              </a:rPr>
              <a:t>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t>
            </a:r>
            <a:endParaRPr lang="en-US" altLang="zh-CN" dirty="0">
              <a:solidFill>
                <a:schemeClr val="tx1">
                  <a:lumMod val="50000"/>
                  <a:lumOff val="50000"/>
                </a:schemeClr>
              </a:solidFill>
              <a:sym typeface="Arial" panose="020B0604020202090204" pitchFamily="34" charset="0"/>
            </a:endParaRPr>
          </a:p>
          <a:p>
            <a:pPr defTabSz="1216025">
              <a:lnSpc>
                <a:spcPct val="120000"/>
              </a:lnSpc>
              <a:spcBef>
                <a:spcPct val="20000"/>
              </a:spcBef>
            </a:pPr>
            <a:endParaRPr lang="en-US" altLang="zh-CN" dirty="0">
              <a:solidFill>
                <a:schemeClr val="tx1">
                  <a:lumMod val="50000"/>
                  <a:lumOff val="50000"/>
                </a:schemeClr>
              </a:solidFill>
              <a:sym typeface="Arial" panose="020B0604020202090204" pitchFamily="34" charset="0"/>
            </a:endParaRPr>
          </a:p>
          <a:p>
            <a:pPr defTabSz="1216025">
              <a:lnSpc>
                <a:spcPct val="120000"/>
              </a:lnSpc>
              <a:spcBef>
                <a:spcPct val="20000"/>
              </a:spcBef>
            </a:pPr>
            <a:r>
              <a:rPr lang="en-US" altLang="zh-CN" dirty="0">
                <a:solidFill>
                  <a:schemeClr val="tx1">
                    <a:lumMod val="50000"/>
                    <a:lumOff val="50000"/>
                  </a:schemeClr>
                </a:solidFill>
                <a:sym typeface="Arial" panose="020B0604020202090204" pitchFamily="34" charset="0"/>
              </a:rPr>
              <a:t>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t>
            </a:r>
            <a:endParaRPr lang="en-US" altLang="zh-CN" dirty="0">
              <a:solidFill>
                <a:schemeClr val="tx1">
                  <a:lumMod val="50000"/>
                  <a:lumOff val="50000"/>
                </a:schemeClr>
              </a:solidFill>
              <a:sym typeface="Arial" panose="020B0604020202090204" pitchFamily="34" charset="0"/>
            </a:endParaRPr>
          </a:p>
          <a:p>
            <a:pPr defTabSz="1216025">
              <a:lnSpc>
                <a:spcPct val="120000"/>
              </a:lnSpc>
              <a:spcBef>
                <a:spcPct val="20000"/>
              </a:spcBef>
            </a:pPr>
            <a:endParaRPr lang="en-US" altLang="zh-CN" dirty="0">
              <a:solidFill>
                <a:schemeClr val="tx1">
                  <a:lumMod val="50000"/>
                  <a:lumOff val="50000"/>
                </a:schemeClr>
              </a:solidFill>
              <a:sym typeface="Arial" panose="020B0604020202090204" pitchFamily="34" charset="0"/>
            </a:endParaRPr>
          </a:p>
        </p:txBody>
      </p:sp>
      <p:pic>
        <p:nvPicPr>
          <p:cNvPr id="8" name="Picture Placeholder 7"/>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l="17078" r="17078"/>
          <a:stretch>
            <a:fillRect/>
          </a:stretch>
        </p:blipFill>
        <p:spPr/>
      </p:pic>
      <p:sp>
        <p:nvSpPr>
          <p:cNvPr id="37" name="Text Placeholder 36"/>
          <p:cNvSpPr>
            <a:spLocks noGrp="1"/>
          </p:cNvSpPr>
          <p:nvPr>
            <p:ph type="body" sz="quarter" idx="15"/>
          </p:nvPr>
        </p:nvSpPr>
        <p:spPr/>
        <p:txBody>
          <a:bodyPr/>
          <a:lstStyle/>
          <a:p>
            <a:pPr lvl="0" algn="ctr" defTabSz="711200">
              <a:lnSpc>
                <a:spcPct val="90000"/>
              </a:lnSpc>
              <a:spcBef>
                <a:spcPct val="0"/>
              </a:spcBef>
              <a:spcAft>
                <a:spcPct val="35000"/>
              </a:spcAft>
            </a:pPr>
            <a:r>
              <a:rPr lang="en-US" dirty="0">
                <a:sym typeface="Arial" panose="020B0604020202090204" pitchFamily="34" charset="0"/>
              </a:rPr>
              <a:t>Add your title</a:t>
            </a:r>
            <a:endParaRPr lang="en-US" spc="100" dirty="0">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graphicFrame>
        <p:nvGraphicFramePr>
          <p:cNvPr id="12" name="Chart Placeholder 11"/>
          <p:cNvGraphicFramePr>
            <a:graphicFrameLocks noGrp="1"/>
          </p:cNvGraphicFramePr>
          <p:nvPr>
            <p:ph type="chart" sz="quarter" idx="16"/>
          </p:nvPr>
        </p:nvGraphicFramePr>
        <p:xfrm>
          <a:off x="457200" y="2257425"/>
          <a:ext cx="5337175" cy="4057650"/>
        </p:xfrm>
        <a:graphic>
          <a:graphicData uri="http://schemas.openxmlformats.org/drawingml/2006/chart">
            <c:chart xmlns:c="http://schemas.openxmlformats.org/drawingml/2006/chart" xmlns:r="http://schemas.openxmlformats.org/officeDocument/2006/relationships" r:id="rId1"/>
          </a:graphicData>
        </a:graphic>
      </p:graphicFrame>
      <p:sp>
        <p:nvSpPr>
          <p:cNvPr id="6" name="Content Placeholder 5"/>
          <p:cNvSpPr>
            <a:spLocks noGrp="1"/>
          </p:cNvSpPr>
          <p:nvPr>
            <p:ph idx="1"/>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5" name="Text Placeholder 4"/>
          <p:cNvSpPr>
            <a:spLocks noGrp="1"/>
          </p:cNvSpPr>
          <p:nvPr>
            <p:ph type="body" sz="quarter" idx="1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8" name="Content Placeholder 7"/>
          <p:cNvSpPr>
            <a:spLocks noGrp="1"/>
          </p:cNvSpPr>
          <p:nvPr>
            <p:ph idx="34"/>
          </p:nvPr>
        </p:nvSpPr>
        <p:spPr>
          <a:xfrm>
            <a:off x="6400800" y="4584514"/>
            <a:ext cx="5334000" cy="1401657"/>
          </a:xfrm>
        </p:spPr>
        <p:txBody>
          <a:bodyPr/>
          <a:lstStyle/>
          <a:p>
            <a:pPr lvl="0" algn="l"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a:p>
            <a:pPr lvl="0" algn="l"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a:p>
            <a:pPr lvl="0" algn="l"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a:p>
            <a:pPr lvl="0" algn="l"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a:p>
            <a:pPr lvl="0" algn="ctr" defTabSz="711200">
              <a:lnSpc>
                <a:spcPct val="90000"/>
              </a:lnSpc>
              <a:spcBef>
                <a:spcPct val="0"/>
              </a:spcBef>
              <a:spcAft>
                <a:spcPct val="35000"/>
              </a:spcAft>
            </a:pPr>
            <a:endParaRPr lang="en-US" dirty="0">
              <a:sym typeface="Arial" panose="020B0604020202090204" pitchFamily="34" charset="0"/>
            </a:endParaRPr>
          </a:p>
        </p:txBody>
      </p:sp>
      <p:sp>
        <p:nvSpPr>
          <p:cNvPr id="7" name="Text Placeholder 6"/>
          <p:cNvSpPr>
            <a:spLocks noGrp="1"/>
          </p:cNvSpPr>
          <p:nvPr>
            <p:ph type="body" sz="quarter" idx="35"/>
          </p:nvPr>
        </p:nvSpPr>
        <p:spPr>
          <a:xfrm>
            <a:off x="6400800" y="4199841"/>
            <a:ext cx="5334000" cy="353451"/>
          </a:xfrm>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9" name="Text Placeholder 8"/>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6" name="Text Placeholder 5"/>
          <p:cNvSpPr>
            <a:spLocks noGrp="1"/>
          </p:cNvSpPr>
          <p:nvPr>
            <p:ph type="body" sz="quarter" idx="2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7" name="Text Placeholder 6"/>
          <p:cNvSpPr>
            <a:spLocks noGrp="1"/>
          </p:cNvSpPr>
          <p:nvPr>
            <p:ph type="body" sz="quarter" idx="25"/>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8" name="Text Placeholder 7"/>
          <p:cNvSpPr>
            <a:spLocks noGrp="1"/>
          </p:cNvSpPr>
          <p:nvPr>
            <p:ph type="body" sz="quarter" idx="27"/>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9" name="Text Placeholder 8"/>
          <p:cNvSpPr>
            <a:spLocks noGrp="1"/>
          </p:cNvSpPr>
          <p:nvPr>
            <p:ph type="body" sz="quarter" idx="28"/>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10" name="Text Placeholder 9"/>
          <p:cNvSpPr>
            <a:spLocks noGrp="1"/>
          </p:cNvSpPr>
          <p:nvPr>
            <p:ph type="body" sz="quarter" idx="31"/>
          </p:nvPr>
        </p:nvSpPr>
        <p:spPr/>
        <p:txBody>
          <a:bodyPr>
            <a:normAutofit/>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11" name="Text Placeholder 10"/>
          <p:cNvSpPr>
            <a:spLocks noGrp="1"/>
          </p:cNvSpPr>
          <p:nvPr>
            <p:ph type="body" sz="quarter" idx="3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grpSp>
        <p:nvGrpSpPr>
          <p:cNvPr id="75" name="Group 74"/>
          <p:cNvGrpSpPr/>
          <p:nvPr/>
        </p:nvGrpSpPr>
        <p:grpSpPr>
          <a:xfrm>
            <a:off x="6608445" y="2372508"/>
            <a:ext cx="685800" cy="685800"/>
            <a:chOff x="7202804" y="2114494"/>
            <a:chExt cx="685800" cy="685800"/>
          </a:xfrm>
        </p:grpSpPr>
        <p:sp>
          <p:nvSpPr>
            <p:cNvPr id="76" name="Oval 75"/>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77" name="Freeform 66"/>
            <p:cNvSpPr>
              <a:spLocks noChangeAspect="1" noEditPoints="1"/>
            </p:cNvSpPr>
            <p:nvPr/>
          </p:nvSpPr>
          <p:spPr bwMode="auto">
            <a:xfrm>
              <a:off x="7397716" y="2290987"/>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78" name="Group 77"/>
          <p:cNvGrpSpPr/>
          <p:nvPr/>
        </p:nvGrpSpPr>
        <p:grpSpPr>
          <a:xfrm>
            <a:off x="6608445" y="5131105"/>
            <a:ext cx="685800" cy="685800"/>
            <a:chOff x="4316729" y="2114494"/>
            <a:chExt cx="685800" cy="685800"/>
          </a:xfrm>
        </p:grpSpPr>
        <p:sp>
          <p:nvSpPr>
            <p:cNvPr id="79" name="Oval 78"/>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0" name="Freeform 65"/>
            <p:cNvSpPr>
              <a:spLocks noChangeAspect="1" noEditPoints="1"/>
            </p:cNvSpPr>
            <p:nvPr/>
          </p:nvSpPr>
          <p:spPr bwMode="auto">
            <a:xfrm>
              <a:off x="4499609" y="2310506"/>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81" name="Group 80"/>
          <p:cNvGrpSpPr/>
          <p:nvPr/>
        </p:nvGrpSpPr>
        <p:grpSpPr>
          <a:xfrm>
            <a:off x="6608445" y="3744217"/>
            <a:ext cx="685800" cy="685800"/>
            <a:chOff x="10088879" y="2114494"/>
            <a:chExt cx="685800" cy="685800"/>
          </a:xfrm>
        </p:grpSpPr>
        <p:sp>
          <p:nvSpPr>
            <p:cNvPr id="82" name="Oval 81"/>
            <p:cNvSpPr>
              <a:spLocks noChangeAspect="1"/>
            </p:cNvSpPr>
            <p:nvPr/>
          </p:nvSpPr>
          <p:spPr>
            <a:xfrm>
              <a:off x="10088879" y="2114494"/>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3" name="Freeform 122"/>
            <p:cNvSpPr>
              <a:spLocks noChangeAspect="1" noEditPoints="1"/>
            </p:cNvSpPr>
            <p:nvPr/>
          </p:nvSpPr>
          <p:spPr bwMode="auto">
            <a:xfrm>
              <a:off x="10274266" y="2298482"/>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aphicFrame>
        <p:nvGraphicFramePr>
          <p:cNvPr id="22" name="Chart Placeholder 11"/>
          <p:cNvGraphicFramePr>
            <a:graphicFrameLocks noGrp="1"/>
          </p:cNvGraphicFramePr>
          <p:nvPr>
            <p:ph type="chart" sz="quarter" idx="16"/>
          </p:nvPr>
        </p:nvGraphicFramePr>
        <p:xfrm>
          <a:off x="457200" y="2257425"/>
          <a:ext cx="5337175" cy="40576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3619500" y="2244985"/>
            <a:ext cx="4962525" cy="4023360"/>
            <a:chOff x="3619500" y="2349761"/>
            <a:chExt cx="4962525" cy="3705225"/>
          </a:xfrm>
        </p:grpSpPr>
        <p:sp>
          <p:nvSpPr>
            <p:cNvPr id="8" name="Freeform 7"/>
            <p:cNvSpPr/>
            <p:nvPr/>
          </p:nvSpPr>
          <p:spPr>
            <a:xfrm>
              <a:off x="3619500" y="2349761"/>
              <a:ext cx="2476500" cy="1852613"/>
            </a:xfrm>
            <a:custGeom>
              <a:avLst/>
              <a:gdLst>
                <a:gd name="connsiteX0" fmla="*/ 0 w 1852612"/>
                <a:gd name="connsiteY0" fmla="*/ 0 h 2638425"/>
                <a:gd name="connsiteX1" fmla="*/ 1543837 w 1852612"/>
                <a:gd name="connsiteY1" fmla="*/ 0 h 2638425"/>
                <a:gd name="connsiteX2" fmla="*/ 1852612 w 1852612"/>
                <a:gd name="connsiteY2" fmla="*/ 308775 h 2638425"/>
                <a:gd name="connsiteX3" fmla="*/ 1852612 w 1852612"/>
                <a:gd name="connsiteY3" fmla="*/ 2638425 h 2638425"/>
                <a:gd name="connsiteX4" fmla="*/ 0 w 1852612"/>
                <a:gd name="connsiteY4" fmla="*/ 2638425 h 2638425"/>
                <a:gd name="connsiteX5" fmla="*/ 0 w 1852612"/>
                <a:gd name="connsiteY5"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612" h="2638425">
                  <a:moveTo>
                    <a:pt x="0" y="2638424"/>
                  </a:moveTo>
                  <a:lnTo>
                    <a:pt x="0" y="439747"/>
                  </a:lnTo>
                  <a:cubicBezTo>
                    <a:pt x="0" y="196881"/>
                    <a:pt x="97070" y="1"/>
                    <a:pt x="216812" y="1"/>
                  </a:cubicBezTo>
                  <a:lnTo>
                    <a:pt x="1852612" y="1"/>
                  </a:lnTo>
                  <a:lnTo>
                    <a:pt x="1852612" y="2638424"/>
                  </a:lnTo>
                  <a:lnTo>
                    <a:pt x="0" y="2638424"/>
                  </a:lnTo>
                  <a:close/>
                </a:path>
              </a:pathLst>
            </a:custGeom>
            <a:solidFill>
              <a:srgbClr val="FFBB42"/>
            </a:solidFill>
            <a:ln w="635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28017" rIns="128017" bIns="591169" numCol="1" spcCol="1270" anchor="ctr" anchorCtr="0">
              <a:noAutofit/>
            </a:bodyPr>
            <a:lstStyle/>
            <a:p>
              <a:pPr lvl="0" algn="ctr" defTabSz="800100">
                <a:lnSpc>
                  <a:spcPct val="90000"/>
                </a:lnSpc>
                <a:spcBef>
                  <a:spcPct val="0"/>
                </a:spcBef>
                <a:spcAft>
                  <a:spcPct val="35000"/>
                </a:spcAft>
              </a:pPr>
              <a:endParaRPr lang="en-US" sz="1800" kern="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9" name="Freeform 8"/>
            <p:cNvSpPr/>
            <p:nvPr/>
          </p:nvSpPr>
          <p:spPr>
            <a:xfrm>
              <a:off x="6096001" y="2349761"/>
              <a:ext cx="2486024" cy="1852612"/>
            </a:xfrm>
            <a:custGeom>
              <a:avLst/>
              <a:gdLst>
                <a:gd name="connsiteX0" fmla="*/ 0 w 2638425"/>
                <a:gd name="connsiteY0" fmla="*/ 0 h 1852612"/>
                <a:gd name="connsiteX1" fmla="*/ 2329650 w 2638425"/>
                <a:gd name="connsiteY1" fmla="*/ 0 h 1852612"/>
                <a:gd name="connsiteX2" fmla="*/ 2638425 w 2638425"/>
                <a:gd name="connsiteY2" fmla="*/ 308775 h 1852612"/>
                <a:gd name="connsiteX3" fmla="*/ 2638425 w 2638425"/>
                <a:gd name="connsiteY3" fmla="*/ 1852612 h 1852612"/>
                <a:gd name="connsiteX4" fmla="*/ 0 w 2638425"/>
                <a:gd name="connsiteY4" fmla="*/ 1852612 h 1852612"/>
                <a:gd name="connsiteX5" fmla="*/ 0 w 2638425"/>
                <a:gd name="connsiteY5" fmla="*/ 0 h 18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8425" h="1852612">
                  <a:moveTo>
                    <a:pt x="0" y="0"/>
                  </a:moveTo>
                  <a:lnTo>
                    <a:pt x="2329650" y="0"/>
                  </a:lnTo>
                  <a:cubicBezTo>
                    <a:pt x="2500182" y="0"/>
                    <a:pt x="2638425" y="138243"/>
                    <a:pt x="2638425" y="308775"/>
                  </a:cubicBezTo>
                  <a:lnTo>
                    <a:pt x="2638425" y="1852612"/>
                  </a:lnTo>
                  <a:lnTo>
                    <a:pt x="0" y="1852612"/>
                  </a:lnTo>
                  <a:lnTo>
                    <a:pt x="0" y="0"/>
                  </a:lnTo>
                  <a:close/>
                </a:path>
              </a:pathLst>
            </a:custGeom>
            <a:solidFill>
              <a:srgbClr val="8DBF34"/>
            </a:solidFill>
            <a:ln w="635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28016" rIns="128016" bIns="591169" numCol="1" spcCol="1270" anchor="ctr" anchorCtr="0">
              <a:noAutofit/>
            </a:bodyPr>
            <a:lstStyle/>
            <a:p>
              <a:pPr lvl="0" algn="ctr" defTabSz="800100">
                <a:lnSpc>
                  <a:spcPct val="90000"/>
                </a:lnSpc>
                <a:spcBef>
                  <a:spcPct val="0"/>
                </a:spcBef>
                <a:spcAft>
                  <a:spcPct val="35000"/>
                </a:spcAft>
              </a:pPr>
              <a:endParaRPr lang="en-US" sz="1800" kern="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10" name="Freeform 9"/>
            <p:cNvSpPr/>
            <p:nvPr/>
          </p:nvSpPr>
          <p:spPr>
            <a:xfrm>
              <a:off x="3619501" y="4202372"/>
              <a:ext cx="2476500" cy="1852613"/>
            </a:xfrm>
            <a:custGeom>
              <a:avLst/>
              <a:gdLst>
                <a:gd name="connsiteX0" fmla="*/ 0 w 2638425"/>
                <a:gd name="connsiteY0" fmla="*/ 0 h 1852612"/>
                <a:gd name="connsiteX1" fmla="*/ 2329650 w 2638425"/>
                <a:gd name="connsiteY1" fmla="*/ 0 h 1852612"/>
                <a:gd name="connsiteX2" fmla="*/ 2638425 w 2638425"/>
                <a:gd name="connsiteY2" fmla="*/ 308775 h 1852612"/>
                <a:gd name="connsiteX3" fmla="*/ 2638425 w 2638425"/>
                <a:gd name="connsiteY3" fmla="*/ 1852612 h 1852612"/>
                <a:gd name="connsiteX4" fmla="*/ 0 w 2638425"/>
                <a:gd name="connsiteY4" fmla="*/ 1852612 h 1852612"/>
                <a:gd name="connsiteX5" fmla="*/ 0 w 2638425"/>
                <a:gd name="connsiteY5" fmla="*/ 0 h 18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8425" h="1852612">
                  <a:moveTo>
                    <a:pt x="2638425" y="1852612"/>
                  </a:moveTo>
                  <a:lnTo>
                    <a:pt x="308775" y="1852612"/>
                  </a:lnTo>
                  <a:cubicBezTo>
                    <a:pt x="138243" y="1852612"/>
                    <a:pt x="0" y="1714369"/>
                    <a:pt x="0" y="1543837"/>
                  </a:cubicBezTo>
                  <a:lnTo>
                    <a:pt x="0" y="0"/>
                  </a:lnTo>
                  <a:lnTo>
                    <a:pt x="2638425" y="0"/>
                  </a:lnTo>
                  <a:lnTo>
                    <a:pt x="2638425" y="1852612"/>
                  </a:lnTo>
                  <a:close/>
                </a:path>
              </a:pathLst>
            </a:custGeom>
            <a:solidFill>
              <a:srgbClr val="4BB4BA"/>
            </a:solidFill>
            <a:ln w="635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5" tIns="591170" rIns="128017" bIns="128016" numCol="1" spcCol="1270" anchor="ctr" anchorCtr="0">
              <a:noAutofit/>
            </a:bodyPr>
            <a:lstStyle/>
            <a:p>
              <a:pPr lvl="0" algn="ctr" defTabSz="800100">
                <a:lnSpc>
                  <a:spcPct val="90000"/>
                </a:lnSpc>
                <a:spcBef>
                  <a:spcPct val="0"/>
                </a:spcBef>
                <a:spcAft>
                  <a:spcPct val="35000"/>
                </a:spcAft>
              </a:pPr>
              <a:endParaRPr lang="en-US" sz="1800" kern="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11" name="Freeform 10"/>
            <p:cNvSpPr/>
            <p:nvPr/>
          </p:nvSpPr>
          <p:spPr>
            <a:xfrm>
              <a:off x="6095999" y="4202373"/>
              <a:ext cx="2486025" cy="1852613"/>
            </a:xfrm>
            <a:custGeom>
              <a:avLst/>
              <a:gdLst>
                <a:gd name="connsiteX0" fmla="*/ 0 w 1852612"/>
                <a:gd name="connsiteY0" fmla="*/ 0 h 2638425"/>
                <a:gd name="connsiteX1" fmla="*/ 1543837 w 1852612"/>
                <a:gd name="connsiteY1" fmla="*/ 0 h 2638425"/>
                <a:gd name="connsiteX2" fmla="*/ 1852612 w 1852612"/>
                <a:gd name="connsiteY2" fmla="*/ 308775 h 2638425"/>
                <a:gd name="connsiteX3" fmla="*/ 1852612 w 1852612"/>
                <a:gd name="connsiteY3" fmla="*/ 2638425 h 2638425"/>
                <a:gd name="connsiteX4" fmla="*/ 0 w 1852612"/>
                <a:gd name="connsiteY4" fmla="*/ 2638425 h 2638425"/>
                <a:gd name="connsiteX5" fmla="*/ 0 w 1852612"/>
                <a:gd name="connsiteY5"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612" h="2638425">
                  <a:moveTo>
                    <a:pt x="1852612" y="1"/>
                  </a:moveTo>
                  <a:lnTo>
                    <a:pt x="1852612" y="2198678"/>
                  </a:lnTo>
                  <a:cubicBezTo>
                    <a:pt x="1852612" y="2441544"/>
                    <a:pt x="1755542" y="2638424"/>
                    <a:pt x="1635800" y="2638424"/>
                  </a:cubicBezTo>
                  <a:lnTo>
                    <a:pt x="0" y="2638424"/>
                  </a:lnTo>
                  <a:lnTo>
                    <a:pt x="0" y="1"/>
                  </a:lnTo>
                  <a:lnTo>
                    <a:pt x="1852612" y="1"/>
                  </a:lnTo>
                  <a:close/>
                </a:path>
              </a:pathLst>
            </a:custGeom>
            <a:solidFill>
              <a:srgbClr val="F54785"/>
            </a:solidFill>
            <a:ln w="63500">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591169" rIns="128017" bIns="128017" numCol="1" spcCol="1270" anchor="ctr" anchorCtr="0">
              <a:noAutofit/>
            </a:bodyPr>
            <a:lstStyle/>
            <a:p>
              <a:pPr lvl="0" algn="ctr" defTabSz="800100">
                <a:lnSpc>
                  <a:spcPct val="90000"/>
                </a:lnSpc>
                <a:spcBef>
                  <a:spcPct val="0"/>
                </a:spcBef>
                <a:spcAft>
                  <a:spcPct val="35000"/>
                </a:spcAft>
              </a:pPr>
              <a:endParaRPr lang="en-US" sz="1800" kern="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27" name="TextBox 26"/>
            <p:cNvSpPr txBox="1"/>
            <p:nvPr/>
          </p:nvSpPr>
          <p:spPr>
            <a:xfrm>
              <a:off x="3648075" y="2664087"/>
              <a:ext cx="2409825" cy="1133322"/>
            </a:xfrm>
            <a:prstGeom prst="rect">
              <a:avLst/>
            </a:prstGeom>
            <a:noFill/>
          </p:spPr>
          <p:txBody>
            <a:bodyPr wrap="square" lIns="0" tIns="0" rIns="0" bIns="0" rtlCol="0">
              <a:spAutoFit/>
            </a:bodyPr>
            <a:lstStyle/>
            <a:p>
              <a:pPr algn="ctr"/>
              <a:r>
                <a:rPr lang="en-US" sz="80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a:t>
              </a:r>
              <a:endParaRPr lang="en-US" sz="80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5" name="Title 4"/>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43" name="Text Placeholder 42"/>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
        <p:nvSpPr>
          <p:cNvPr id="14" name="Text Placeholder 5"/>
          <p:cNvSpPr txBox="1"/>
          <p:nvPr/>
        </p:nvSpPr>
        <p:spPr>
          <a:xfrm>
            <a:off x="1029361" y="2671220"/>
            <a:ext cx="2308270" cy="25717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sz="1500" dirty="0">
                <a:solidFill>
                  <a:schemeClr val="tx1"/>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500" b="1" spc="100" dirty="0">
              <a:solidFill>
                <a:schemeClr val="tx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15" name="Text Placeholder 6"/>
          <p:cNvSpPr txBox="1"/>
          <p:nvPr/>
        </p:nvSpPr>
        <p:spPr>
          <a:xfrm>
            <a:off x="1029361" y="3037073"/>
            <a:ext cx="2308270" cy="1094987"/>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30000"/>
              </a:lnSpc>
            </a:pPr>
            <a:r>
              <a:rPr lang="zh-CN" altLang="en-US" sz="1200" kern="0">
                <a:ln>
                  <a:noFill/>
                </a:ln>
                <a:effectLst/>
                <a:uLnTx/>
                <a:uFillTx/>
                <a:latin typeface="ヒラギノ角ゴシック" panose="020B0300000000000000" charset="-128"/>
                <a:ea typeface="ヒラギノ角ゴシック" panose="020B0300000000000000" charset="-128"/>
                <a:cs typeface="Meiryo UI" panose="020B0604030504040204" charset="-128"/>
                <a:sym typeface="Arial" panose="020B0604020202090204" pitchFamily="34" charset="0"/>
              </a:rPr>
              <a:t>Click here to add content of the text，Click here to add content of the text，</a:t>
            </a:r>
            <a:endParaRPr lang="zh-CN" altLang="en-US" sz="1200" kern="0" dirty="0">
              <a:ln>
                <a:noFill/>
              </a:ln>
              <a:solidFill>
                <a:schemeClr val="tx1">
                  <a:lumMod val="65000"/>
                  <a:lumOff val="35000"/>
                </a:schemeClr>
              </a:solidFill>
              <a:effectLst/>
              <a:uLnTx/>
              <a:uFillTx/>
              <a:latin typeface="ヒラギノ角ゴシック" panose="020B0300000000000000" charset="-128"/>
              <a:ea typeface="ヒラギノ角ゴシック" panose="020B0300000000000000" charset="-128"/>
              <a:cs typeface="Meiryo UI" panose="020B0604030504040204" charset="-128"/>
              <a:sym typeface="Arial" panose="020B0604020202090204" pitchFamily="34" charset="0"/>
            </a:endParaRPr>
          </a:p>
        </p:txBody>
      </p:sp>
      <p:sp>
        <p:nvSpPr>
          <p:cNvPr id="16" name="Text Placeholder 7"/>
          <p:cNvSpPr txBox="1"/>
          <p:nvPr/>
        </p:nvSpPr>
        <p:spPr>
          <a:xfrm>
            <a:off x="1029361" y="4494397"/>
            <a:ext cx="2308270" cy="25717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R="0" defTabSz="914400" fontAlgn="auto" latinLnBrk="0">
              <a:spcBef>
                <a:spcPts val="0"/>
              </a:spcBef>
              <a:spcAft>
                <a:spcPts val="0"/>
              </a:spcAft>
              <a:buClrTx/>
              <a:buSzTx/>
              <a:buFontTx/>
              <a:buNone/>
              <a:defRPr/>
            </a:pPr>
            <a:r>
              <a:rPr lang="en-US" altLang="ko-KR" sz="1500" noProof="0" dirty="0">
                <a:solidFill>
                  <a:schemeClr val="tx1"/>
                </a:solidFill>
                <a:latin typeface="ヒラギノ角ゴシック" panose="020B0300000000000000" charset="-128"/>
                <a:ea typeface="ヒラギノ角ゴシック" panose="020B0300000000000000" charset="-128"/>
                <a:cs typeface="Arial" panose="020B0604020202090204" pitchFamily="34" charset="0"/>
                <a:sym typeface="+mn-ea"/>
              </a:rPr>
              <a:t>Click to add text</a:t>
            </a:r>
            <a:endParaRPr lang="en-US" altLang="ko-KR" sz="1500" b="1" spc="100" noProof="0" dirty="0">
              <a:solidFill>
                <a:schemeClr val="tx1"/>
              </a:solidFill>
              <a:latin typeface="ヒラギノ角ゴシック" panose="020B0300000000000000" charset="-128"/>
              <a:ea typeface="ヒラギノ角ゴシック" panose="020B0300000000000000" charset="-128"/>
              <a:cs typeface="Arial" panose="020B0604020202090204" pitchFamily="34" charset="0"/>
              <a:sym typeface="+mn-ea"/>
            </a:endParaRPr>
          </a:p>
        </p:txBody>
      </p:sp>
      <p:sp>
        <p:nvSpPr>
          <p:cNvPr id="17" name="Text Placeholder 8"/>
          <p:cNvSpPr txBox="1"/>
          <p:nvPr/>
        </p:nvSpPr>
        <p:spPr>
          <a:xfrm>
            <a:off x="1029361" y="4802465"/>
            <a:ext cx="2308270" cy="125252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30000"/>
              </a:lnSpc>
            </a:pPr>
            <a:r>
              <a:rPr lang="zh-CN" altLang="en-US" sz="1200" kern="0">
                <a:ln>
                  <a:noFill/>
                </a:ln>
                <a:effectLst/>
                <a:uLnTx/>
                <a:uFillTx/>
                <a:latin typeface="ヒラギノ角ゴシック" panose="020B0300000000000000" charset="-128"/>
                <a:ea typeface="ヒラギノ角ゴシック" panose="020B0300000000000000" charset="-128"/>
                <a:cs typeface="Meiryo UI" panose="020B0604030504040204" charset="-128"/>
                <a:sym typeface="Arial" panose="020B0604020202090204" pitchFamily="34" charset="0"/>
              </a:rPr>
              <a:t>Click here to add content of the text，Click here to add content of the text，</a:t>
            </a:r>
            <a:endParaRPr lang="zh-CN" altLang="en-US" sz="1200" kern="0" dirty="0">
              <a:ln>
                <a:noFill/>
              </a:ln>
              <a:solidFill>
                <a:schemeClr val="tx1">
                  <a:lumMod val="65000"/>
                  <a:lumOff val="35000"/>
                </a:schemeClr>
              </a:solidFill>
              <a:effectLst/>
              <a:uLnTx/>
              <a:uFillTx/>
              <a:latin typeface="ヒラギノ角ゴシック" panose="020B0300000000000000" charset="-128"/>
              <a:ea typeface="ヒラギノ角ゴシック" panose="020B0300000000000000" charset="-128"/>
              <a:cs typeface="Meiryo UI" panose="020B0604030504040204" charset="-128"/>
              <a:sym typeface="Arial" panose="020B0604020202090204" pitchFamily="34" charset="0"/>
            </a:endParaRPr>
          </a:p>
        </p:txBody>
      </p:sp>
      <p:sp>
        <p:nvSpPr>
          <p:cNvPr id="18" name="Text Placeholder 11"/>
          <p:cNvSpPr txBox="1"/>
          <p:nvPr/>
        </p:nvSpPr>
        <p:spPr>
          <a:xfrm>
            <a:off x="8846291" y="2671220"/>
            <a:ext cx="2287773" cy="25717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r"/>
            <a:r>
              <a:rPr lang="en-US" sz="1500" dirty="0">
                <a:solidFill>
                  <a:schemeClr val="tx1"/>
                </a:solidFill>
                <a:latin typeface="ヒラギノ角ゴシック" panose="020B0300000000000000" charset="-128"/>
                <a:ea typeface="ヒラギノ角ゴシック" panose="020B0300000000000000" charset="-128"/>
                <a:sym typeface="Arial" panose="020B0604020202090204" pitchFamily="34" charset="0"/>
              </a:rPr>
              <a:t>Enter your text</a:t>
            </a:r>
            <a:endParaRPr lang="en-US" sz="1500" b="1" spc="100" dirty="0">
              <a:solidFill>
                <a:schemeClr val="tx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19" name="Text Placeholder 12"/>
          <p:cNvSpPr txBox="1"/>
          <p:nvPr/>
        </p:nvSpPr>
        <p:spPr>
          <a:xfrm>
            <a:off x="9018270" y="2979420"/>
            <a:ext cx="2115820" cy="109474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r">
              <a:lnSpc>
                <a:spcPct val="130000"/>
              </a:lnSpc>
            </a:pPr>
            <a:r>
              <a:rPr lang="zh-CN" altLang="en-US" sz="1200" kern="0">
                <a:ln>
                  <a:noFill/>
                </a:ln>
                <a:effectLst/>
                <a:uLnTx/>
                <a:uFillTx/>
                <a:latin typeface="ヒラギノ角ゴシック" panose="020B0300000000000000" charset="-128"/>
                <a:ea typeface="ヒラギノ角ゴシック" panose="020B0300000000000000" charset="-128"/>
                <a:cs typeface="Meiryo UI" panose="020B0604030504040204" charset="-128"/>
                <a:sym typeface="Arial" panose="020B0604020202090204" pitchFamily="34" charset="0"/>
              </a:rPr>
              <a:t>Click here to add content of the text，Click here to add content of the text，</a:t>
            </a:r>
            <a:endParaRPr lang="zh-CN" altLang="en-US" sz="1200" kern="0" dirty="0">
              <a:ln>
                <a:noFill/>
              </a:ln>
              <a:solidFill>
                <a:schemeClr val="tx1">
                  <a:lumMod val="65000"/>
                  <a:lumOff val="35000"/>
                </a:schemeClr>
              </a:solidFill>
              <a:effectLst/>
              <a:uLnTx/>
              <a:uFillTx/>
              <a:latin typeface="ヒラギノ角ゴシック" panose="020B0300000000000000" charset="-128"/>
              <a:ea typeface="ヒラギノ角ゴシック" panose="020B0300000000000000" charset="-128"/>
              <a:cs typeface="Meiryo UI" panose="020B0604030504040204" charset="-128"/>
              <a:sym typeface="Arial" panose="020B0604020202090204" pitchFamily="34" charset="0"/>
            </a:endParaRPr>
          </a:p>
        </p:txBody>
      </p:sp>
      <p:sp>
        <p:nvSpPr>
          <p:cNvPr id="20" name="Text Placeholder 13"/>
          <p:cNvSpPr txBox="1"/>
          <p:nvPr/>
        </p:nvSpPr>
        <p:spPr>
          <a:xfrm>
            <a:off x="8846291" y="4494397"/>
            <a:ext cx="2287773" cy="25717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r"/>
            <a:r>
              <a:rPr lang="en-US" sz="1500" dirty="0">
                <a:solidFill>
                  <a:schemeClr val="tx1"/>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500" b="1" spc="100" dirty="0">
              <a:solidFill>
                <a:schemeClr val="tx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1" name="Text Placeholder 14"/>
          <p:cNvSpPr txBox="1"/>
          <p:nvPr/>
        </p:nvSpPr>
        <p:spPr>
          <a:xfrm>
            <a:off x="8846291" y="4802465"/>
            <a:ext cx="2287773" cy="125252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r">
              <a:lnSpc>
                <a:spcPct val="130000"/>
              </a:lnSpc>
            </a:pPr>
            <a:r>
              <a:rPr lang="en-US" sz="1200" dirty="0">
                <a:solidFill>
                  <a:schemeClr val="tx1">
                    <a:lumMod val="65000"/>
                    <a:lumOff val="35000"/>
                  </a:schemeClr>
                </a:solidFill>
                <a:latin typeface="ヒラギノ角ゴシック" panose="020B0300000000000000" charset="-128"/>
                <a:ea typeface="ヒラギノ角ゴシック" panose="020B0300000000000000" charset="-128"/>
                <a:sym typeface="Arial" panose="020B0604020202090204" pitchFamily="34" charset="0"/>
              </a:rPr>
              <a:t>F</a:t>
            </a:r>
            <a:r>
              <a:rPr lang="zh-CN" altLang="en-US" sz="1200" kern="0">
                <a:ln>
                  <a:noFill/>
                </a:ln>
                <a:effectLst/>
                <a:uLnTx/>
                <a:uFillTx/>
                <a:latin typeface="ヒラギノ角ゴシック" panose="020B0300000000000000" charset="-128"/>
                <a:ea typeface="ヒラギノ角ゴシック" panose="020B0300000000000000" charset="-128"/>
                <a:cs typeface="Meiryo UI" panose="020B0604030504040204" charset="-128"/>
                <a:sym typeface="Arial" panose="020B0604020202090204" pitchFamily="34" charset="0"/>
              </a:rPr>
              <a:t>Click here to add content of the text，Click here to add content of the text，</a:t>
            </a:r>
            <a:endParaRPr lang="en-US" sz="1200" dirty="0">
              <a:solidFill>
                <a:schemeClr val="tx1">
                  <a:lumMod val="65000"/>
                  <a:lumOff val="35000"/>
                </a:schemeClr>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2" name="Freeform 47"/>
          <p:cNvSpPr>
            <a:spLocks noChangeAspect="1" noEditPoints="1"/>
          </p:cNvSpPr>
          <p:nvPr/>
        </p:nvSpPr>
        <p:spPr bwMode="auto">
          <a:xfrm>
            <a:off x="482005" y="4498877"/>
            <a:ext cx="365760" cy="341578"/>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rgbClr val="4BB4BA"/>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3" name="Freeform 65"/>
          <p:cNvSpPr>
            <a:spLocks noChangeAspect="1" noEditPoints="1"/>
          </p:cNvSpPr>
          <p:nvPr/>
        </p:nvSpPr>
        <p:spPr bwMode="auto">
          <a:xfrm>
            <a:off x="11370416" y="4513447"/>
            <a:ext cx="365760" cy="313972"/>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rgbClr val="F54785"/>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4" name="Freeform 66"/>
          <p:cNvSpPr>
            <a:spLocks noChangeAspect="1" noEditPoints="1"/>
          </p:cNvSpPr>
          <p:nvPr/>
        </p:nvSpPr>
        <p:spPr bwMode="auto">
          <a:xfrm>
            <a:off x="472480" y="2678650"/>
            <a:ext cx="365760" cy="358588"/>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rgbClr val="FFBB42"/>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5" name="Freeform 122"/>
          <p:cNvSpPr>
            <a:spLocks noChangeAspect="1" noEditPoints="1"/>
          </p:cNvSpPr>
          <p:nvPr/>
        </p:nvSpPr>
        <p:spPr bwMode="auto">
          <a:xfrm>
            <a:off x="11370416" y="2671220"/>
            <a:ext cx="365760" cy="36576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rgbClr val="8DBF34"/>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2" name="Freeform 11"/>
          <p:cNvSpPr/>
          <p:nvPr/>
        </p:nvSpPr>
        <p:spPr>
          <a:xfrm>
            <a:off x="5410196" y="3573723"/>
            <a:ext cx="1371606" cy="1371600"/>
          </a:xfrm>
          <a:custGeom>
            <a:avLst/>
            <a:gdLst>
              <a:gd name="connsiteX0" fmla="*/ 0 w 1371606"/>
              <a:gd name="connsiteY0" fmla="*/ 685800 h 1371600"/>
              <a:gd name="connsiteX1" fmla="*/ 685803 w 1371606"/>
              <a:gd name="connsiteY1" fmla="*/ 0 h 1371600"/>
              <a:gd name="connsiteX2" fmla="*/ 1371606 w 1371606"/>
              <a:gd name="connsiteY2" fmla="*/ 685800 h 1371600"/>
              <a:gd name="connsiteX3" fmla="*/ 685803 w 1371606"/>
              <a:gd name="connsiteY3" fmla="*/ 1371600 h 1371600"/>
              <a:gd name="connsiteX4" fmla="*/ 0 w 1371606"/>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6" h="1371600">
                <a:moveTo>
                  <a:pt x="0" y="685800"/>
                </a:moveTo>
                <a:cubicBezTo>
                  <a:pt x="0" y="307043"/>
                  <a:pt x="307044" y="0"/>
                  <a:pt x="685803" y="0"/>
                </a:cubicBezTo>
                <a:cubicBezTo>
                  <a:pt x="1064562" y="0"/>
                  <a:pt x="1371606" y="307043"/>
                  <a:pt x="1371606" y="685800"/>
                </a:cubicBezTo>
                <a:cubicBezTo>
                  <a:pt x="1371606" y="1064557"/>
                  <a:pt x="1064562" y="1371600"/>
                  <a:pt x="685803" y="1371600"/>
                </a:cubicBezTo>
                <a:cubicBezTo>
                  <a:pt x="307044" y="1371600"/>
                  <a:pt x="0" y="1064557"/>
                  <a:pt x="0" y="685800"/>
                </a:cubicBezTo>
                <a:close/>
              </a:path>
            </a:pathLst>
          </a:custGeom>
          <a:solidFill>
            <a:srgbClr val="008FD5"/>
          </a:solidFill>
          <a:ln w="63500">
            <a:solidFill>
              <a:schemeClr val="bg1"/>
            </a:solid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69447" tIns="269446" rIns="269447" bIns="269446" numCol="1" spcCol="1270" anchor="ctr" anchorCtr="0">
            <a:noAutofit/>
          </a:bodyPr>
          <a:lstStyle/>
          <a:p>
            <a:pPr lvl="0" algn="ctr" defTabSz="800100">
              <a:lnSpc>
                <a:spcPct val="90000"/>
              </a:lnSpc>
              <a:spcBef>
                <a:spcPct val="0"/>
              </a:spcBef>
              <a:spcAft>
                <a:spcPct val="35000"/>
              </a:spcAft>
            </a:pPr>
            <a:endParaRPr lang="en-US" sz="1800" kern="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26" name="Freeform 313"/>
          <p:cNvSpPr>
            <a:spLocks noChangeAspect="1" noEditPoints="1"/>
          </p:cNvSpPr>
          <p:nvPr/>
        </p:nvSpPr>
        <p:spPr bwMode="auto">
          <a:xfrm>
            <a:off x="5829230" y="3946725"/>
            <a:ext cx="548640" cy="603506"/>
          </a:xfrm>
          <a:custGeom>
            <a:avLst/>
            <a:gdLst>
              <a:gd name="T0" fmla="*/ 30 w 38"/>
              <a:gd name="T1" fmla="*/ 42 h 42"/>
              <a:gd name="T2" fmla="*/ 7 w 38"/>
              <a:gd name="T3" fmla="*/ 42 h 42"/>
              <a:gd name="T4" fmla="*/ 0 w 38"/>
              <a:gd name="T5" fmla="*/ 35 h 42"/>
              <a:gd name="T6" fmla="*/ 9 w 38"/>
              <a:gd name="T7" fmla="*/ 19 h 42"/>
              <a:gd name="T8" fmla="*/ 19 w 38"/>
              <a:gd name="T9" fmla="*/ 23 h 42"/>
              <a:gd name="T10" fmla="*/ 28 w 38"/>
              <a:gd name="T11" fmla="*/ 19 h 42"/>
              <a:gd name="T12" fmla="*/ 38 w 38"/>
              <a:gd name="T13" fmla="*/ 35 h 42"/>
              <a:gd name="T14" fmla="*/ 30 w 38"/>
              <a:gd name="T15" fmla="*/ 42 h 42"/>
              <a:gd name="T16" fmla="*/ 19 w 38"/>
              <a:gd name="T17" fmla="*/ 21 h 42"/>
              <a:gd name="T18" fmla="*/ 8 w 38"/>
              <a:gd name="T19" fmla="*/ 11 h 42"/>
              <a:gd name="T20" fmla="*/ 19 w 38"/>
              <a:gd name="T21" fmla="*/ 0 h 42"/>
              <a:gd name="T22" fmla="*/ 29 w 38"/>
              <a:gd name="T23" fmla="*/ 11 h 42"/>
              <a:gd name="T24" fmla="*/ 19 w 38"/>
              <a:gd name="T2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30" y="42"/>
                </a:moveTo>
                <a:cubicBezTo>
                  <a:pt x="7" y="42"/>
                  <a:pt x="7" y="42"/>
                  <a:pt x="7" y="42"/>
                </a:cubicBezTo>
                <a:cubicBezTo>
                  <a:pt x="3" y="42"/>
                  <a:pt x="0" y="39"/>
                  <a:pt x="0" y="35"/>
                </a:cubicBezTo>
                <a:cubicBezTo>
                  <a:pt x="0" y="29"/>
                  <a:pt x="1" y="19"/>
                  <a:pt x="9" y="19"/>
                </a:cubicBezTo>
                <a:cubicBezTo>
                  <a:pt x="10" y="19"/>
                  <a:pt x="13" y="23"/>
                  <a:pt x="19" y="23"/>
                </a:cubicBezTo>
                <a:cubicBezTo>
                  <a:pt x="24" y="23"/>
                  <a:pt x="27" y="19"/>
                  <a:pt x="28" y="19"/>
                </a:cubicBezTo>
                <a:cubicBezTo>
                  <a:pt x="36" y="19"/>
                  <a:pt x="38" y="29"/>
                  <a:pt x="38" y="35"/>
                </a:cubicBezTo>
                <a:cubicBezTo>
                  <a:pt x="38" y="39"/>
                  <a:pt x="35" y="42"/>
                  <a:pt x="30" y="42"/>
                </a:cubicBezTo>
                <a:close/>
                <a:moveTo>
                  <a:pt x="19" y="21"/>
                </a:moveTo>
                <a:cubicBezTo>
                  <a:pt x="13" y="21"/>
                  <a:pt x="8" y="16"/>
                  <a:pt x="8" y="11"/>
                </a:cubicBezTo>
                <a:cubicBezTo>
                  <a:pt x="8" y="5"/>
                  <a:pt x="13" y="0"/>
                  <a:pt x="19" y="0"/>
                </a:cubicBezTo>
                <a:cubicBezTo>
                  <a:pt x="24" y="0"/>
                  <a:pt x="29" y="5"/>
                  <a:pt x="29" y="11"/>
                </a:cubicBezTo>
                <a:cubicBezTo>
                  <a:pt x="29" y="16"/>
                  <a:pt x="24" y="21"/>
                  <a:pt x="19" y="21"/>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3" name="TextBox 26"/>
          <p:cNvSpPr txBox="1"/>
          <p:nvPr/>
        </p:nvSpPr>
        <p:spPr>
          <a:xfrm>
            <a:off x="6134100" y="2602809"/>
            <a:ext cx="2409825" cy="1230630"/>
          </a:xfrm>
          <a:prstGeom prst="rect">
            <a:avLst/>
          </a:prstGeom>
          <a:noFill/>
        </p:spPr>
        <p:txBody>
          <a:bodyPr wrap="square" lIns="0" tIns="0" rIns="0" bIns="0" rtlCol="0">
            <a:spAutoFit/>
          </a:bodyPr>
          <a:lstStyle/>
          <a:p>
            <a:pPr algn="ctr"/>
            <a:r>
              <a:rPr lang="en-US" sz="80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E</a:t>
            </a:r>
            <a:endParaRPr lang="en-US" sz="80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4" name="TextBox 26"/>
          <p:cNvSpPr txBox="1"/>
          <p:nvPr/>
        </p:nvSpPr>
        <p:spPr>
          <a:xfrm>
            <a:off x="3640455" y="4721169"/>
            <a:ext cx="2409825" cy="1230630"/>
          </a:xfrm>
          <a:prstGeom prst="rect">
            <a:avLst/>
          </a:prstGeom>
          <a:noFill/>
        </p:spPr>
        <p:txBody>
          <a:bodyPr wrap="square" lIns="0" tIns="0" rIns="0" bIns="0" rtlCol="0">
            <a:spAutoFit/>
          </a:bodyPr>
          <a:lstStyle/>
          <a:p>
            <a:pPr algn="ctr"/>
            <a:r>
              <a:rPr lang="en-US" sz="80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C</a:t>
            </a:r>
            <a:endParaRPr lang="en-US" sz="80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6" name="TextBox 26"/>
          <p:cNvSpPr txBox="1"/>
          <p:nvPr/>
        </p:nvSpPr>
        <p:spPr>
          <a:xfrm>
            <a:off x="6172200" y="4721169"/>
            <a:ext cx="2409825" cy="1230630"/>
          </a:xfrm>
          <a:prstGeom prst="rect">
            <a:avLst/>
          </a:prstGeom>
          <a:noFill/>
        </p:spPr>
        <p:txBody>
          <a:bodyPr wrap="square" lIns="0" tIns="0" rIns="0" bIns="0" rtlCol="0">
            <a:spAutoFit/>
          </a:bodyPr>
          <a:lstStyle/>
          <a:p>
            <a:pPr algn="ctr"/>
            <a:r>
              <a:rPr lang="en-US" sz="80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a:t>
            </a:r>
            <a:endParaRPr lang="en-US" sz="80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3" name="Text Placeholder 2"/>
          <p:cNvSpPr>
            <a:spLocks noGrp="1"/>
          </p:cNvSpPr>
          <p:nvPr>
            <p:ph type="body" sz="quarter" idx="14"/>
          </p:nvPr>
        </p:nvSpPr>
        <p:spPr>
          <a:xfrm>
            <a:off x="457200" y="5999870"/>
            <a:ext cx="11277598" cy="664622"/>
          </a:xfrm>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5" name="Title 4"/>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6" name="Text Placeholder 5"/>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
        <p:nvSpPr>
          <p:cNvPr id="9" name="Rounded Rectangle 8"/>
          <p:cNvSpPr/>
          <p:nvPr/>
        </p:nvSpPr>
        <p:spPr>
          <a:xfrm>
            <a:off x="612494" y="3114167"/>
            <a:ext cx="2113519" cy="1743211"/>
          </a:xfrm>
          <a:prstGeom prst="roundRect">
            <a:avLst>
              <a:gd name="adj" fmla="val 10000"/>
            </a:avLst>
          </a:prstGeom>
          <a:solidFill>
            <a:schemeClr val="bg1"/>
          </a:solidFill>
          <a:ln w="15875">
            <a:solidFill>
              <a:schemeClr val="tx1">
                <a:alpha val="2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0" name="Shape 9"/>
          <p:cNvSpPr/>
          <p:nvPr/>
        </p:nvSpPr>
        <p:spPr>
          <a:xfrm>
            <a:off x="1747474" y="3301736"/>
            <a:ext cx="2610769" cy="2610769"/>
          </a:xfrm>
          <a:prstGeom prst="leftCircularArrow">
            <a:avLst>
              <a:gd name="adj1" fmla="val 4219"/>
              <a:gd name="adj2" fmla="val 532650"/>
              <a:gd name="adj3" fmla="val 2308161"/>
              <a:gd name="adj4" fmla="val 9024489"/>
              <a:gd name="adj5" fmla="val 4922"/>
            </a:avLst>
          </a:prstGeom>
          <a:solidFill>
            <a:srgbClr val="008FD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1" name="Freeform 10"/>
          <p:cNvSpPr/>
          <p:nvPr/>
        </p:nvSpPr>
        <p:spPr>
          <a:xfrm>
            <a:off x="1082165" y="4483833"/>
            <a:ext cx="1878684" cy="747090"/>
          </a:xfrm>
          <a:custGeom>
            <a:avLst/>
            <a:gdLst>
              <a:gd name="connsiteX0" fmla="*/ 0 w 1878684"/>
              <a:gd name="connsiteY0" fmla="*/ 74709 h 747090"/>
              <a:gd name="connsiteX1" fmla="*/ 74709 w 1878684"/>
              <a:gd name="connsiteY1" fmla="*/ 0 h 747090"/>
              <a:gd name="connsiteX2" fmla="*/ 1803975 w 1878684"/>
              <a:gd name="connsiteY2" fmla="*/ 0 h 747090"/>
              <a:gd name="connsiteX3" fmla="*/ 1878684 w 1878684"/>
              <a:gd name="connsiteY3" fmla="*/ 74709 h 747090"/>
              <a:gd name="connsiteX4" fmla="*/ 1878684 w 1878684"/>
              <a:gd name="connsiteY4" fmla="*/ 672381 h 747090"/>
              <a:gd name="connsiteX5" fmla="*/ 1803975 w 1878684"/>
              <a:gd name="connsiteY5" fmla="*/ 747090 h 747090"/>
              <a:gd name="connsiteX6" fmla="*/ 74709 w 1878684"/>
              <a:gd name="connsiteY6" fmla="*/ 747090 h 747090"/>
              <a:gd name="connsiteX7" fmla="*/ 0 w 1878684"/>
              <a:gd name="connsiteY7" fmla="*/ 672381 h 747090"/>
              <a:gd name="connsiteX8" fmla="*/ 0 w 1878684"/>
              <a:gd name="connsiteY8" fmla="*/ 74709 h 74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4" h="747090">
                <a:moveTo>
                  <a:pt x="0" y="74709"/>
                </a:moveTo>
                <a:cubicBezTo>
                  <a:pt x="0" y="33448"/>
                  <a:pt x="33448" y="0"/>
                  <a:pt x="74709" y="0"/>
                </a:cubicBezTo>
                <a:lnTo>
                  <a:pt x="1803975" y="0"/>
                </a:lnTo>
                <a:cubicBezTo>
                  <a:pt x="1845236" y="0"/>
                  <a:pt x="1878684" y="33448"/>
                  <a:pt x="1878684" y="74709"/>
                </a:cubicBezTo>
                <a:lnTo>
                  <a:pt x="1878684" y="672381"/>
                </a:lnTo>
                <a:cubicBezTo>
                  <a:pt x="1878684" y="713642"/>
                  <a:pt x="1845236" y="747090"/>
                  <a:pt x="1803975" y="747090"/>
                </a:cubicBezTo>
                <a:lnTo>
                  <a:pt x="74709" y="747090"/>
                </a:lnTo>
                <a:cubicBezTo>
                  <a:pt x="33448" y="747090"/>
                  <a:pt x="0" y="713642"/>
                  <a:pt x="0" y="672381"/>
                </a:cubicBezTo>
                <a:lnTo>
                  <a:pt x="0" y="74709"/>
                </a:lnTo>
                <a:close/>
              </a:path>
            </a:pathLst>
          </a:custGeom>
          <a:solidFill>
            <a:srgbClr val="008FD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362" tIns="42202" rIns="52362" bIns="42202" numCol="1" spcCol="1270" anchor="ctr" anchorCtr="0">
            <a:noAutofit/>
          </a:bodyPr>
          <a:lstStyle/>
          <a:p>
            <a:pPr lvl="0" algn="ctr" defTabSz="711200">
              <a:lnSpc>
                <a:spcPct val="90000"/>
              </a:lnSpc>
              <a:spcBef>
                <a:spcPct val="0"/>
              </a:spcBef>
              <a:spcAft>
                <a:spcPct val="35000"/>
              </a:spcAft>
            </a:pPr>
            <a:r>
              <a:rPr lang="en-US" sz="1600" kern="1200" dirty="0">
                <a:latin typeface="ヒラギノ角ゴシック" panose="020B0300000000000000" charset="-128"/>
                <a:ea typeface="ヒラギノ角ゴシック" panose="020B0300000000000000" charset="-128"/>
                <a:sym typeface="Arial" panose="020B0604020202090204" pitchFamily="34" charset="0"/>
              </a:rPr>
              <a:t>Add your text</a:t>
            </a:r>
            <a:endParaRPr lang="en-US" sz="1600" kern="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12" name="Rounded Rectangle 11"/>
          <p:cNvSpPr/>
          <p:nvPr/>
        </p:nvSpPr>
        <p:spPr>
          <a:xfrm>
            <a:off x="3485379" y="3114167"/>
            <a:ext cx="2113519" cy="1743211"/>
          </a:xfrm>
          <a:prstGeom prst="roundRect">
            <a:avLst>
              <a:gd name="adj" fmla="val 10000"/>
            </a:avLst>
          </a:prstGeom>
          <a:solidFill>
            <a:schemeClr val="bg1"/>
          </a:solidFill>
          <a:ln w="15875">
            <a:solidFill>
              <a:schemeClr val="tx1">
                <a:alpha val="2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3" name="Circular Arrow 12"/>
          <p:cNvSpPr/>
          <p:nvPr/>
        </p:nvSpPr>
        <p:spPr>
          <a:xfrm>
            <a:off x="4602747" y="1990725"/>
            <a:ext cx="2880829" cy="2880829"/>
          </a:xfrm>
          <a:prstGeom prst="circularArrow">
            <a:avLst>
              <a:gd name="adj1" fmla="val 3824"/>
              <a:gd name="adj2" fmla="val 478114"/>
              <a:gd name="adj3" fmla="val 19346375"/>
              <a:gd name="adj4" fmla="val 12575511"/>
              <a:gd name="adj5" fmla="val 4461"/>
            </a:avLst>
          </a:prstGeom>
          <a:solidFill>
            <a:srgbClr val="4BB4BA"/>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4" name="Freeform 13"/>
          <p:cNvSpPr/>
          <p:nvPr/>
        </p:nvSpPr>
        <p:spPr>
          <a:xfrm>
            <a:off x="3955050" y="2740621"/>
            <a:ext cx="1878684" cy="747090"/>
          </a:xfrm>
          <a:custGeom>
            <a:avLst/>
            <a:gdLst>
              <a:gd name="connsiteX0" fmla="*/ 0 w 1878684"/>
              <a:gd name="connsiteY0" fmla="*/ 74709 h 747090"/>
              <a:gd name="connsiteX1" fmla="*/ 74709 w 1878684"/>
              <a:gd name="connsiteY1" fmla="*/ 0 h 747090"/>
              <a:gd name="connsiteX2" fmla="*/ 1803975 w 1878684"/>
              <a:gd name="connsiteY2" fmla="*/ 0 h 747090"/>
              <a:gd name="connsiteX3" fmla="*/ 1878684 w 1878684"/>
              <a:gd name="connsiteY3" fmla="*/ 74709 h 747090"/>
              <a:gd name="connsiteX4" fmla="*/ 1878684 w 1878684"/>
              <a:gd name="connsiteY4" fmla="*/ 672381 h 747090"/>
              <a:gd name="connsiteX5" fmla="*/ 1803975 w 1878684"/>
              <a:gd name="connsiteY5" fmla="*/ 747090 h 747090"/>
              <a:gd name="connsiteX6" fmla="*/ 74709 w 1878684"/>
              <a:gd name="connsiteY6" fmla="*/ 747090 h 747090"/>
              <a:gd name="connsiteX7" fmla="*/ 0 w 1878684"/>
              <a:gd name="connsiteY7" fmla="*/ 672381 h 747090"/>
              <a:gd name="connsiteX8" fmla="*/ 0 w 1878684"/>
              <a:gd name="connsiteY8" fmla="*/ 74709 h 74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4" h="747090">
                <a:moveTo>
                  <a:pt x="0" y="74709"/>
                </a:moveTo>
                <a:cubicBezTo>
                  <a:pt x="0" y="33448"/>
                  <a:pt x="33448" y="0"/>
                  <a:pt x="74709" y="0"/>
                </a:cubicBezTo>
                <a:lnTo>
                  <a:pt x="1803975" y="0"/>
                </a:lnTo>
                <a:cubicBezTo>
                  <a:pt x="1845236" y="0"/>
                  <a:pt x="1878684" y="33448"/>
                  <a:pt x="1878684" y="74709"/>
                </a:cubicBezTo>
                <a:lnTo>
                  <a:pt x="1878684" y="672381"/>
                </a:lnTo>
                <a:cubicBezTo>
                  <a:pt x="1878684" y="713642"/>
                  <a:pt x="1845236" y="747090"/>
                  <a:pt x="1803975" y="747090"/>
                </a:cubicBezTo>
                <a:lnTo>
                  <a:pt x="74709" y="747090"/>
                </a:lnTo>
                <a:cubicBezTo>
                  <a:pt x="33448" y="747090"/>
                  <a:pt x="0" y="713642"/>
                  <a:pt x="0" y="672381"/>
                </a:cubicBezTo>
                <a:lnTo>
                  <a:pt x="0" y="74709"/>
                </a:lnTo>
                <a:close/>
              </a:path>
            </a:pathLst>
          </a:custGeom>
          <a:solidFill>
            <a:srgbClr val="4BB4B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362" tIns="42202" rIns="52362" bIns="42202" numCol="1" spcCol="1270" anchor="ctr" anchorCtr="0">
            <a:noAutofit/>
          </a:bodyPr>
          <a:lstStyle/>
          <a:p>
            <a:pPr lvl="0" algn="ctr" defTabSz="711200">
              <a:lnSpc>
                <a:spcPct val="90000"/>
              </a:lnSpc>
              <a:spcBef>
                <a:spcPct val="0"/>
              </a:spcBef>
              <a:spcAft>
                <a:spcPct val="35000"/>
              </a:spcAft>
            </a:pPr>
            <a:r>
              <a:rPr lang="en-US" sz="1600" kern="1200" dirty="0">
                <a:latin typeface="ヒラギノ角ゴシック" panose="020B0300000000000000" charset="-128"/>
                <a:ea typeface="ヒラギノ角ゴシック" panose="020B0300000000000000" charset="-128"/>
                <a:sym typeface="Arial" panose="020B0604020202090204" pitchFamily="34" charset="0"/>
              </a:rPr>
              <a:t>Add your text</a:t>
            </a:r>
            <a:endParaRPr lang="en-US" sz="1600" kern="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15" name="Rounded Rectangle 14"/>
          <p:cNvSpPr/>
          <p:nvPr/>
        </p:nvSpPr>
        <p:spPr>
          <a:xfrm>
            <a:off x="6358264" y="3114167"/>
            <a:ext cx="2113519" cy="1743211"/>
          </a:xfrm>
          <a:prstGeom prst="roundRect">
            <a:avLst>
              <a:gd name="adj" fmla="val 10000"/>
            </a:avLst>
          </a:prstGeom>
          <a:solidFill>
            <a:schemeClr val="bg1"/>
          </a:solidFill>
          <a:ln w="15875">
            <a:solidFill>
              <a:schemeClr val="tx1">
                <a:alpha val="2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6" name="Shape 15"/>
          <p:cNvSpPr/>
          <p:nvPr/>
        </p:nvSpPr>
        <p:spPr>
          <a:xfrm>
            <a:off x="7493244" y="3301727"/>
            <a:ext cx="2610769" cy="2610769"/>
          </a:xfrm>
          <a:prstGeom prst="leftCircularArrow">
            <a:avLst>
              <a:gd name="adj1" fmla="val 4219"/>
              <a:gd name="adj2" fmla="val 532650"/>
              <a:gd name="adj3" fmla="val 2308161"/>
              <a:gd name="adj4" fmla="val 9024489"/>
              <a:gd name="adj5" fmla="val 4922"/>
            </a:avLst>
          </a:prstGeom>
          <a:solidFill>
            <a:srgbClr val="F5478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7" name="Freeform 16"/>
          <p:cNvSpPr/>
          <p:nvPr/>
        </p:nvSpPr>
        <p:spPr>
          <a:xfrm>
            <a:off x="6827935" y="4483833"/>
            <a:ext cx="1878684" cy="747090"/>
          </a:xfrm>
          <a:custGeom>
            <a:avLst/>
            <a:gdLst>
              <a:gd name="connsiteX0" fmla="*/ 0 w 1878684"/>
              <a:gd name="connsiteY0" fmla="*/ 74709 h 747090"/>
              <a:gd name="connsiteX1" fmla="*/ 74709 w 1878684"/>
              <a:gd name="connsiteY1" fmla="*/ 0 h 747090"/>
              <a:gd name="connsiteX2" fmla="*/ 1803975 w 1878684"/>
              <a:gd name="connsiteY2" fmla="*/ 0 h 747090"/>
              <a:gd name="connsiteX3" fmla="*/ 1878684 w 1878684"/>
              <a:gd name="connsiteY3" fmla="*/ 74709 h 747090"/>
              <a:gd name="connsiteX4" fmla="*/ 1878684 w 1878684"/>
              <a:gd name="connsiteY4" fmla="*/ 672381 h 747090"/>
              <a:gd name="connsiteX5" fmla="*/ 1803975 w 1878684"/>
              <a:gd name="connsiteY5" fmla="*/ 747090 h 747090"/>
              <a:gd name="connsiteX6" fmla="*/ 74709 w 1878684"/>
              <a:gd name="connsiteY6" fmla="*/ 747090 h 747090"/>
              <a:gd name="connsiteX7" fmla="*/ 0 w 1878684"/>
              <a:gd name="connsiteY7" fmla="*/ 672381 h 747090"/>
              <a:gd name="connsiteX8" fmla="*/ 0 w 1878684"/>
              <a:gd name="connsiteY8" fmla="*/ 74709 h 74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4" h="747090">
                <a:moveTo>
                  <a:pt x="0" y="74709"/>
                </a:moveTo>
                <a:cubicBezTo>
                  <a:pt x="0" y="33448"/>
                  <a:pt x="33448" y="0"/>
                  <a:pt x="74709" y="0"/>
                </a:cubicBezTo>
                <a:lnTo>
                  <a:pt x="1803975" y="0"/>
                </a:lnTo>
                <a:cubicBezTo>
                  <a:pt x="1845236" y="0"/>
                  <a:pt x="1878684" y="33448"/>
                  <a:pt x="1878684" y="74709"/>
                </a:cubicBezTo>
                <a:lnTo>
                  <a:pt x="1878684" y="672381"/>
                </a:lnTo>
                <a:cubicBezTo>
                  <a:pt x="1878684" y="713642"/>
                  <a:pt x="1845236" y="747090"/>
                  <a:pt x="1803975" y="747090"/>
                </a:cubicBezTo>
                <a:lnTo>
                  <a:pt x="74709" y="747090"/>
                </a:lnTo>
                <a:cubicBezTo>
                  <a:pt x="33448" y="747090"/>
                  <a:pt x="0" y="713642"/>
                  <a:pt x="0" y="672381"/>
                </a:cubicBezTo>
                <a:lnTo>
                  <a:pt x="0" y="74709"/>
                </a:lnTo>
                <a:close/>
              </a:path>
            </a:pathLst>
          </a:custGeom>
          <a:solidFill>
            <a:srgbClr val="F5478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362" tIns="42202" rIns="52362" bIns="42202" numCol="1" spcCol="1270" anchor="ctr" anchorCtr="0">
            <a:noAutofit/>
          </a:bodyPr>
          <a:lstStyle/>
          <a:p>
            <a:pPr lvl="0" algn="ctr" defTabSz="711200">
              <a:lnSpc>
                <a:spcPct val="90000"/>
              </a:lnSpc>
              <a:spcBef>
                <a:spcPct val="0"/>
              </a:spcBef>
              <a:spcAft>
                <a:spcPct val="35000"/>
              </a:spcAft>
            </a:pPr>
            <a:r>
              <a:rPr lang="en-US" sz="1600" dirty="0">
                <a:latin typeface="ヒラギノ角ゴシック" panose="020B0300000000000000" charset="-128"/>
                <a:ea typeface="ヒラギノ角ゴシック" panose="020B0300000000000000" charset="-128"/>
                <a:sym typeface="Arial" panose="020B0604020202090204" pitchFamily="34" charset="0"/>
              </a:rPr>
              <a:t>Add your text</a:t>
            </a:r>
            <a:endParaRPr lang="en-US" sz="1600" kern="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18" name="Rounded Rectangle 17"/>
          <p:cNvSpPr/>
          <p:nvPr/>
        </p:nvSpPr>
        <p:spPr>
          <a:xfrm>
            <a:off x="9231150" y="3114167"/>
            <a:ext cx="2113519" cy="1743211"/>
          </a:xfrm>
          <a:prstGeom prst="roundRect">
            <a:avLst>
              <a:gd name="adj" fmla="val 10000"/>
            </a:avLst>
          </a:prstGeom>
          <a:solidFill>
            <a:schemeClr val="bg1"/>
          </a:solidFill>
          <a:ln w="15875">
            <a:solidFill>
              <a:schemeClr val="tx1">
                <a:alpha val="2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9" name="Freeform 18"/>
          <p:cNvSpPr/>
          <p:nvPr/>
        </p:nvSpPr>
        <p:spPr>
          <a:xfrm>
            <a:off x="9700821" y="2740621"/>
            <a:ext cx="1878684" cy="747090"/>
          </a:xfrm>
          <a:custGeom>
            <a:avLst/>
            <a:gdLst>
              <a:gd name="connsiteX0" fmla="*/ 0 w 1878684"/>
              <a:gd name="connsiteY0" fmla="*/ 74709 h 747090"/>
              <a:gd name="connsiteX1" fmla="*/ 74709 w 1878684"/>
              <a:gd name="connsiteY1" fmla="*/ 0 h 747090"/>
              <a:gd name="connsiteX2" fmla="*/ 1803975 w 1878684"/>
              <a:gd name="connsiteY2" fmla="*/ 0 h 747090"/>
              <a:gd name="connsiteX3" fmla="*/ 1878684 w 1878684"/>
              <a:gd name="connsiteY3" fmla="*/ 74709 h 747090"/>
              <a:gd name="connsiteX4" fmla="*/ 1878684 w 1878684"/>
              <a:gd name="connsiteY4" fmla="*/ 672381 h 747090"/>
              <a:gd name="connsiteX5" fmla="*/ 1803975 w 1878684"/>
              <a:gd name="connsiteY5" fmla="*/ 747090 h 747090"/>
              <a:gd name="connsiteX6" fmla="*/ 74709 w 1878684"/>
              <a:gd name="connsiteY6" fmla="*/ 747090 h 747090"/>
              <a:gd name="connsiteX7" fmla="*/ 0 w 1878684"/>
              <a:gd name="connsiteY7" fmla="*/ 672381 h 747090"/>
              <a:gd name="connsiteX8" fmla="*/ 0 w 1878684"/>
              <a:gd name="connsiteY8" fmla="*/ 74709 h 74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4" h="747090">
                <a:moveTo>
                  <a:pt x="0" y="74709"/>
                </a:moveTo>
                <a:cubicBezTo>
                  <a:pt x="0" y="33448"/>
                  <a:pt x="33448" y="0"/>
                  <a:pt x="74709" y="0"/>
                </a:cubicBezTo>
                <a:lnTo>
                  <a:pt x="1803975" y="0"/>
                </a:lnTo>
                <a:cubicBezTo>
                  <a:pt x="1845236" y="0"/>
                  <a:pt x="1878684" y="33448"/>
                  <a:pt x="1878684" y="74709"/>
                </a:cubicBezTo>
                <a:lnTo>
                  <a:pt x="1878684" y="672381"/>
                </a:lnTo>
                <a:cubicBezTo>
                  <a:pt x="1878684" y="713642"/>
                  <a:pt x="1845236" y="747090"/>
                  <a:pt x="1803975" y="747090"/>
                </a:cubicBezTo>
                <a:lnTo>
                  <a:pt x="74709" y="747090"/>
                </a:lnTo>
                <a:cubicBezTo>
                  <a:pt x="33448" y="747090"/>
                  <a:pt x="0" y="713642"/>
                  <a:pt x="0" y="672381"/>
                </a:cubicBezTo>
                <a:lnTo>
                  <a:pt x="0" y="74709"/>
                </a:lnTo>
                <a:close/>
              </a:path>
            </a:pathLst>
          </a:custGeom>
          <a:solidFill>
            <a:srgbClr val="8DBF3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362" tIns="42202" rIns="52362" bIns="42202" numCol="1" spcCol="1270" anchor="ctr" anchorCtr="0">
            <a:noAutofit/>
          </a:bodyPr>
          <a:lstStyle/>
          <a:p>
            <a:pPr lvl="0" algn="ctr" defTabSz="711200">
              <a:lnSpc>
                <a:spcPct val="90000"/>
              </a:lnSpc>
              <a:spcBef>
                <a:spcPct val="0"/>
              </a:spcBef>
              <a:spcAft>
                <a:spcPct val="35000"/>
              </a:spcAft>
            </a:pPr>
            <a:r>
              <a:rPr lang="en-US" sz="1600" dirty="0">
                <a:latin typeface="ヒラギノ角ゴシック" panose="020B0300000000000000" charset="-128"/>
                <a:ea typeface="ヒラギノ角ゴシック" panose="020B0300000000000000" charset="-128"/>
                <a:sym typeface="Arial" panose="020B0604020202090204" pitchFamily="34" charset="0"/>
              </a:rPr>
              <a:t>Add your text</a:t>
            </a:r>
            <a:endParaRPr lang="en-US" sz="1600" kern="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20" name="Freeform 12"/>
          <p:cNvSpPr>
            <a:spLocks noChangeAspect="1" noEditPoints="1"/>
          </p:cNvSpPr>
          <p:nvPr/>
        </p:nvSpPr>
        <p:spPr bwMode="auto">
          <a:xfrm>
            <a:off x="1308895" y="3415433"/>
            <a:ext cx="731520" cy="731520"/>
          </a:xfrm>
          <a:custGeom>
            <a:avLst/>
            <a:gdLst>
              <a:gd name="T0" fmla="*/ 48 w 48"/>
              <a:gd name="T1" fmla="*/ 41 h 48"/>
              <a:gd name="T2" fmla="*/ 48 w 48"/>
              <a:gd name="T3" fmla="*/ 42 h 48"/>
              <a:gd name="T4" fmla="*/ 47 w 48"/>
              <a:gd name="T5" fmla="*/ 42 h 48"/>
              <a:gd name="T6" fmla="*/ 47 w 48"/>
              <a:gd name="T7" fmla="*/ 42 h 48"/>
              <a:gd name="T8" fmla="*/ 44 w 48"/>
              <a:gd name="T9" fmla="*/ 39 h 48"/>
              <a:gd name="T10" fmla="*/ 24 w 48"/>
              <a:gd name="T11" fmla="*/ 48 h 48"/>
              <a:gd name="T12" fmla="*/ 4 w 48"/>
              <a:gd name="T13" fmla="*/ 39 h 48"/>
              <a:gd name="T14" fmla="*/ 2 w 48"/>
              <a:gd name="T15" fmla="*/ 42 h 48"/>
              <a:gd name="T16" fmla="*/ 1 w 48"/>
              <a:gd name="T17" fmla="*/ 42 h 48"/>
              <a:gd name="T18" fmla="*/ 1 w 48"/>
              <a:gd name="T19" fmla="*/ 42 h 48"/>
              <a:gd name="T20" fmla="*/ 0 w 48"/>
              <a:gd name="T21" fmla="*/ 41 h 48"/>
              <a:gd name="T22" fmla="*/ 0 w 48"/>
              <a:gd name="T23" fmla="*/ 32 h 48"/>
              <a:gd name="T24" fmla="*/ 1 w 48"/>
              <a:gd name="T25" fmla="*/ 31 h 48"/>
              <a:gd name="T26" fmla="*/ 10 w 48"/>
              <a:gd name="T27" fmla="*/ 31 h 48"/>
              <a:gd name="T28" fmla="*/ 11 w 48"/>
              <a:gd name="T29" fmla="*/ 32 h 48"/>
              <a:gd name="T30" fmla="*/ 11 w 48"/>
              <a:gd name="T31" fmla="*/ 32 h 48"/>
              <a:gd name="T32" fmla="*/ 8 w 48"/>
              <a:gd name="T33" fmla="*/ 35 h 48"/>
              <a:gd name="T34" fmla="*/ 21 w 48"/>
              <a:gd name="T35" fmla="*/ 41 h 48"/>
              <a:gd name="T36" fmla="*/ 21 w 48"/>
              <a:gd name="T37" fmla="*/ 24 h 48"/>
              <a:gd name="T38" fmla="*/ 16 w 48"/>
              <a:gd name="T39" fmla="*/ 24 h 48"/>
              <a:gd name="T40" fmla="*/ 14 w 48"/>
              <a:gd name="T41" fmla="*/ 22 h 48"/>
              <a:gd name="T42" fmla="*/ 14 w 48"/>
              <a:gd name="T43" fmla="*/ 19 h 48"/>
              <a:gd name="T44" fmla="*/ 16 w 48"/>
              <a:gd name="T45" fmla="*/ 17 h 48"/>
              <a:gd name="T46" fmla="*/ 21 w 48"/>
              <a:gd name="T47" fmla="*/ 17 h 48"/>
              <a:gd name="T48" fmla="*/ 21 w 48"/>
              <a:gd name="T49" fmla="*/ 13 h 48"/>
              <a:gd name="T50" fmla="*/ 17 w 48"/>
              <a:gd name="T51" fmla="*/ 7 h 48"/>
              <a:gd name="T52" fmla="*/ 24 w 48"/>
              <a:gd name="T53" fmla="*/ 0 h 48"/>
              <a:gd name="T54" fmla="*/ 31 w 48"/>
              <a:gd name="T55" fmla="*/ 7 h 48"/>
              <a:gd name="T56" fmla="*/ 28 w 48"/>
              <a:gd name="T57" fmla="*/ 13 h 48"/>
              <a:gd name="T58" fmla="*/ 28 w 48"/>
              <a:gd name="T59" fmla="*/ 17 h 48"/>
              <a:gd name="T60" fmla="*/ 33 w 48"/>
              <a:gd name="T61" fmla="*/ 17 h 48"/>
              <a:gd name="T62" fmla="*/ 34 w 48"/>
              <a:gd name="T63" fmla="*/ 19 h 48"/>
              <a:gd name="T64" fmla="*/ 34 w 48"/>
              <a:gd name="T65" fmla="*/ 22 h 48"/>
              <a:gd name="T66" fmla="*/ 33 w 48"/>
              <a:gd name="T67" fmla="*/ 24 h 48"/>
              <a:gd name="T68" fmla="*/ 28 w 48"/>
              <a:gd name="T69" fmla="*/ 24 h 48"/>
              <a:gd name="T70" fmla="*/ 28 w 48"/>
              <a:gd name="T71" fmla="*/ 41 h 48"/>
              <a:gd name="T72" fmla="*/ 40 w 48"/>
              <a:gd name="T73" fmla="*/ 35 h 48"/>
              <a:gd name="T74" fmla="*/ 37 w 48"/>
              <a:gd name="T75" fmla="*/ 32 h 48"/>
              <a:gd name="T76" fmla="*/ 37 w 48"/>
              <a:gd name="T77" fmla="*/ 32 h 48"/>
              <a:gd name="T78" fmla="*/ 38 w 48"/>
              <a:gd name="T79" fmla="*/ 31 h 48"/>
              <a:gd name="T80" fmla="*/ 47 w 48"/>
              <a:gd name="T81" fmla="*/ 31 h 48"/>
              <a:gd name="T82" fmla="*/ 48 w 48"/>
              <a:gd name="T83" fmla="*/ 32 h 48"/>
              <a:gd name="T84" fmla="*/ 48 w 48"/>
              <a:gd name="T85" fmla="*/ 41 h 48"/>
              <a:gd name="T86" fmla="*/ 24 w 48"/>
              <a:gd name="T87" fmla="*/ 5 h 48"/>
              <a:gd name="T88" fmla="*/ 22 w 48"/>
              <a:gd name="T89" fmla="*/ 7 h 48"/>
              <a:gd name="T90" fmla="*/ 24 w 48"/>
              <a:gd name="T91" fmla="*/ 9 h 48"/>
              <a:gd name="T92" fmla="*/ 26 w 48"/>
              <a:gd name="T93" fmla="*/ 7 h 48"/>
              <a:gd name="T94" fmla="*/ 24 w 48"/>
              <a:gd name="T95"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41"/>
                </a:moveTo>
                <a:cubicBezTo>
                  <a:pt x="48" y="42"/>
                  <a:pt x="48" y="42"/>
                  <a:pt x="48" y="42"/>
                </a:cubicBezTo>
                <a:cubicBezTo>
                  <a:pt x="47" y="42"/>
                  <a:pt x="47" y="42"/>
                  <a:pt x="47" y="42"/>
                </a:cubicBezTo>
                <a:cubicBezTo>
                  <a:pt x="47" y="42"/>
                  <a:pt x="47" y="42"/>
                  <a:pt x="47" y="42"/>
                </a:cubicBezTo>
                <a:cubicBezTo>
                  <a:pt x="44" y="39"/>
                  <a:pt x="44" y="39"/>
                  <a:pt x="44" y="39"/>
                </a:cubicBezTo>
                <a:cubicBezTo>
                  <a:pt x="40" y="44"/>
                  <a:pt x="32" y="48"/>
                  <a:pt x="24" y="48"/>
                </a:cubicBezTo>
                <a:cubicBezTo>
                  <a:pt x="16" y="48"/>
                  <a:pt x="8" y="44"/>
                  <a:pt x="4" y="39"/>
                </a:cubicBezTo>
                <a:cubicBezTo>
                  <a:pt x="2" y="42"/>
                  <a:pt x="2" y="42"/>
                  <a:pt x="2" y="42"/>
                </a:cubicBezTo>
                <a:cubicBezTo>
                  <a:pt x="1" y="42"/>
                  <a:pt x="1" y="42"/>
                  <a:pt x="1" y="42"/>
                </a:cubicBezTo>
                <a:cubicBezTo>
                  <a:pt x="1" y="42"/>
                  <a:pt x="1" y="42"/>
                  <a:pt x="1" y="42"/>
                </a:cubicBezTo>
                <a:cubicBezTo>
                  <a:pt x="0" y="42"/>
                  <a:pt x="0" y="42"/>
                  <a:pt x="0" y="41"/>
                </a:cubicBezTo>
                <a:cubicBezTo>
                  <a:pt x="0" y="32"/>
                  <a:pt x="0" y="32"/>
                  <a:pt x="0" y="32"/>
                </a:cubicBezTo>
                <a:cubicBezTo>
                  <a:pt x="0" y="31"/>
                  <a:pt x="0" y="31"/>
                  <a:pt x="1" y="31"/>
                </a:cubicBezTo>
                <a:cubicBezTo>
                  <a:pt x="10" y="31"/>
                  <a:pt x="10" y="31"/>
                  <a:pt x="10" y="31"/>
                </a:cubicBezTo>
                <a:cubicBezTo>
                  <a:pt x="11" y="31"/>
                  <a:pt x="11" y="31"/>
                  <a:pt x="11" y="32"/>
                </a:cubicBezTo>
                <a:cubicBezTo>
                  <a:pt x="11" y="32"/>
                  <a:pt x="11" y="32"/>
                  <a:pt x="11" y="32"/>
                </a:cubicBezTo>
                <a:cubicBezTo>
                  <a:pt x="8" y="35"/>
                  <a:pt x="8" y="35"/>
                  <a:pt x="8" y="35"/>
                </a:cubicBezTo>
                <a:cubicBezTo>
                  <a:pt x="11" y="38"/>
                  <a:pt x="15" y="41"/>
                  <a:pt x="21" y="41"/>
                </a:cubicBezTo>
                <a:cubicBezTo>
                  <a:pt x="21" y="24"/>
                  <a:pt x="21" y="24"/>
                  <a:pt x="21" y="24"/>
                </a:cubicBezTo>
                <a:cubicBezTo>
                  <a:pt x="16" y="24"/>
                  <a:pt x="16" y="24"/>
                  <a:pt x="16" y="24"/>
                </a:cubicBezTo>
                <a:cubicBezTo>
                  <a:pt x="15" y="24"/>
                  <a:pt x="14" y="23"/>
                  <a:pt x="14" y="22"/>
                </a:cubicBezTo>
                <a:cubicBezTo>
                  <a:pt x="14" y="19"/>
                  <a:pt x="14" y="19"/>
                  <a:pt x="14" y="19"/>
                </a:cubicBezTo>
                <a:cubicBezTo>
                  <a:pt x="14" y="18"/>
                  <a:pt x="15" y="17"/>
                  <a:pt x="16" y="17"/>
                </a:cubicBezTo>
                <a:cubicBezTo>
                  <a:pt x="21" y="17"/>
                  <a:pt x="21" y="17"/>
                  <a:pt x="21" y="17"/>
                </a:cubicBezTo>
                <a:cubicBezTo>
                  <a:pt x="21" y="13"/>
                  <a:pt x="21" y="13"/>
                  <a:pt x="21" y="13"/>
                </a:cubicBezTo>
                <a:cubicBezTo>
                  <a:pt x="19" y="12"/>
                  <a:pt x="17" y="10"/>
                  <a:pt x="17" y="7"/>
                </a:cubicBezTo>
                <a:cubicBezTo>
                  <a:pt x="17" y="3"/>
                  <a:pt x="20" y="0"/>
                  <a:pt x="24" y="0"/>
                </a:cubicBezTo>
                <a:cubicBezTo>
                  <a:pt x="28" y="0"/>
                  <a:pt x="31" y="3"/>
                  <a:pt x="31" y="7"/>
                </a:cubicBezTo>
                <a:cubicBezTo>
                  <a:pt x="31" y="10"/>
                  <a:pt x="30" y="12"/>
                  <a:pt x="28" y="13"/>
                </a:cubicBezTo>
                <a:cubicBezTo>
                  <a:pt x="28" y="17"/>
                  <a:pt x="28" y="17"/>
                  <a:pt x="28" y="17"/>
                </a:cubicBezTo>
                <a:cubicBezTo>
                  <a:pt x="33" y="17"/>
                  <a:pt x="33" y="17"/>
                  <a:pt x="33" y="17"/>
                </a:cubicBezTo>
                <a:cubicBezTo>
                  <a:pt x="34" y="17"/>
                  <a:pt x="34" y="18"/>
                  <a:pt x="34" y="19"/>
                </a:cubicBezTo>
                <a:cubicBezTo>
                  <a:pt x="34" y="22"/>
                  <a:pt x="34" y="22"/>
                  <a:pt x="34" y="22"/>
                </a:cubicBezTo>
                <a:cubicBezTo>
                  <a:pt x="34" y="23"/>
                  <a:pt x="34" y="24"/>
                  <a:pt x="33" y="24"/>
                </a:cubicBezTo>
                <a:cubicBezTo>
                  <a:pt x="28" y="24"/>
                  <a:pt x="28" y="24"/>
                  <a:pt x="28" y="24"/>
                </a:cubicBezTo>
                <a:cubicBezTo>
                  <a:pt x="28" y="41"/>
                  <a:pt x="28" y="41"/>
                  <a:pt x="28" y="41"/>
                </a:cubicBezTo>
                <a:cubicBezTo>
                  <a:pt x="33" y="41"/>
                  <a:pt x="37" y="38"/>
                  <a:pt x="40" y="35"/>
                </a:cubicBezTo>
                <a:cubicBezTo>
                  <a:pt x="37" y="32"/>
                  <a:pt x="37" y="32"/>
                  <a:pt x="37" y="32"/>
                </a:cubicBezTo>
                <a:cubicBezTo>
                  <a:pt x="37" y="32"/>
                  <a:pt x="37" y="32"/>
                  <a:pt x="37" y="32"/>
                </a:cubicBezTo>
                <a:cubicBezTo>
                  <a:pt x="37" y="31"/>
                  <a:pt x="37" y="31"/>
                  <a:pt x="38" y="31"/>
                </a:cubicBezTo>
                <a:cubicBezTo>
                  <a:pt x="47" y="31"/>
                  <a:pt x="47" y="31"/>
                  <a:pt x="47" y="31"/>
                </a:cubicBezTo>
                <a:cubicBezTo>
                  <a:pt x="48" y="31"/>
                  <a:pt x="48" y="31"/>
                  <a:pt x="48" y="32"/>
                </a:cubicBezTo>
                <a:lnTo>
                  <a:pt x="48" y="41"/>
                </a:lnTo>
                <a:close/>
                <a:moveTo>
                  <a:pt x="24" y="5"/>
                </a:moveTo>
                <a:cubicBezTo>
                  <a:pt x="23" y="5"/>
                  <a:pt x="22" y="6"/>
                  <a:pt x="22" y="7"/>
                </a:cubicBezTo>
                <a:cubicBezTo>
                  <a:pt x="22" y="8"/>
                  <a:pt x="23" y="9"/>
                  <a:pt x="24" y="9"/>
                </a:cubicBezTo>
                <a:cubicBezTo>
                  <a:pt x="25" y="9"/>
                  <a:pt x="26" y="8"/>
                  <a:pt x="26" y="7"/>
                </a:cubicBezTo>
                <a:cubicBezTo>
                  <a:pt x="26" y="6"/>
                  <a:pt x="25" y="5"/>
                  <a:pt x="24" y="5"/>
                </a:cubicBezTo>
                <a:close/>
              </a:path>
            </a:pathLst>
          </a:custGeom>
          <a:solidFill>
            <a:srgbClr val="008FD5"/>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1" name="Freeform 96"/>
          <p:cNvSpPr>
            <a:spLocks noChangeAspect="1" noEditPoints="1"/>
          </p:cNvSpPr>
          <p:nvPr/>
        </p:nvSpPr>
        <p:spPr bwMode="auto">
          <a:xfrm>
            <a:off x="7045780" y="3478762"/>
            <a:ext cx="738485" cy="731520"/>
          </a:xfrm>
          <a:custGeom>
            <a:avLst/>
            <a:gdLst>
              <a:gd name="T0" fmla="*/ 1 w 45"/>
              <a:gd name="T1" fmla="*/ 30 h 44"/>
              <a:gd name="T2" fmla="*/ 1 w 45"/>
              <a:gd name="T3" fmla="*/ 28 h 44"/>
              <a:gd name="T4" fmla="*/ 10 w 45"/>
              <a:gd name="T5" fmla="*/ 29 h 44"/>
              <a:gd name="T6" fmla="*/ 21 w 45"/>
              <a:gd name="T7" fmla="*/ 13 h 44"/>
              <a:gd name="T8" fmla="*/ 12 w 45"/>
              <a:gd name="T9" fmla="*/ 5 h 44"/>
              <a:gd name="T10" fmla="*/ 6 w 45"/>
              <a:gd name="T11" fmla="*/ 10 h 44"/>
              <a:gd name="T12" fmla="*/ 6 w 45"/>
              <a:gd name="T13" fmla="*/ 14 h 44"/>
              <a:gd name="T14" fmla="*/ 13 w 45"/>
              <a:gd name="T15" fmla="*/ 27 h 44"/>
              <a:gd name="T16" fmla="*/ 3 w 45"/>
              <a:gd name="T17" fmla="*/ 17 h 44"/>
              <a:gd name="T18" fmla="*/ 3 w 45"/>
              <a:gd name="T19" fmla="*/ 6 h 44"/>
              <a:gd name="T20" fmla="*/ 12 w 45"/>
              <a:gd name="T21" fmla="*/ 0 h 44"/>
              <a:gd name="T22" fmla="*/ 27 w 45"/>
              <a:gd name="T23" fmla="*/ 11 h 44"/>
              <a:gd name="T24" fmla="*/ 21 w 45"/>
              <a:gd name="T25" fmla="*/ 13 h 44"/>
              <a:gd name="T26" fmla="*/ 4 w 45"/>
              <a:gd name="T27" fmla="*/ 41 h 44"/>
              <a:gd name="T28" fmla="*/ 4 w 45"/>
              <a:gd name="T29" fmla="*/ 39 h 44"/>
              <a:gd name="T30" fmla="*/ 12 w 45"/>
              <a:gd name="T31" fmla="*/ 33 h 44"/>
              <a:gd name="T32" fmla="*/ 5 w 45"/>
              <a:gd name="T33" fmla="*/ 41 h 44"/>
              <a:gd name="T34" fmla="*/ 16 w 45"/>
              <a:gd name="T35" fmla="*/ 44 h 44"/>
              <a:gd name="T36" fmla="*/ 15 w 45"/>
              <a:gd name="T37" fmla="*/ 35 h 44"/>
              <a:gd name="T38" fmla="*/ 16 w 45"/>
              <a:gd name="T39" fmla="*/ 35 h 44"/>
              <a:gd name="T40" fmla="*/ 42 w 45"/>
              <a:gd name="T41" fmla="*/ 38 h 44"/>
              <a:gd name="T42" fmla="*/ 33 w 45"/>
              <a:gd name="T43" fmla="*/ 44 h 44"/>
              <a:gd name="T44" fmla="*/ 18 w 45"/>
              <a:gd name="T45" fmla="*/ 33 h 44"/>
              <a:gd name="T46" fmla="*/ 23 w 45"/>
              <a:gd name="T47" fmla="*/ 31 h 44"/>
              <a:gd name="T48" fmla="*/ 34 w 45"/>
              <a:gd name="T49" fmla="*/ 38 h 44"/>
              <a:gd name="T50" fmla="*/ 39 w 45"/>
              <a:gd name="T51" fmla="*/ 32 h 44"/>
              <a:gd name="T52" fmla="*/ 31 w 45"/>
              <a:gd name="T53" fmla="*/ 23 h 44"/>
              <a:gd name="T54" fmla="*/ 33 w 45"/>
              <a:gd name="T55" fmla="*/ 18 h 44"/>
              <a:gd name="T56" fmla="*/ 44 w 45"/>
              <a:gd name="T57" fmla="*/ 32 h 44"/>
              <a:gd name="T58" fmla="*/ 30 w 45"/>
              <a:gd name="T59" fmla="*/ 9 h 44"/>
              <a:gd name="T60" fmla="*/ 28 w 45"/>
              <a:gd name="T61" fmla="*/ 9 h 44"/>
              <a:gd name="T62" fmla="*/ 29 w 45"/>
              <a:gd name="T63" fmla="*/ 0 h 44"/>
              <a:gd name="T64" fmla="*/ 30 w 45"/>
              <a:gd name="T65" fmla="*/ 9 h 44"/>
              <a:gd name="T66" fmla="*/ 34 w 45"/>
              <a:gd name="T67" fmla="*/ 12 h 44"/>
              <a:gd name="T68" fmla="*/ 33 w 45"/>
              <a:gd name="T69" fmla="*/ 10 h 44"/>
              <a:gd name="T70" fmla="*/ 41 w 45"/>
              <a:gd name="T71" fmla="*/ 3 h 44"/>
              <a:gd name="T72" fmla="*/ 34 w 45"/>
              <a:gd name="T73" fmla="*/ 12 h 44"/>
              <a:gd name="T74" fmla="*/ 35 w 45"/>
              <a:gd name="T75" fmla="*/ 16 h 44"/>
              <a:gd name="T76" fmla="*/ 35 w 45"/>
              <a:gd name="T77" fmla="*/ 14 h 44"/>
              <a:gd name="T78" fmla="*/ 45 w 45"/>
              <a:gd name="T79"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44">
                <a:moveTo>
                  <a:pt x="10" y="30"/>
                </a:moveTo>
                <a:cubicBezTo>
                  <a:pt x="1" y="30"/>
                  <a:pt x="1" y="30"/>
                  <a:pt x="1" y="30"/>
                </a:cubicBezTo>
                <a:cubicBezTo>
                  <a:pt x="0" y="30"/>
                  <a:pt x="0" y="29"/>
                  <a:pt x="0" y="29"/>
                </a:cubicBezTo>
                <a:cubicBezTo>
                  <a:pt x="0" y="28"/>
                  <a:pt x="0" y="28"/>
                  <a:pt x="1" y="28"/>
                </a:cubicBezTo>
                <a:cubicBezTo>
                  <a:pt x="10" y="28"/>
                  <a:pt x="10" y="28"/>
                  <a:pt x="10" y="28"/>
                </a:cubicBezTo>
                <a:cubicBezTo>
                  <a:pt x="10" y="28"/>
                  <a:pt x="10" y="28"/>
                  <a:pt x="10" y="29"/>
                </a:cubicBezTo>
                <a:cubicBezTo>
                  <a:pt x="10" y="29"/>
                  <a:pt x="10" y="30"/>
                  <a:pt x="10" y="30"/>
                </a:cubicBezTo>
                <a:close/>
                <a:moveTo>
                  <a:pt x="21" y="13"/>
                </a:moveTo>
                <a:cubicBezTo>
                  <a:pt x="14" y="6"/>
                  <a:pt x="14" y="6"/>
                  <a:pt x="14" y="6"/>
                </a:cubicBezTo>
                <a:cubicBezTo>
                  <a:pt x="14" y="6"/>
                  <a:pt x="13" y="5"/>
                  <a:pt x="12" y="5"/>
                </a:cubicBezTo>
                <a:cubicBezTo>
                  <a:pt x="11" y="5"/>
                  <a:pt x="11" y="6"/>
                  <a:pt x="10" y="6"/>
                </a:cubicBezTo>
                <a:cubicBezTo>
                  <a:pt x="6" y="10"/>
                  <a:pt x="6" y="10"/>
                  <a:pt x="6" y="10"/>
                </a:cubicBezTo>
                <a:cubicBezTo>
                  <a:pt x="6" y="10"/>
                  <a:pt x="6" y="11"/>
                  <a:pt x="6" y="12"/>
                </a:cubicBezTo>
                <a:cubicBezTo>
                  <a:pt x="6" y="12"/>
                  <a:pt x="6" y="13"/>
                  <a:pt x="6" y="14"/>
                </a:cubicBezTo>
                <a:cubicBezTo>
                  <a:pt x="14" y="21"/>
                  <a:pt x="14" y="21"/>
                  <a:pt x="14" y="21"/>
                </a:cubicBezTo>
                <a:cubicBezTo>
                  <a:pt x="13" y="27"/>
                  <a:pt x="13" y="27"/>
                  <a:pt x="13" y="27"/>
                </a:cubicBezTo>
                <a:cubicBezTo>
                  <a:pt x="13" y="27"/>
                  <a:pt x="12" y="27"/>
                  <a:pt x="12" y="26"/>
                </a:cubicBezTo>
                <a:cubicBezTo>
                  <a:pt x="3" y="17"/>
                  <a:pt x="3" y="17"/>
                  <a:pt x="3" y="17"/>
                </a:cubicBezTo>
                <a:cubicBezTo>
                  <a:pt x="1" y="16"/>
                  <a:pt x="1" y="14"/>
                  <a:pt x="1" y="12"/>
                </a:cubicBezTo>
                <a:cubicBezTo>
                  <a:pt x="1" y="10"/>
                  <a:pt x="1" y="8"/>
                  <a:pt x="3" y="6"/>
                </a:cubicBezTo>
                <a:cubicBezTo>
                  <a:pt x="7" y="2"/>
                  <a:pt x="7" y="2"/>
                  <a:pt x="7" y="2"/>
                </a:cubicBezTo>
                <a:cubicBezTo>
                  <a:pt x="8" y="1"/>
                  <a:pt x="10" y="0"/>
                  <a:pt x="12" y="0"/>
                </a:cubicBezTo>
                <a:cubicBezTo>
                  <a:pt x="14" y="0"/>
                  <a:pt x="16" y="1"/>
                  <a:pt x="18" y="2"/>
                </a:cubicBezTo>
                <a:cubicBezTo>
                  <a:pt x="27" y="11"/>
                  <a:pt x="27" y="11"/>
                  <a:pt x="27" y="11"/>
                </a:cubicBezTo>
                <a:cubicBezTo>
                  <a:pt x="27" y="12"/>
                  <a:pt x="27" y="12"/>
                  <a:pt x="28" y="13"/>
                </a:cubicBezTo>
                <a:lnTo>
                  <a:pt x="21" y="13"/>
                </a:lnTo>
                <a:close/>
                <a:moveTo>
                  <a:pt x="5" y="41"/>
                </a:moveTo>
                <a:cubicBezTo>
                  <a:pt x="5" y="41"/>
                  <a:pt x="5" y="41"/>
                  <a:pt x="4" y="41"/>
                </a:cubicBezTo>
                <a:cubicBezTo>
                  <a:pt x="4" y="41"/>
                  <a:pt x="4" y="41"/>
                  <a:pt x="4" y="41"/>
                </a:cubicBezTo>
                <a:cubicBezTo>
                  <a:pt x="3" y="40"/>
                  <a:pt x="3" y="40"/>
                  <a:pt x="4" y="39"/>
                </a:cubicBezTo>
                <a:cubicBezTo>
                  <a:pt x="11" y="33"/>
                  <a:pt x="11" y="33"/>
                  <a:pt x="11" y="33"/>
                </a:cubicBezTo>
                <a:cubicBezTo>
                  <a:pt x="11" y="32"/>
                  <a:pt x="11" y="32"/>
                  <a:pt x="12" y="33"/>
                </a:cubicBezTo>
                <a:cubicBezTo>
                  <a:pt x="12" y="33"/>
                  <a:pt x="12" y="33"/>
                  <a:pt x="12" y="34"/>
                </a:cubicBezTo>
                <a:lnTo>
                  <a:pt x="5" y="41"/>
                </a:lnTo>
                <a:close/>
                <a:moveTo>
                  <a:pt x="16" y="44"/>
                </a:moveTo>
                <a:cubicBezTo>
                  <a:pt x="16" y="44"/>
                  <a:pt x="16" y="44"/>
                  <a:pt x="16" y="44"/>
                </a:cubicBezTo>
                <a:cubicBezTo>
                  <a:pt x="15" y="44"/>
                  <a:pt x="15" y="44"/>
                  <a:pt x="15" y="44"/>
                </a:cubicBezTo>
                <a:cubicBezTo>
                  <a:pt x="15" y="35"/>
                  <a:pt x="15" y="35"/>
                  <a:pt x="15" y="35"/>
                </a:cubicBezTo>
                <a:cubicBezTo>
                  <a:pt x="15" y="34"/>
                  <a:pt x="15" y="34"/>
                  <a:pt x="16" y="34"/>
                </a:cubicBezTo>
                <a:cubicBezTo>
                  <a:pt x="16" y="34"/>
                  <a:pt x="16" y="34"/>
                  <a:pt x="16" y="35"/>
                </a:cubicBezTo>
                <a:lnTo>
                  <a:pt x="16" y="44"/>
                </a:lnTo>
                <a:close/>
                <a:moveTo>
                  <a:pt x="42" y="38"/>
                </a:moveTo>
                <a:cubicBezTo>
                  <a:pt x="38" y="42"/>
                  <a:pt x="38" y="42"/>
                  <a:pt x="38" y="42"/>
                </a:cubicBezTo>
                <a:cubicBezTo>
                  <a:pt x="37" y="43"/>
                  <a:pt x="35" y="44"/>
                  <a:pt x="33" y="44"/>
                </a:cubicBezTo>
                <a:cubicBezTo>
                  <a:pt x="31" y="44"/>
                  <a:pt x="29" y="43"/>
                  <a:pt x="27" y="42"/>
                </a:cubicBezTo>
                <a:cubicBezTo>
                  <a:pt x="18" y="33"/>
                  <a:pt x="18" y="33"/>
                  <a:pt x="18" y="33"/>
                </a:cubicBezTo>
                <a:cubicBezTo>
                  <a:pt x="18" y="32"/>
                  <a:pt x="17" y="32"/>
                  <a:pt x="17" y="31"/>
                </a:cubicBezTo>
                <a:cubicBezTo>
                  <a:pt x="23" y="31"/>
                  <a:pt x="23" y="31"/>
                  <a:pt x="23" y="31"/>
                </a:cubicBezTo>
                <a:cubicBezTo>
                  <a:pt x="31" y="38"/>
                  <a:pt x="31" y="38"/>
                  <a:pt x="31" y="38"/>
                </a:cubicBezTo>
                <a:cubicBezTo>
                  <a:pt x="32" y="39"/>
                  <a:pt x="33" y="39"/>
                  <a:pt x="34" y="38"/>
                </a:cubicBezTo>
                <a:cubicBezTo>
                  <a:pt x="38" y="34"/>
                  <a:pt x="38" y="34"/>
                  <a:pt x="38" y="34"/>
                </a:cubicBezTo>
                <a:cubicBezTo>
                  <a:pt x="39" y="34"/>
                  <a:pt x="39" y="33"/>
                  <a:pt x="39" y="32"/>
                </a:cubicBezTo>
                <a:cubicBezTo>
                  <a:pt x="39" y="32"/>
                  <a:pt x="39" y="31"/>
                  <a:pt x="38" y="31"/>
                </a:cubicBezTo>
                <a:cubicBezTo>
                  <a:pt x="31" y="23"/>
                  <a:pt x="31" y="23"/>
                  <a:pt x="31" y="23"/>
                </a:cubicBezTo>
                <a:cubicBezTo>
                  <a:pt x="31" y="17"/>
                  <a:pt x="31" y="17"/>
                  <a:pt x="31" y="17"/>
                </a:cubicBezTo>
                <a:cubicBezTo>
                  <a:pt x="32" y="17"/>
                  <a:pt x="33" y="17"/>
                  <a:pt x="33" y="18"/>
                </a:cubicBezTo>
                <a:cubicBezTo>
                  <a:pt x="42" y="27"/>
                  <a:pt x="42" y="27"/>
                  <a:pt x="42" y="27"/>
                </a:cubicBezTo>
                <a:cubicBezTo>
                  <a:pt x="43" y="28"/>
                  <a:pt x="44" y="30"/>
                  <a:pt x="44" y="32"/>
                </a:cubicBezTo>
                <a:cubicBezTo>
                  <a:pt x="44" y="34"/>
                  <a:pt x="43" y="36"/>
                  <a:pt x="42" y="38"/>
                </a:cubicBezTo>
                <a:close/>
                <a:moveTo>
                  <a:pt x="30" y="9"/>
                </a:moveTo>
                <a:cubicBezTo>
                  <a:pt x="30" y="10"/>
                  <a:pt x="30" y="10"/>
                  <a:pt x="29" y="10"/>
                </a:cubicBezTo>
                <a:cubicBezTo>
                  <a:pt x="29" y="10"/>
                  <a:pt x="28" y="10"/>
                  <a:pt x="28" y="9"/>
                </a:cubicBezTo>
                <a:cubicBezTo>
                  <a:pt x="28" y="1"/>
                  <a:pt x="28" y="1"/>
                  <a:pt x="28" y="1"/>
                </a:cubicBezTo>
                <a:cubicBezTo>
                  <a:pt x="28" y="0"/>
                  <a:pt x="29" y="0"/>
                  <a:pt x="29" y="0"/>
                </a:cubicBezTo>
                <a:cubicBezTo>
                  <a:pt x="30" y="0"/>
                  <a:pt x="30" y="0"/>
                  <a:pt x="30" y="1"/>
                </a:cubicBezTo>
                <a:lnTo>
                  <a:pt x="30" y="9"/>
                </a:lnTo>
                <a:close/>
                <a:moveTo>
                  <a:pt x="34" y="12"/>
                </a:moveTo>
                <a:cubicBezTo>
                  <a:pt x="34" y="12"/>
                  <a:pt x="34" y="12"/>
                  <a:pt x="34" y="12"/>
                </a:cubicBezTo>
                <a:cubicBezTo>
                  <a:pt x="33" y="12"/>
                  <a:pt x="33" y="12"/>
                  <a:pt x="33" y="12"/>
                </a:cubicBezTo>
                <a:cubicBezTo>
                  <a:pt x="33" y="11"/>
                  <a:pt x="33" y="11"/>
                  <a:pt x="33" y="10"/>
                </a:cubicBezTo>
                <a:cubicBezTo>
                  <a:pt x="40" y="3"/>
                  <a:pt x="40" y="3"/>
                  <a:pt x="40" y="3"/>
                </a:cubicBezTo>
                <a:cubicBezTo>
                  <a:pt x="40" y="3"/>
                  <a:pt x="41" y="3"/>
                  <a:pt x="41" y="3"/>
                </a:cubicBezTo>
                <a:cubicBezTo>
                  <a:pt x="41" y="4"/>
                  <a:pt x="41" y="4"/>
                  <a:pt x="41" y="5"/>
                </a:cubicBezTo>
                <a:lnTo>
                  <a:pt x="34" y="12"/>
                </a:lnTo>
                <a:close/>
                <a:moveTo>
                  <a:pt x="44" y="16"/>
                </a:moveTo>
                <a:cubicBezTo>
                  <a:pt x="35" y="16"/>
                  <a:pt x="35" y="16"/>
                  <a:pt x="35" y="16"/>
                </a:cubicBezTo>
                <a:cubicBezTo>
                  <a:pt x="35" y="16"/>
                  <a:pt x="34" y="16"/>
                  <a:pt x="34" y="15"/>
                </a:cubicBezTo>
                <a:cubicBezTo>
                  <a:pt x="34" y="15"/>
                  <a:pt x="35" y="14"/>
                  <a:pt x="35" y="14"/>
                </a:cubicBezTo>
                <a:cubicBezTo>
                  <a:pt x="44" y="14"/>
                  <a:pt x="44" y="14"/>
                  <a:pt x="44" y="14"/>
                </a:cubicBezTo>
                <a:cubicBezTo>
                  <a:pt x="44" y="14"/>
                  <a:pt x="45" y="15"/>
                  <a:pt x="45" y="15"/>
                </a:cubicBezTo>
                <a:cubicBezTo>
                  <a:pt x="45" y="16"/>
                  <a:pt x="44" y="16"/>
                  <a:pt x="44" y="16"/>
                </a:cubicBezTo>
                <a:close/>
              </a:path>
            </a:pathLst>
          </a:custGeom>
          <a:solidFill>
            <a:srgbClr val="F54785"/>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2" name="Freeform 133"/>
          <p:cNvSpPr>
            <a:spLocks noChangeAspect="1" noEditPoints="1"/>
          </p:cNvSpPr>
          <p:nvPr/>
        </p:nvSpPr>
        <p:spPr bwMode="auto">
          <a:xfrm>
            <a:off x="4189886" y="3754574"/>
            <a:ext cx="731520" cy="731520"/>
          </a:xfrm>
          <a:custGeom>
            <a:avLst/>
            <a:gdLst>
              <a:gd name="T0" fmla="*/ 41 w 41"/>
              <a:gd name="T1" fmla="*/ 23 h 41"/>
              <a:gd name="T2" fmla="*/ 39 w 41"/>
              <a:gd name="T3" fmla="*/ 24 h 41"/>
              <a:gd name="T4" fmla="*/ 35 w 41"/>
              <a:gd name="T5" fmla="*/ 24 h 41"/>
              <a:gd name="T6" fmla="*/ 24 w 41"/>
              <a:gd name="T7" fmla="*/ 36 h 41"/>
              <a:gd name="T8" fmla="*/ 24 w 41"/>
              <a:gd name="T9" fmla="*/ 40 h 41"/>
              <a:gd name="T10" fmla="*/ 22 w 41"/>
              <a:gd name="T11" fmla="*/ 41 h 41"/>
              <a:gd name="T12" fmla="*/ 18 w 41"/>
              <a:gd name="T13" fmla="*/ 41 h 41"/>
              <a:gd name="T14" fmla="*/ 17 w 41"/>
              <a:gd name="T15" fmla="*/ 40 h 41"/>
              <a:gd name="T16" fmla="*/ 17 w 41"/>
              <a:gd name="T17" fmla="*/ 36 h 41"/>
              <a:gd name="T18" fmla="*/ 5 w 41"/>
              <a:gd name="T19" fmla="*/ 24 h 41"/>
              <a:gd name="T20" fmla="*/ 1 w 41"/>
              <a:gd name="T21" fmla="*/ 24 h 41"/>
              <a:gd name="T22" fmla="*/ 0 w 41"/>
              <a:gd name="T23" fmla="*/ 23 h 41"/>
              <a:gd name="T24" fmla="*/ 0 w 41"/>
              <a:gd name="T25" fmla="*/ 19 h 41"/>
              <a:gd name="T26" fmla="*/ 1 w 41"/>
              <a:gd name="T27" fmla="*/ 17 h 41"/>
              <a:gd name="T28" fmla="*/ 5 w 41"/>
              <a:gd name="T29" fmla="*/ 17 h 41"/>
              <a:gd name="T30" fmla="*/ 17 w 41"/>
              <a:gd name="T31" fmla="*/ 6 h 41"/>
              <a:gd name="T32" fmla="*/ 17 w 41"/>
              <a:gd name="T33" fmla="*/ 2 h 41"/>
              <a:gd name="T34" fmla="*/ 18 w 41"/>
              <a:gd name="T35" fmla="*/ 0 h 41"/>
              <a:gd name="T36" fmla="*/ 22 w 41"/>
              <a:gd name="T37" fmla="*/ 0 h 41"/>
              <a:gd name="T38" fmla="*/ 24 w 41"/>
              <a:gd name="T39" fmla="*/ 2 h 41"/>
              <a:gd name="T40" fmla="*/ 24 w 41"/>
              <a:gd name="T41" fmla="*/ 6 h 41"/>
              <a:gd name="T42" fmla="*/ 35 w 41"/>
              <a:gd name="T43" fmla="*/ 17 h 41"/>
              <a:gd name="T44" fmla="*/ 39 w 41"/>
              <a:gd name="T45" fmla="*/ 17 h 41"/>
              <a:gd name="T46" fmla="*/ 41 w 41"/>
              <a:gd name="T47" fmla="*/ 19 h 41"/>
              <a:gd name="T48" fmla="*/ 41 w 41"/>
              <a:gd name="T49" fmla="*/ 23 h 41"/>
              <a:gd name="T50" fmla="*/ 29 w 41"/>
              <a:gd name="T51" fmla="*/ 24 h 41"/>
              <a:gd name="T52" fmla="*/ 27 w 41"/>
              <a:gd name="T53" fmla="*/ 23 h 41"/>
              <a:gd name="T54" fmla="*/ 27 w 41"/>
              <a:gd name="T55" fmla="*/ 19 h 41"/>
              <a:gd name="T56" fmla="*/ 29 w 41"/>
              <a:gd name="T57" fmla="*/ 17 h 41"/>
              <a:gd name="T58" fmla="*/ 32 w 41"/>
              <a:gd name="T59" fmla="*/ 17 h 41"/>
              <a:gd name="T60" fmla="*/ 24 w 41"/>
              <a:gd name="T61" fmla="*/ 9 h 41"/>
              <a:gd name="T62" fmla="*/ 24 w 41"/>
              <a:gd name="T63" fmla="*/ 12 h 41"/>
              <a:gd name="T64" fmla="*/ 22 w 41"/>
              <a:gd name="T65" fmla="*/ 14 h 41"/>
              <a:gd name="T66" fmla="*/ 18 w 41"/>
              <a:gd name="T67" fmla="*/ 14 h 41"/>
              <a:gd name="T68" fmla="*/ 17 w 41"/>
              <a:gd name="T69" fmla="*/ 12 h 41"/>
              <a:gd name="T70" fmla="*/ 17 w 41"/>
              <a:gd name="T71" fmla="*/ 9 h 41"/>
              <a:gd name="T72" fmla="*/ 9 w 41"/>
              <a:gd name="T73" fmla="*/ 17 h 41"/>
              <a:gd name="T74" fmla="*/ 12 w 41"/>
              <a:gd name="T75" fmla="*/ 17 h 41"/>
              <a:gd name="T76" fmla="*/ 13 w 41"/>
              <a:gd name="T77" fmla="*/ 19 h 41"/>
              <a:gd name="T78" fmla="*/ 13 w 41"/>
              <a:gd name="T79" fmla="*/ 23 h 41"/>
              <a:gd name="T80" fmla="*/ 12 w 41"/>
              <a:gd name="T81" fmla="*/ 24 h 41"/>
              <a:gd name="T82" fmla="*/ 9 w 41"/>
              <a:gd name="T83" fmla="*/ 24 h 41"/>
              <a:gd name="T84" fmla="*/ 17 w 41"/>
              <a:gd name="T85" fmla="*/ 32 h 41"/>
              <a:gd name="T86" fmla="*/ 17 w 41"/>
              <a:gd name="T87" fmla="*/ 29 h 41"/>
              <a:gd name="T88" fmla="*/ 18 w 41"/>
              <a:gd name="T89" fmla="*/ 28 h 41"/>
              <a:gd name="T90" fmla="*/ 22 w 41"/>
              <a:gd name="T91" fmla="*/ 28 h 41"/>
              <a:gd name="T92" fmla="*/ 24 w 41"/>
              <a:gd name="T93" fmla="*/ 29 h 41"/>
              <a:gd name="T94" fmla="*/ 24 w 41"/>
              <a:gd name="T95" fmla="*/ 32 h 41"/>
              <a:gd name="T96" fmla="*/ 32 w 41"/>
              <a:gd name="T97" fmla="*/ 24 h 41"/>
              <a:gd name="T98" fmla="*/ 29 w 41"/>
              <a:gd name="T9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41">
                <a:moveTo>
                  <a:pt x="41" y="23"/>
                </a:moveTo>
                <a:cubicBezTo>
                  <a:pt x="41" y="24"/>
                  <a:pt x="40" y="24"/>
                  <a:pt x="39" y="24"/>
                </a:cubicBezTo>
                <a:cubicBezTo>
                  <a:pt x="35" y="24"/>
                  <a:pt x="35" y="24"/>
                  <a:pt x="35" y="24"/>
                </a:cubicBezTo>
                <a:cubicBezTo>
                  <a:pt x="34" y="30"/>
                  <a:pt x="29" y="35"/>
                  <a:pt x="24" y="36"/>
                </a:cubicBezTo>
                <a:cubicBezTo>
                  <a:pt x="24" y="40"/>
                  <a:pt x="24" y="40"/>
                  <a:pt x="24" y="40"/>
                </a:cubicBezTo>
                <a:cubicBezTo>
                  <a:pt x="24" y="41"/>
                  <a:pt x="23" y="41"/>
                  <a:pt x="22" y="41"/>
                </a:cubicBezTo>
                <a:cubicBezTo>
                  <a:pt x="18" y="41"/>
                  <a:pt x="18" y="41"/>
                  <a:pt x="18" y="41"/>
                </a:cubicBezTo>
                <a:cubicBezTo>
                  <a:pt x="17" y="41"/>
                  <a:pt x="17" y="41"/>
                  <a:pt x="17" y="40"/>
                </a:cubicBezTo>
                <a:cubicBezTo>
                  <a:pt x="17" y="36"/>
                  <a:pt x="17" y="36"/>
                  <a:pt x="17" y="36"/>
                </a:cubicBezTo>
                <a:cubicBezTo>
                  <a:pt x="11" y="35"/>
                  <a:pt x="6" y="30"/>
                  <a:pt x="5" y="24"/>
                </a:cubicBezTo>
                <a:cubicBezTo>
                  <a:pt x="1" y="24"/>
                  <a:pt x="1" y="24"/>
                  <a:pt x="1" y="24"/>
                </a:cubicBezTo>
                <a:cubicBezTo>
                  <a:pt x="0" y="24"/>
                  <a:pt x="0" y="24"/>
                  <a:pt x="0" y="23"/>
                </a:cubicBezTo>
                <a:cubicBezTo>
                  <a:pt x="0" y="19"/>
                  <a:pt x="0" y="19"/>
                  <a:pt x="0" y="19"/>
                </a:cubicBezTo>
                <a:cubicBezTo>
                  <a:pt x="0" y="18"/>
                  <a:pt x="0" y="17"/>
                  <a:pt x="1" y="17"/>
                </a:cubicBezTo>
                <a:cubicBezTo>
                  <a:pt x="5" y="17"/>
                  <a:pt x="5" y="17"/>
                  <a:pt x="5" y="17"/>
                </a:cubicBezTo>
                <a:cubicBezTo>
                  <a:pt x="6" y="12"/>
                  <a:pt x="11" y="7"/>
                  <a:pt x="17" y="6"/>
                </a:cubicBezTo>
                <a:cubicBezTo>
                  <a:pt x="17" y="2"/>
                  <a:pt x="17" y="2"/>
                  <a:pt x="17" y="2"/>
                </a:cubicBezTo>
                <a:cubicBezTo>
                  <a:pt x="17" y="1"/>
                  <a:pt x="17" y="0"/>
                  <a:pt x="18" y="0"/>
                </a:cubicBezTo>
                <a:cubicBezTo>
                  <a:pt x="22" y="0"/>
                  <a:pt x="22" y="0"/>
                  <a:pt x="22" y="0"/>
                </a:cubicBezTo>
                <a:cubicBezTo>
                  <a:pt x="23" y="0"/>
                  <a:pt x="24" y="1"/>
                  <a:pt x="24" y="2"/>
                </a:cubicBezTo>
                <a:cubicBezTo>
                  <a:pt x="24" y="6"/>
                  <a:pt x="24" y="6"/>
                  <a:pt x="24" y="6"/>
                </a:cubicBezTo>
                <a:cubicBezTo>
                  <a:pt x="29" y="7"/>
                  <a:pt x="34" y="12"/>
                  <a:pt x="35" y="17"/>
                </a:cubicBezTo>
                <a:cubicBezTo>
                  <a:pt x="39" y="17"/>
                  <a:pt x="39" y="17"/>
                  <a:pt x="39" y="17"/>
                </a:cubicBezTo>
                <a:cubicBezTo>
                  <a:pt x="40" y="17"/>
                  <a:pt x="41" y="18"/>
                  <a:pt x="41" y="19"/>
                </a:cubicBezTo>
                <a:lnTo>
                  <a:pt x="41" y="23"/>
                </a:lnTo>
                <a:close/>
                <a:moveTo>
                  <a:pt x="29" y="24"/>
                </a:moveTo>
                <a:cubicBezTo>
                  <a:pt x="28" y="24"/>
                  <a:pt x="27" y="24"/>
                  <a:pt x="27" y="23"/>
                </a:cubicBezTo>
                <a:cubicBezTo>
                  <a:pt x="27" y="19"/>
                  <a:pt x="27" y="19"/>
                  <a:pt x="27" y="19"/>
                </a:cubicBezTo>
                <a:cubicBezTo>
                  <a:pt x="27" y="18"/>
                  <a:pt x="28" y="17"/>
                  <a:pt x="29" y="17"/>
                </a:cubicBezTo>
                <a:cubicBezTo>
                  <a:pt x="32" y="17"/>
                  <a:pt x="32" y="17"/>
                  <a:pt x="32" y="17"/>
                </a:cubicBezTo>
                <a:cubicBezTo>
                  <a:pt x="30" y="14"/>
                  <a:pt x="27" y="11"/>
                  <a:pt x="24" y="9"/>
                </a:cubicBezTo>
                <a:cubicBezTo>
                  <a:pt x="24" y="12"/>
                  <a:pt x="24" y="12"/>
                  <a:pt x="24" y="12"/>
                </a:cubicBezTo>
                <a:cubicBezTo>
                  <a:pt x="24" y="13"/>
                  <a:pt x="23" y="14"/>
                  <a:pt x="22" y="14"/>
                </a:cubicBezTo>
                <a:cubicBezTo>
                  <a:pt x="18" y="14"/>
                  <a:pt x="18" y="14"/>
                  <a:pt x="18" y="14"/>
                </a:cubicBezTo>
                <a:cubicBezTo>
                  <a:pt x="17" y="14"/>
                  <a:pt x="17" y="13"/>
                  <a:pt x="17" y="12"/>
                </a:cubicBezTo>
                <a:cubicBezTo>
                  <a:pt x="17" y="9"/>
                  <a:pt x="17" y="9"/>
                  <a:pt x="17" y="9"/>
                </a:cubicBezTo>
                <a:cubicBezTo>
                  <a:pt x="13" y="11"/>
                  <a:pt x="10" y="14"/>
                  <a:pt x="9" y="17"/>
                </a:cubicBezTo>
                <a:cubicBezTo>
                  <a:pt x="12" y="17"/>
                  <a:pt x="12" y="17"/>
                  <a:pt x="12" y="17"/>
                </a:cubicBezTo>
                <a:cubicBezTo>
                  <a:pt x="12" y="17"/>
                  <a:pt x="13" y="18"/>
                  <a:pt x="13" y="19"/>
                </a:cubicBezTo>
                <a:cubicBezTo>
                  <a:pt x="13" y="23"/>
                  <a:pt x="13" y="23"/>
                  <a:pt x="13" y="23"/>
                </a:cubicBezTo>
                <a:cubicBezTo>
                  <a:pt x="13" y="24"/>
                  <a:pt x="12" y="24"/>
                  <a:pt x="12" y="24"/>
                </a:cubicBezTo>
                <a:cubicBezTo>
                  <a:pt x="9" y="24"/>
                  <a:pt x="9" y="24"/>
                  <a:pt x="9" y="24"/>
                </a:cubicBezTo>
                <a:cubicBezTo>
                  <a:pt x="10" y="28"/>
                  <a:pt x="13" y="31"/>
                  <a:pt x="17" y="32"/>
                </a:cubicBezTo>
                <a:cubicBezTo>
                  <a:pt x="17" y="29"/>
                  <a:pt x="17" y="29"/>
                  <a:pt x="17" y="29"/>
                </a:cubicBezTo>
                <a:cubicBezTo>
                  <a:pt x="17" y="28"/>
                  <a:pt x="17" y="28"/>
                  <a:pt x="18" y="28"/>
                </a:cubicBezTo>
                <a:cubicBezTo>
                  <a:pt x="22" y="28"/>
                  <a:pt x="22" y="28"/>
                  <a:pt x="22" y="28"/>
                </a:cubicBezTo>
                <a:cubicBezTo>
                  <a:pt x="23" y="28"/>
                  <a:pt x="24" y="28"/>
                  <a:pt x="24" y="29"/>
                </a:cubicBezTo>
                <a:cubicBezTo>
                  <a:pt x="24" y="32"/>
                  <a:pt x="24" y="32"/>
                  <a:pt x="24" y="32"/>
                </a:cubicBezTo>
                <a:cubicBezTo>
                  <a:pt x="27" y="31"/>
                  <a:pt x="30" y="28"/>
                  <a:pt x="32" y="24"/>
                </a:cubicBezTo>
                <a:lnTo>
                  <a:pt x="29" y="24"/>
                </a:lnTo>
                <a:close/>
              </a:path>
            </a:pathLst>
          </a:custGeom>
          <a:solidFill>
            <a:srgbClr val="4BB4BA"/>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3" name="Freeform 139"/>
          <p:cNvSpPr>
            <a:spLocks noChangeAspect="1" noEditPoints="1"/>
          </p:cNvSpPr>
          <p:nvPr/>
        </p:nvSpPr>
        <p:spPr bwMode="auto">
          <a:xfrm>
            <a:off x="9847727" y="3781193"/>
            <a:ext cx="918464" cy="731520"/>
          </a:xfrm>
          <a:custGeom>
            <a:avLst/>
            <a:gdLst>
              <a:gd name="T0" fmla="*/ 44 w 48"/>
              <a:gd name="T1" fmla="*/ 37 h 38"/>
              <a:gd name="T2" fmla="*/ 42 w 48"/>
              <a:gd name="T3" fmla="*/ 38 h 38"/>
              <a:gd name="T4" fmla="*/ 5 w 48"/>
              <a:gd name="T5" fmla="*/ 38 h 38"/>
              <a:gd name="T6" fmla="*/ 3 w 48"/>
              <a:gd name="T7" fmla="*/ 37 h 38"/>
              <a:gd name="T8" fmla="*/ 0 w 48"/>
              <a:gd name="T9" fmla="*/ 24 h 38"/>
              <a:gd name="T10" fmla="*/ 24 w 48"/>
              <a:gd name="T11" fmla="*/ 0 h 38"/>
              <a:gd name="T12" fmla="*/ 48 w 48"/>
              <a:gd name="T13" fmla="*/ 24 h 38"/>
              <a:gd name="T14" fmla="*/ 44 w 48"/>
              <a:gd name="T15" fmla="*/ 37 h 38"/>
              <a:gd name="T16" fmla="*/ 7 w 48"/>
              <a:gd name="T17" fmla="*/ 21 h 38"/>
              <a:gd name="T18" fmla="*/ 3 w 48"/>
              <a:gd name="T19" fmla="*/ 24 h 38"/>
              <a:gd name="T20" fmla="*/ 7 w 48"/>
              <a:gd name="T21" fmla="*/ 28 h 38"/>
              <a:gd name="T22" fmla="*/ 10 w 48"/>
              <a:gd name="T23" fmla="*/ 24 h 38"/>
              <a:gd name="T24" fmla="*/ 7 w 48"/>
              <a:gd name="T25" fmla="*/ 21 h 38"/>
              <a:gd name="T26" fmla="*/ 12 w 48"/>
              <a:gd name="T27" fmla="*/ 9 h 38"/>
              <a:gd name="T28" fmla="*/ 8 w 48"/>
              <a:gd name="T29" fmla="*/ 12 h 38"/>
              <a:gd name="T30" fmla="*/ 12 w 48"/>
              <a:gd name="T31" fmla="*/ 16 h 38"/>
              <a:gd name="T32" fmla="*/ 15 w 48"/>
              <a:gd name="T33" fmla="*/ 12 h 38"/>
              <a:gd name="T34" fmla="*/ 12 w 48"/>
              <a:gd name="T35" fmla="*/ 9 h 38"/>
              <a:gd name="T36" fmla="*/ 29 w 48"/>
              <a:gd name="T37" fmla="*/ 15 h 38"/>
              <a:gd name="T38" fmla="*/ 28 w 48"/>
              <a:gd name="T39" fmla="*/ 13 h 38"/>
              <a:gd name="T40" fmla="*/ 26 w 48"/>
              <a:gd name="T41" fmla="*/ 14 h 38"/>
              <a:gd name="T42" fmla="*/ 23 w 48"/>
              <a:gd name="T43" fmla="*/ 24 h 38"/>
              <a:gd name="T44" fmla="*/ 19 w 48"/>
              <a:gd name="T45" fmla="*/ 28 h 38"/>
              <a:gd name="T46" fmla="*/ 22 w 48"/>
              <a:gd name="T47" fmla="*/ 34 h 38"/>
              <a:gd name="T48" fmla="*/ 29 w 48"/>
              <a:gd name="T49" fmla="*/ 31 h 38"/>
              <a:gd name="T50" fmla="*/ 27 w 48"/>
              <a:gd name="T51" fmla="*/ 25 h 38"/>
              <a:gd name="T52" fmla="*/ 29 w 48"/>
              <a:gd name="T53" fmla="*/ 15 h 38"/>
              <a:gd name="T54" fmla="*/ 24 w 48"/>
              <a:gd name="T55" fmla="*/ 4 h 38"/>
              <a:gd name="T56" fmla="*/ 20 w 48"/>
              <a:gd name="T57" fmla="*/ 7 h 38"/>
              <a:gd name="T58" fmla="*/ 24 w 48"/>
              <a:gd name="T59" fmla="*/ 11 h 38"/>
              <a:gd name="T60" fmla="*/ 27 w 48"/>
              <a:gd name="T61" fmla="*/ 7 h 38"/>
              <a:gd name="T62" fmla="*/ 24 w 48"/>
              <a:gd name="T63" fmla="*/ 4 h 38"/>
              <a:gd name="T64" fmla="*/ 36 w 48"/>
              <a:gd name="T65" fmla="*/ 9 h 38"/>
              <a:gd name="T66" fmla="*/ 32 w 48"/>
              <a:gd name="T67" fmla="*/ 12 h 38"/>
              <a:gd name="T68" fmla="*/ 36 w 48"/>
              <a:gd name="T69" fmla="*/ 16 h 38"/>
              <a:gd name="T70" fmla="*/ 39 w 48"/>
              <a:gd name="T71" fmla="*/ 12 h 38"/>
              <a:gd name="T72" fmla="*/ 36 w 48"/>
              <a:gd name="T73" fmla="*/ 9 h 38"/>
              <a:gd name="T74" fmla="*/ 41 w 48"/>
              <a:gd name="T75" fmla="*/ 21 h 38"/>
              <a:gd name="T76" fmla="*/ 37 w 48"/>
              <a:gd name="T77" fmla="*/ 24 h 38"/>
              <a:gd name="T78" fmla="*/ 41 w 48"/>
              <a:gd name="T79" fmla="*/ 28 h 38"/>
              <a:gd name="T80" fmla="*/ 44 w 48"/>
              <a:gd name="T81" fmla="*/ 24 h 38"/>
              <a:gd name="T82" fmla="*/ 41 w 48"/>
              <a:gd name="T8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8">
                <a:moveTo>
                  <a:pt x="44" y="37"/>
                </a:moveTo>
                <a:cubicBezTo>
                  <a:pt x="44" y="38"/>
                  <a:pt x="43" y="38"/>
                  <a:pt x="42" y="38"/>
                </a:cubicBezTo>
                <a:cubicBezTo>
                  <a:pt x="5" y="38"/>
                  <a:pt x="5" y="38"/>
                  <a:pt x="5" y="38"/>
                </a:cubicBezTo>
                <a:cubicBezTo>
                  <a:pt x="4" y="38"/>
                  <a:pt x="4" y="38"/>
                  <a:pt x="3" y="37"/>
                </a:cubicBezTo>
                <a:cubicBezTo>
                  <a:pt x="1" y="33"/>
                  <a:pt x="0" y="29"/>
                  <a:pt x="0" y="24"/>
                </a:cubicBezTo>
                <a:cubicBezTo>
                  <a:pt x="0" y="11"/>
                  <a:pt x="10" y="0"/>
                  <a:pt x="24" y="0"/>
                </a:cubicBezTo>
                <a:cubicBezTo>
                  <a:pt x="37" y="0"/>
                  <a:pt x="48" y="11"/>
                  <a:pt x="48" y="24"/>
                </a:cubicBezTo>
                <a:cubicBezTo>
                  <a:pt x="48" y="29"/>
                  <a:pt x="46" y="33"/>
                  <a:pt x="44" y="37"/>
                </a:cubicBezTo>
                <a:close/>
                <a:moveTo>
                  <a:pt x="7" y="21"/>
                </a:moveTo>
                <a:cubicBezTo>
                  <a:pt x="5" y="21"/>
                  <a:pt x="3" y="22"/>
                  <a:pt x="3" y="24"/>
                </a:cubicBezTo>
                <a:cubicBezTo>
                  <a:pt x="3" y="26"/>
                  <a:pt x="5" y="28"/>
                  <a:pt x="7" y="28"/>
                </a:cubicBezTo>
                <a:cubicBezTo>
                  <a:pt x="8" y="28"/>
                  <a:pt x="10" y="26"/>
                  <a:pt x="10" y="24"/>
                </a:cubicBezTo>
                <a:cubicBezTo>
                  <a:pt x="10" y="22"/>
                  <a:pt x="8" y="21"/>
                  <a:pt x="7" y="21"/>
                </a:cubicBezTo>
                <a:close/>
                <a:moveTo>
                  <a:pt x="12" y="9"/>
                </a:moveTo>
                <a:cubicBezTo>
                  <a:pt x="10" y="9"/>
                  <a:pt x="8" y="10"/>
                  <a:pt x="8" y="12"/>
                </a:cubicBezTo>
                <a:cubicBezTo>
                  <a:pt x="8" y="14"/>
                  <a:pt x="10" y="16"/>
                  <a:pt x="12" y="16"/>
                </a:cubicBezTo>
                <a:cubicBezTo>
                  <a:pt x="14" y="16"/>
                  <a:pt x="15" y="14"/>
                  <a:pt x="15" y="12"/>
                </a:cubicBezTo>
                <a:cubicBezTo>
                  <a:pt x="15" y="10"/>
                  <a:pt x="14" y="9"/>
                  <a:pt x="12" y="9"/>
                </a:cubicBezTo>
                <a:close/>
                <a:moveTo>
                  <a:pt x="29" y="15"/>
                </a:moveTo>
                <a:cubicBezTo>
                  <a:pt x="29" y="14"/>
                  <a:pt x="29" y="13"/>
                  <a:pt x="28" y="13"/>
                </a:cubicBezTo>
                <a:cubicBezTo>
                  <a:pt x="27" y="13"/>
                  <a:pt x="26" y="13"/>
                  <a:pt x="26" y="14"/>
                </a:cubicBezTo>
                <a:cubicBezTo>
                  <a:pt x="23" y="24"/>
                  <a:pt x="23" y="24"/>
                  <a:pt x="23" y="24"/>
                </a:cubicBezTo>
                <a:cubicBezTo>
                  <a:pt x="21" y="25"/>
                  <a:pt x="19" y="26"/>
                  <a:pt x="19" y="28"/>
                </a:cubicBezTo>
                <a:cubicBezTo>
                  <a:pt x="18" y="31"/>
                  <a:pt x="20" y="34"/>
                  <a:pt x="22" y="34"/>
                </a:cubicBezTo>
                <a:cubicBezTo>
                  <a:pt x="25" y="35"/>
                  <a:pt x="28" y="34"/>
                  <a:pt x="29" y="31"/>
                </a:cubicBezTo>
                <a:cubicBezTo>
                  <a:pt x="29" y="29"/>
                  <a:pt x="28" y="26"/>
                  <a:pt x="27" y="25"/>
                </a:cubicBezTo>
                <a:lnTo>
                  <a:pt x="29" y="15"/>
                </a:lnTo>
                <a:close/>
                <a:moveTo>
                  <a:pt x="24" y="4"/>
                </a:moveTo>
                <a:cubicBezTo>
                  <a:pt x="22" y="4"/>
                  <a:pt x="20" y="5"/>
                  <a:pt x="20" y="7"/>
                </a:cubicBezTo>
                <a:cubicBezTo>
                  <a:pt x="20" y="9"/>
                  <a:pt x="22" y="11"/>
                  <a:pt x="24" y="11"/>
                </a:cubicBezTo>
                <a:cubicBezTo>
                  <a:pt x="26" y="11"/>
                  <a:pt x="27" y="9"/>
                  <a:pt x="27" y="7"/>
                </a:cubicBezTo>
                <a:cubicBezTo>
                  <a:pt x="27" y="5"/>
                  <a:pt x="26" y="4"/>
                  <a:pt x="24" y="4"/>
                </a:cubicBezTo>
                <a:close/>
                <a:moveTo>
                  <a:pt x="36" y="9"/>
                </a:moveTo>
                <a:cubicBezTo>
                  <a:pt x="34" y="9"/>
                  <a:pt x="32" y="10"/>
                  <a:pt x="32" y="12"/>
                </a:cubicBezTo>
                <a:cubicBezTo>
                  <a:pt x="32" y="14"/>
                  <a:pt x="34" y="16"/>
                  <a:pt x="36" y="16"/>
                </a:cubicBezTo>
                <a:cubicBezTo>
                  <a:pt x="38" y="16"/>
                  <a:pt x="39" y="14"/>
                  <a:pt x="39" y="12"/>
                </a:cubicBezTo>
                <a:cubicBezTo>
                  <a:pt x="39" y="10"/>
                  <a:pt x="38" y="9"/>
                  <a:pt x="36" y="9"/>
                </a:cubicBezTo>
                <a:close/>
                <a:moveTo>
                  <a:pt x="41" y="21"/>
                </a:moveTo>
                <a:cubicBezTo>
                  <a:pt x="39" y="21"/>
                  <a:pt x="37" y="22"/>
                  <a:pt x="37" y="24"/>
                </a:cubicBezTo>
                <a:cubicBezTo>
                  <a:pt x="37" y="26"/>
                  <a:pt x="39" y="28"/>
                  <a:pt x="41" y="28"/>
                </a:cubicBezTo>
                <a:cubicBezTo>
                  <a:pt x="43" y="28"/>
                  <a:pt x="44" y="26"/>
                  <a:pt x="44" y="24"/>
                </a:cubicBezTo>
                <a:cubicBezTo>
                  <a:pt x="44" y="22"/>
                  <a:pt x="43" y="21"/>
                  <a:pt x="41" y="21"/>
                </a:cubicBezTo>
                <a:close/>
              </a:path>
            </a:pathLst>
          </a:custGeom>
          <a:solidFill>
            <a:srgbClr val="8DBF34"/>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5" name="Title 4"/>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6" name="Text Placeholder 5"/>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
        <p:nvSpPr>
          <p:cNvPr id="10" name="Freeform 9"/>
          <p:cNvSpPr/>
          <p:nvPr/>
        </p:nvSpPr>
        <p:spPr>
          <a:xfrm>
            <a:off x="611903" y="2356511"/>
            <a:ext cx="3329506" cy="3721100"/>
          </a:xfrm>
          <a:custGeom>
            <a:avLst/>
            <a:gdLst>
              <a:gd name="connsiteX0" fmla="*/ 0 w 3584376"/>
              <a:gd name="connsiteY0" fmla="*/ 358438 h 3721100"/>
              <a:gd name="connsiteX1" fmla="*/ 358438 w 3584376"/>
              <a:gd name="connsiteY1" fmla="*/ 0 h 3721100"/>
              <a:gd name="connsiteX2" fmla="*/ 3225938 w 3584376"/>
              <a:gd name="connsiteY2" fmla="*/ 0 h 3721100"/>
              <a:gd name="connsiteX3" fmla="*/ 3584376 w 3584376"/>
              <a:gd name="connsiteY3" fmla="*/ 358438 h 3721100"/>
              <a:gd name="connsiteX4" fmla="*/ 3584376 w 3584376"/>
              <a:gd name="connsiteY4" fmla="*/ 3362662 h 3721100"/>
              <a:gd name="connsiteX5" fmla="*/ 3225938 w 3584376"/>
              <a:gd name="connsiteY5" fmla="*/ 3721100 h 3721100"/>
              <a:gd name="connsiteX6" fmla="*/ 358438 w 3584376"/>
              <a:gd name="connsiteY6" fmla="*/ 3721100 h 3721100"/>
              <a:gd name="connsiteX7" fmla="*/ 0 w 3584376"/>
              <a:gd name="connsiteY7" fmla="*/ 3362662 h 3721100"/>
              <a:gd name="connsiteX8" fmla="*/ 0 w 3584376"/>
              <a:gd name="connsiteY8" fmla="*/ 358438 h 372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376" h="3721100">
                <a:moveTo>
                  <a:pt x="0" y="358438"/>
                </a:moveTo>
                <a:cubicBezTo>
                  <a:pt x="0" y="160478"/>
                  <a:pt x="160478" y="0"/>
                  <a:pt x="358438" y="0"/>
                </a:cubicBezTo>
                <a:lnTo>
                  <a:pt x="3225938" y="0"/>
                </a:lnTo>
                <a:cubicBezTo>
                  <a:pt x="3423898" y="0"/>
                  <a:pt x="3584376" y="160478"/>
                  <a:pt x="3584376" y="358438"/>
                </a:cubicBezTo>
                <a:lnTo>
                  <a:pt x="3584376" y="3362662"/>
                </a:lnTo>
                <a:cubicBezTo>
                  <a:pt x="3584376" y="3560622"/>
                  <a:pt x="3423898" y="3721100"/>
                  <a:pt x="3225938" y="3721100"/>
                </a:cubicBezTo>
                <a:lnTo>
                  <a:pt x="358438" y="3721100"/>
                </a:lnTo>
                <a:cubicBezTo>
                  <a:pt x="160478" y="3721100"/>
                  <a:pt x="0" y="3560622"/>
                  <a:pt x="0" y="3362662"/>
                </a:cubicBezTo>
                <a:lnTo>
                  <a:pt x="0" y="358438"/>
                </a:lnTo>
                <a:close/>
              </a:path>
            </a:pathLst>
          </a:custGeom>
          <a:solidFill>
            <a:srgbClr val="008FD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24" tIns="1858264" rIns="369824" bIns="1114044" numCol="1" spcCol="1270" anchor="ctr" anchorCtr="0">
            <a:noAutofit/>
          </a:bodyPr>
          <a:lstStyle/>
          <a:p>
            <a:pPr lvl="0" algn="ctr" defTabSz="2311400">
              <a:lnSpc>
                <a:spcPct val="90000"/>
              </a:lnSpc>
              <a:spcBef>
                <a:spcPct val="0"/>
              </a:spcBef>
              <a:spcAft>
                <a:spcPct val="35000"/>
              </a:spcAft>
            </a:pPr>
            <a:endParaRPr lang="en-US" sz="5200" kern="1200">
              <a:latin typeface="ヒラギノ角ゴシック" panose="020B0300000000000000" charset="-128"/>
              <a:ea typeface="ヒラギノ角ゴシック" panose="020B0300000000000000" charset="-128"/>
              <a:sym typeface="Arial" panose="020B0604020202090204" pitchFamily="34" charset="0"/>
            </a:endParaRPr>
          </a:p>
        </p:txBody>
      </p:sp>
      <p:sp>
        <p:nvSpPr>
          <p:cNvPr id="12" name="Freeform 11"/>
          <p:cNvSpPr/>
          <p:nvPr/>
        </p:nvSpPr>
        <p:spPr>
          <a:xfrm>
            <a:off x="4432398" y="2356511"/>
            <a:ext cx="3329506" cy="3721100"/>
          </a:xfrm>
          <a:custGeom>
            <a:avLst/>
            <a:gdLst>
              <a:gd name="connsiteX0" fmla="*/ 0 w 3584376"/>
              <a:gd name="connsiteY0" fmla="*/ 358438 h 3721100"/>
              <a:gd name="connsiteX1" fmla="*/ 358438 w 3584376"/>
              <a:gd name="connsiteY1" fmla="*/ 0 h 3721100"/>
              <a:gd name="connsiteX2" fmla="*/ 3225938 w 3584376"/>
              <a:gd name="connsiteY2" fmla="*/ 0 h 3721100"/>
              <a:gd name="connsiteX3" fmla="*/ 3584376 w 3584376"/>
              <a:gd name="connsiteY3" fmla="*/ 358438 h 3721100"/>
              <a:gd name="connsiteX4" fmla="*/ 3584376 w 3584376"/>
              <a:gd name="connsiteY4" fmla="*/ 3362662 h 3721100"/>
              <a:gd name="connsiteX5" fmla="*/ 3225938 w 3584376"/>
              <a:gd name="connsiteY5" fmla="*/ 3721100 h 3721100"/>
              <a:gd name="connsiteX6" fmla="*/ 358438 w 3584376"/>
              <a:gd name="connsiteY6" fmla="*/ 3721100 h 3721100"/>
              <a:gd name="connsiteX7" fmla="*/ 0 w 3584376"/>
              <a:gd name="connsiteY7" fmla="*/ 3362662 h 3721100"/>
              <a:gd name="connsiteX8" fmla="*/ 0 w 3584376"/>
              <a:gd name="connsiteY8" fmla="*/ 358438 h 372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376" h="3721100">
                <a:moveTo>
                  <a:pt x="0" y="358438"/>
                </a:moveTo>
                <a:cubicBezTo>
                  <a:pt x="0" y="160478"/>
                  <a:pt x="160478" y="0"/>
                  <a:pt x="358438" y="0"/>
                </a:cubicBezTo>
                <a:lnTo>
                  <a:pt x="3225938" y="0"/>
                </a:lnTo>
                <a:cubicBezTo>
                  <a:pt x="3423898" y="0"/>
                  <a:pt x="3584376" y="160478"/>
                  <a:pt x="3584376" y="358438"/>
                </a:cubicBezTo>
                <a:lnTo>
                  <a:pt x="3584376" y="3362662"/>
                </a:lnTo>
                <a:cubicBezTo>
                  <a:pt x="3584376" y="3560622"/>
                  <a:pt x="3423898" y="3721100"/>
                  <a:pt x="3225938" y="3721100"/>
                </a:cubicBezTo>
                <a:lnTo>
                  <a:pt x="358438" y="3721100"/>
                </a:lnTo>
                <a:cubicBezTo>
                  <a:pt x="160478" y="3721100"/>
                  <a:pt x="0" y="3560622"/>
                  <a:pt x="0" y="3362662"/>
                </a:cubicBezTo>
                <a:lnTo>
                  <a:pt x="0" y="358438"/>
                </a:lnTo>
                <a:close/>
              </a:path>
            </a:pathLst>
          </a:custGeom>
          <a:solidFill>
            <a:srgbClr val="8DBF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24" tIns="1858264" rIns="369824" bIns="1114044" numCol="1" spcCol="1270" anchor="ctr" anchorCtr="0">
            <a:noAutofit/>
          </a:bodyPr>
          <a:lstStyle/>
          <a:p>
            <a:pPr lvl="0" algn="ctr" defTabSz="2311400">
              <a:lnSpc>
                <a:spcPct val="90000"/>
              </a:lnSpc>
              <a:spcBef>
                <a:spcPct val="0"/>
              </a:spcBef>
              <a:spcAft>
                <a:spcPct val="35000"/>
              </a:spcAft>
            </a:pPr>
            <a:endParaRPr lang="en-US" sz="5200" kern="1200">
              <a:latin typeface="ヒラギノ角ゴシック" panose="020B0300000000000000" charset="-128"/>
              <a:ea typeface="ヒラギノ角ゴシック" panose="020B0300000000000000" charset="-128"/>
              <a:sym typeface="Arial" panose="020B0604020202090204" pitchFamily="34" charset="0"/>
            </a:endParaRPr>
          </a:p>
        </p:txBody>
      </p:sp>
      <p:sp>
        <p:nvSpPr>
          <p:cNvPr id="14" name="Freeform 13"/>
          <p:cNvSpPr/>
          <p:nvPr/>
        </p:nvSpPr>
        <p:spPr>
          <a:xfrm>
            <a:off x="8252893" y="2356511"/>
            <a:ext cx="3329506" cy="3721100"/>
          </a:xfrm>
          <a:custGeom>
            <a:avLst/>
            <a:gdLst>
              <a:gd name="connsiteX0" fmla="*/ 0 w 3584376"/>
              <a:gd name="connsiteY0" fmla="*/ 358438 h 3721100"/>
              <a:gd name="connsiteX1" fmla="*/ 358438 w 3584376"/>
              <a:gd name="connsiteY1" fmla="*/ 0 h 3721100"/>
              <a:gd name="connsiteX2" fmla="*/ 3225938 w 3584376"/>
              <a:gd name="connsiteY2" fmla="*/ 0 h 3721100"/>
              <a:gd name="connsiteX3" fmla="*/ 3584376 w 3584376"/>
              <a:gd name="connsiteY3" fmla="*/ 358438 h 3721100"/>
              <a:gd name="connsiteX4" fmla="*/ 3584376 w 3584376"/>
              <a:gd name="connsiteY4" fmla="*/ 3362662 h 3721100"/>
              <a:gd name="connsiteX5" fmla="*/ 3225938 w 3584376"/>
              <a:gd name="connsiteY5" fmla="*/ 3721100 h 3721100"/>
              <a:gd name="connsiteX6" fmla="*/ 358438 w 3584376"/>
              <a:gd name="connsiteY6" fmla="*/ 3721100 h 3721100"/>
              <a:gd name="connsiteX7" fmla="*/ 0 w 3584376"/>
              <a:gd name="connsiteY7" fmla="*/ 3362662 h 3721100"/>
              <a:gd name="connsiteX8" fmla="*/ 0 w 3584376"/>
              <a:gd name="connsiteY8" fmla="*/ 358438 h 372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376" h="3721100">
                <a:moveTo>
                  <a:pt x="0" y="358438"/>
                </a:moveTo>
                <a:cubicBezTo>
                  <a:pt x="0" y="160478"/>
                  <a:pt x="160478" y="0"/>
                  <a:pt x="358438" y="0"/>
                </a:cubicBezTo>
                <a:lnTo>
                  <a:pt x="3225938" y="0"/>
                </a:lnTo>
                <a:cubicBezTo>
                  <a:pt x="3423898" y="0"/>
                  <a:pt x="3584376" y="160478"/>
                  <a:pt x="3584376" y="358438"/>
                </a:cubicBezTo>
                <a:lnTo>
                  <a:pt x="3584376" y="3362662"/>
                </a:lnTo>
                <a:cubicBezTo>
                  <a:pt x="3584376" y="3560622"/>
                  <a:pt x="3423898" y="3721100"/>
                  <a:pt x="3225938" y="3721100"/>
                </a:cubicBezTo>
                <a:lnTo>
                  <a:pt x="358438" y="3721100"/>
                </a:lnTo>
                <a:cubicBezTo>
                  <a:pt x="160478" y="3721100"/>
                  <a:pt x="0" y="3560622"/>
                  <a:pt x="0" y="3362662"/>
                </a:cubicBezTo>
                <a:lnTo>
                  <a:pt x="0" y="358438"/>
                </a:lnTo>
                <a:close/>
              </a:path>
            </a:pathLst>
          </a:custGeom>
          <a:solidFill>
            <a:srgbClr val="F5478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9824" tIns="1858264" rIns="369824" bIns="1114044" numCol="1" spcCol="1270" anchor="ctr" anchorCtr="0">
            <a:noAutofit/>
          </a:bodyPr>
          <a:lstStyle/>
          <a:p>
            <a:pPr lvl="0" algn="ctr" defTabSz="2311400">
              <a:lnSpc>
                <a:spcPct val="90000"/>
              </a:lnSpc>
              <a:spcBef>
                <a:spcPct val="0"/>
              </a:spcBef>
              <a:spcAft>
                <a:spcPct val="35000"/>
              </a:spcAft>
            </a:pPr>
            <a:endParaRPr lang="en-US" sz="5200" kern="1200">
              <a:latin typeface="ヒラギノ角ゴシック" panose="020B0300000000000000" charset="-128"/>
              <a:ea typeface="ヒラギノ角ゴシック" panose="020B0300000000000000" charset="-128"/>
              <a:sym typeface="Arial" panose="020B0604020202090204" pitchFamily="34" charset="0"/>
            </a:endParaRPr>
          </a:p>
        </p:txBody>
      </p:sp>
      <p:sp>
        <p:nvSpPr>
          <p:cNvPr id="17" name="Freeform 12"/>
          <p:cNvSpPr>
            <a:spLocks noChangeAspect="1" noEditPoints="1"/>
          </p:cNvSpPr>
          <p:nvPr/>
        </p:nvSpPr>
        <p:spPr bwMode="auto">
          <a:xfrm>
            <a:off x="1910896" y="2760977"/>
            <a:ext cx="731520" cy="731520"/>
          </a:xfrm>
          <a:custGeom>
            <a:avLst/>
            <a:gdLst>
              <a:gd name="T0" fmla="*/ 48 w 48"/>
              <a:gd name="T1" fmla="*/ 41 h 48"/>
              <a:gd name="T2" fmla="*/ 48 w 48"/>
              <a:gd name="T3" fmla="*/ 42 h 48"/>
              <a:gd name="T4" fmla="*/ 47 w 48"/>
              <a:gd name="T5" fmla="*/ 42 h 48"/>
              <a:gd name="T6" fmla="*/ 47 w 48"/>
              <a:gd name="T7" fmla="*/ 42 h 48"/>
              <a:gd name="T8" fmla="*/ 44 w 48"/>
              <a:gd name="T9" fmla="*/ 39 h 48"/>
              <a:gd name="T10" fmla="*/ 24 w 48"/>
              <a:gd name="T11" fmla="*/ 48 h 48"/>
              <a:gd name="T12" fmla="*/ 4 w 48"/>
              <a:gd name="T13" fmla="*/ 39 h 48"/>
              <a:gd name="T14" fmla="*/ 2 w 48"/>
              <a:gd name="T15" fmla="*/ 42 h 48"/>
              <a:gd name="T16" fmla="*/ 1 w 48"/>
              <a:gd name="T17" fmla="*/ 42 h 48"/>
              <a:gd name="T18" fmla="*/ 1 w 48"/>
              <a:gd name="T19" fmla="*/ 42 h 48"/>
              <a:gd name="T20" fmla="*/ 0 w 48"/>
              <a:gd name="T21" fmla="*/ 41 h 48"/>
              <a:gd name="T22" fmla="*/ 0 w 48"/>
              <a:gd name="T23" fmla="*/ 32 h 48"/>
              <a:gd name="T24" fmla="*/ 1 w 48"/>
              <a:gd name="T25" fmla="*/ 31 h 48"/>
              <a:gd name="T26" fmla="*/ 10 w 48"/>
              <a:gd name="T27" fmla="*/ 31 h 48"/>
              <a:gd name="T28" fmla="*/ 11 w 48"/>
              <a:gd name="T29" fmla="*/ 32 h 48"/>
              <a:gd name="T30" fmla="*/ 11 w 48"/>
              <a:gd name="T31" fmla="*/ 32 h 48"/>
              <a:gd name="T32" fmla="*/ 8 w 48"/>
              <a:gd name="T33" fmla="*/ 35 h 48"/>
              <a:gd name="T34" fmla="*/ 21 w 48"/>
              <a:gd name="T35" fmla="*/ 41 h 48"/>
              <a:gd name="T36" fmla="*/ 21 w 48"/>
              <a:gd name="T37" fmla="*/ 24 h 48"/>
              <a:gd name="T38" fmla="*/ 16 w 48"/>
              <a:gd name="T39" fmla="*/ 24 h 48"/>
              <a:gd name="T40" fmla="*/ 14 w 48"/>
              <a:gd name="T41" fmla="*/ 22 h 48"/>
              <a:gd name="T42" fmla="*/ 14 w 48"/>
              <a:gd name="T43" fmla="*/ 19 h 48"/>
              <a:gd name="T44" fmla="*/ 16 w 48"/>
              <a:gd name="T45" fmla="*/ 17 h 48"/>
              <a:gd name="T46" fmla="*/ 21 w 48"/>
              <a:gd name="T47" fmla="*/ 17 h 48"/>
              <a:gd name="T48" fmla="*/ 21 w 48"/>
              <a:gd name="T49" fmla="*/ 13 h 48"/>
              <a:gd name="T50" fmla="*/ 17 w 48"/>
              <a:gd name="T51" fmla="*/ 7 h 48"/>
              <a:gd name="T52" fmla="*/ 24 w 48"/>
              <a:gd name="T53" fmla="*/ 0 h 48"/>
              <a:gd name="T54" fmla="*/ 31 w 48"/>
              <a:gd name="T55" fmla="*/ 7 h 48"/>
              <a:gd name="T56" fmla="*/ 28 w 48"/>
              <a:gd name="T57" fmla="*/ 13 h 48"/>
              <a:gd name="T58" fmla="*/ 28 w 48"/>
              <a:gd name="T59" fmla="*/ 17 h 48"/>
              <a:gd name="T60" fmla="*/ 33 w 48"/>
              <a:gd name="T61" fmla="*/ 17 h 48"/>
              <a:gd name="T62" fmla="*/ 34 w 48"/>
              <a:gd name="T63" fmla="*/ 19 h 48"/>
              <a:gd name="T64" fmla="*/ 34 w 48"/>
              <a:gd name="T65" fmla="*/ 22 h 48"/>
              <a:gd name="T66" fmla="*/ 33 w 48"/>
              <a:gd name="T67" fmla="*/ 24 h 48"/>
              <a:gd name="T68" fmla="*/ 28 w 48"/>
              <a:gd name="T69" fmla="*/ 24 h 48"/>
              <a:gd name="T70" fmla="*/ 28 w 48"/>
              <a:gd name="T71" fmla="*/ 41 h 48"/>
              <a:gd name="T72" fmla="*/ 40 w 48"/>
              <a:gd name="T73" fmla="*/ 35 h 48"/>
              <a:gd name="T74" fmla="*/ 37 w 48"/>
              <a:gd name="T75" fmla="*/ 32 h 48"/>
              <a:gd name="T76" fmla="*/ 37 w 48"/>
              <a:gd name="T77" fmla="*/ 32 h 48"/>
              <a:gd name="T78" fmla="*/ 38 w 48"/>
              <a:gd name="T79" fmla="*/ 31 h 48"/>
              <a:gd name="T80" fmla="*/ 47 w 48"/>
              <a:gd name="T81" fmla="*/ 31 h 48"/>
              <a:gd name="T82" fmla="*/ 48 w 48"/>
              <a:gd name="T83" fmla="*/ 32 h 48"/>
              <a:gd name="T84" fmla="*/ 48 w 48"/>
              <a:gd name="T85" fmla="*/ 41 h 48"/>
              <a:gd name="T86" fmla="*/ 24 w 48"/>
              <a:gd name="T87" fmla="*/ 5 h 48"/>
              <a:gd name="T88" fmla="*/ 22 w 48"/>
              <a:gd name="T89" fmla="*/ 7 h 48"/>
              <a:gd name="T90" fmla="*/ 24 w 48"/>
              <a:gd name="T91" fmla="*/ 9 h 48"/>
              <a:gd name="T92" fmla="*/ 26 w 48"/>
              <a:gd name="T93" fmla="*/ 7 h 48"/>
              <a:gd name="T94" fmla="*/ 24 w 48"/>
              <a:gd name="T95"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41"/>
                </a:moveTo>
                <a:cubicBezTo>
                  <a:pt x="48" y="42"/>
                  <a:pt x="48" y="42"/>
                  <a:pt x="48" y="42"/>
                </a:cubicBezTo>
                <a:cubicBezTo>
                  <a:pt x="47" y="42"/>
                  <a:pt x="47" y="42"/>
                  <a:pt x="47" y="42"/>
                </a:cubicBezTo>
                <a:cubicBezTo>
                  <a:pt x="47" y="42"/>
                  <a:pt x="47" y="42"/>
                  <a:pt x="47" y="42"/>
                </a:cubicBezTo>
                <a:cubicBezTo>
                  <a:pt x="44" y="39"/>
                  <a:pt x="44" y="39"/>
                  <a:pt x="44" y="39"/>
                </a:cubicBezTo>
                <a:cubicBezTo>
                  <a:pt x="40" y="44"/>
                  <a:pt x="32" y="48"/>
                  <a:pt x="24" y="48"/>
                </a:cubicBezTo>
                <a:cubicBezTo>
                  <a:pt x="16" y="48"/>
                  <a:pt x="8" y="44"/>
                  <a:pt x="4" y="39"/>
                </a:cubicBezTo>
                <a:cubicBezTo>
                  <a:pt x="2" y="42"/>
                  <a:pt x="2" y="42"/>
                  <a:pt x="2" y="42"/>
                </a:cubicBezTo>
                <a:cubicBezTo>
                  <a:pt x="1" y="42"/>
                  <a:pt x="1" y="42"/>
                  <a:pt x="1" y="42"/>
                </a:cubicBezTo>
                <a:cubicBezTo>
                  <a:pt x="1" y="42"/>
                  <a:pt x="1" y="42"/>
                  <a:pt x="1" y="42"/>
                </a:cubicBezTo>
                <a:cubicBezTo>
                  <a:pt x="0" y="42"/>
                  <a:pt x="0" y="42"/>
                  <a:pt x="0" y="41"/>
                </a:cubicBezTo>
                <a:cubicBezTo>
                  <a:pt x="0" y="32"/>
                  <a:pt x="0" y="32"/>
                  <a:pt x="0" y="32"/>
                </a:cubicBezTo>
                <a:cubicBezTo>
                  <a:pt x="0" y="31"/>
                  <a:pt x="0" y="31"/>
                  <a:pt x="1" y="31"/>
                </a:cubicBezTo>
                <a:cubicBezTo>
                  <a:pt x="10" y="31"/>
                  <a:pt x="10" y="31"/>
                  <a:pt x="10" y="31"/>
                </a:cubicBezTo>
                <a:cubicBezTo>
                  <a:pt x="11" y="31"/>
                  <a:pt x="11" y="31"/>
                  <a:pt x="11" y="32"/>
                </a:cubicBezTo>
                <a:cubicBezTo>
                  <a:pt x="11" y="32"/>
                  <a:pt x="11" y="32"/>
                  <a:pt x="11" y="32"/>
                </a:cubicBezTo>
                <a:cubicBezTo>
                  <a:pt x="8" y="35"/>
                  <a:pt x="8" y="35"/>
                  <a:pt x="8" y="35"/>
                </a:cubicBezTo>
                <a:cubicBezTo>
                  <a:pt x="11" y="38"/>
                  <a:pt x="15" y="41"/>
                  <a:pt x="21" y="41"/>
                </a:cubicBezTo>
                <a:cubicBezTo>
                  <a:pt x="21" y="24"/>
                  <a:pt x="21" y="24"/>
                  <a:pt x="21" y="24"/>
                </a:cubicBezTo>
                <a:cubicBezTo>
                  <a:pt x="16" y="24"/>
                  <a:pt x="16" y="24"/>
                  <a:pt x="16" y="24"/>
                </a:cubicBezTo>
                <a:cubicBezTo>
                  <a:pt x="15" y="24"/>
                  <a:pt x="14" y="23"/>
                  <a:pt x="14" y="22"/>
                </a:cubicBezTo>
                <a:cubicBezTo>
                  <a:pt x="14" y="19"/>
                  <a:pt x="14" y="19"/>
                  <a:pt x="14" y="19"/>
                </a:cubicBezTo>
                <a:cubicBezTo>
                  <a:pt x="14" y="18"/>
                  <a:pt x="15" y="17"/>
                  <a:pt x="16" y="17"/>
                </a:cubicBezTo>
                <a:cubicBezTo>
                  <a:pt x="21" y="17"/>
                  <a:pt x="21" y="17"/>
                  <a:pt x="21" y="17"/>
                </a:cubicBezTo>
                <a:cubicBezTo>
                  <a:pt x="21" y="13"/>
                  <a:pt x="21" y="13"/>
                  <a:pt x="21" y="13"/>
                </a:cubicBezTo>
                <a:cubicBezTo>
                  <a:pt x="19" y="12"/>
                  <a:pt x="17" y="10"/>
                  <a:pt x="17" y="7"/>
                </a:cubicBezTo>
                <a:cubicBezTo>
                  <a:pt x="17" y="3"/>
                  <a:pt x="20" y="0"/>
                  <a:pt x="24" y="0"/>
                </a:cubicBezTo>
                <a:cubicBezTo>
                  <a:pt x="28" y="0"/>
                  <a:pt x="31" y="3"/>
                  <a:pt x="31" y="7"/>
                </a:cubicBezTo>
                <a:cubicBezTo>
                  <a:pt x="31" y="10"/>
                  <a:pt x="30" y="12"/>
                  <a:pt x="28" y="13"/>
                </a:cubicBezTo>
                <a:cubicBezTo>
                  <a:pt x="28" y="17"/>
                  <a:pt x="28" y="17"/>
                  <a:pt x="28" y="17"/>
                </a:cubicBezTo>
                <a:cubicBezTo>
                  <a:pt x="33" y="17"/>
                  <a:pt x="33" y="17"/>
                  <a:pt x="33" y="17"/>
                </a:cubicBezTo>
                <a:cubicBezTo>
                  <a:pt x="34" y="17"/>
                  <a:pt x="34" y="18"/>
                  <a:pt x="34" y="19"/>
                </a:cubicBezTo>
                <a:cubicBezTo>
                  <a:pt x="34" y="22"/>
                  <a:pt x="34" y="22"/>
                  <a:pt x="34" y="22"/>
                </a:cubicBezTo>
                <a:cubicBezTo>
                  <a:pt x="34" y="23"/>
                  <a:pt x="34" y="24"/>
                  <a:pt x="33" y="24"/>
                </a:cubicBezTo>
                <a:cubicBezTo>
                  <a:pt x="28" y="24"/>
                  <a:pt x="28" y="24"/>
                  <a:pt x="28" y="24"/>
                </a:cubicBezTo>
                <a:cubicBezTo>
                  <a:pt x="28" y="41"/>
                  <a:pt x="28" y="41"/>
                  <a:pt x="28" y="41"/>
                </a:cubicBezTo>
                <a:cubicBezTo>
                  <a:pt x="33" y="41"/>
                  <a:pt x="37" y="38"/>
                  <a:pt x="40" y="35"/>
                </a:cubicBezTo>
                <a:cubicBezTo>
                  <a:pt x="37" y="32"/>
                  <a:pt x="37" y="32"/>
                  <a:pt x="37" y="32"/>
                </a:cubicBezTo>
                <a:cubicBezTo>
                  <a:pt x="37" y="32"/>
                  <a:pt x="37" y="32"/>
                  <a:pt x="37" y="32"/>
                </a:cubicBezTo>
                <a:cubicBezTo>
                  <a:pt x="37" y="31"/>
                  <a:pt x="37" y="31"/>
                  <a:pt x="38" y="31"/>
                </a:cubicBezTo>
                <a:cubicBezTo>
                  <a:pt x="47" y="31"/>
                  <a:pt x="47" y="31"/>
                  <a:pt x="47" y="31"/>
                </a:cubicBezTo>
                <a:cubicBezTo>
                  <a:pt x="48" y="31"/>
                  <a:pt x="48" y="31"/>
                  <a:pt x="48" y="32"/>
                </a:cubicBezTo>
                <a:lnTo>
                  <a:pt x="48" y="41"/>
                </a:lnTo>
                <a:close/>
                <a:moveTo>
                  <a:pt x="24" y="5"/>
                </a:moveTo>
                <a:cubicBezTo>
                  <a:pt x="23" y="5"/>
                  <a:pt x="22" y="6"/>
                  <a:pt x="22" y="7"/>
                </a:cubicBezTo>
                <a:cubicBezTo>
                  <a:pt x="22" y="8"/>
                  <a:pt x="23" y="9"/>
                  <a:pt x="24" y="9"/>
                </a:cubicBezTo>
                <a:cubicBezTo>
                  <a:pt x="25" y="9"/>
                  <a:pt x="26" y="8"/>
                  <a:pt x="26" y="7"/>
                </a:cubicBezTo>
                <a:cubicBezTo>
                  <a:pt x="26" y="6"/>
                  <a:pt x="25" y="5"/>
                  <a:pt x="24" y="5"/>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8" name="Freeform 133"/>
          <p:cNvSpPr>
            <a:spLocks noChangeAspect="1" noEditPoints="1"/>
          </p:cNvSpPr>
          <p:nvPr/>
        </p:nvSpPr>
        <p:spPr bwMode="auto">
          <a:xfrm>
            <a:off x="5730239" y="2739992"/>
            <a:ext cx="731520" cy="731520"/>
          </a:xfrm>
          <a:custGeom>
            <a:avLst/>
            <a:gdLst>
              <a:gd name="T0" fmla="*/ 41 w 41"/>
              <a:gd name="T1" fmla="*/ 23 h 41"/>
              <a:gd name="T2" fmla="*/ 39 w 41"/>
              <a:gd name="T3" fmla="*/ 24 h 41"/>
              <a:gd name="T4" fmla="*/ 35 w 41"/>
              <a:gd name="T5" fmla="*/ 24 h 41"/>
              <a:gd name="T6" fmla="*/ 24 w 41"/>
              <a:gd name="T7" fmla="*/ 36 h 41"/>
              <a:gd name="T8" fmla="*/ 24 w 41"/>
              <a:gd name="T9" fmla="*/ 40 h 41"/>
              <a:gd name="T10" fmla="*/ 22 w 41"/>
              <a:gd name="T11" fmla="*/ 41 h 41"/>
              <a:gd name="T12" fmla="*/ 18 w 41"/>
              <a:gd name="T13" fmla="*/ 41 h 41"/>
              <a:gd name="T14" fmla="*/ 17 w 41"/>
              <a:gd name="T15" fmla="*/ 40 h 41"/>
              <a:gd name="T16" fmla="*/ 17 w 41"/>
              <a:gd name="T17" fmla="*/ 36 h 41"/>
              <a:gd name="T18" fmla="*/ 5 w 41"/>
              <a:gd name="T19" fmla="*/ 24 h 41"/>
              <a:gd name="T20" fmla="*/ 1 w 41"/>
              <a:gd name="T21" fmla="*/ 24 h 41"/>
              <a:gd name="T22" fmla="*/ 0 w 41"/>
              <a:gd name="T23" fmla="*/ 23 h 41"/>
              <a:gd name="T24" fmla="*/ 0 w 41"/>
              <a:gd name="T25" fmla="*/ 19 h 41"/>
              <a:gd name="T26" fmla="*/ 1 w 41"/>
              <a:gd name="T27" fmla="*/ 17 h 41"/>
              <a:gd name="T28" fmla="*/ 5 w 41"/>
              <a:gd name="T29" fmla="*/ 17 h 41"/>
              <a:gd name="T30" fmla="*/ 17 w 41"/>
              <a:gd name="T31" fmla="*/ 6 h 41"/>
              <a:gd name="T32" fmla="*/ 17 w 41"/>
              <a:gd name="T33" fmla="*/ 2 h 41"/>
              <a:gd name="T34" fmla="*/ 18 w 41"/>
              <a:gd name="T35" fmla="*/ 0 h 41"/>
              <a:gd name="T36" fmla="*/ 22 w 41"/>
              <a:gd name="T37" fmla="*/ 0 h 41"/>
              <a:gd name="T38" fmla="*/ 24 w 41"/>
              <a:gd name="T39" fmla="*/ 2 h 41"/>
              <a:gd name="T40" fmla="*/ 24 w 41"/>
              <a:gd name="T41" fmla="*/ 6 h 41"/>
              <a:gd name="T42" fmla="*/ 35 w 41"/>
              <a:gd name="T43" fmla="*/ 17 h 41"/>
              <a:gd name="T44" fmla="*/ 39 w 41"/>
              <a:gd name="T45" fmla="*/ 17 h 41"/>
              <a:gd name="T46" fmla="*/ 41 w 41"/>
              <a:gd name="T47" fmla="*/ 19 h 41"/>
              <a:gd name="T48" fmla="*/ 41 w 41"/>
              <a:gd name="T49" fmla="*/ 23 h 41"/>
              <a:gd name="T50" fmla="*/ 29 w 41"/>
              <a:gd name="T51" fmla="*/ 24 h 41"/>
              <a:gd name="T52" fmla="*/ 27 w 41"/>
              <a:gd name="T53" fmla="*/ 23 h 41"/>
              <a:gd name="T54" fmla="*/ 27 w 41"/>
              <a:gd name="T55" fmla="*/ 19 h 41"/>
              <a:gd name="T56" fmla="*/ 29 w 41"/>
              <a:gd name="T57" fmla="*/ 17 h 41"/>
              <a:gd name="T58" fmla="*/ 32 w 41"/>
              <a:gd name="T59" fmla="*/ 17 h 41"/>
              <a:gd name="T60" fmla="*/ 24 w 41"/>
              <a:gd name="T61" fmla="*/ 9 h 41"/>
              <a:gd name="T62" fmla="*/ 24 w 41"/>
              <a:gd name="T63" fmla="*/ 12 h 41"/>
              <a:gd name="T64" fmla="*/ 22 w 41"/>
              <a:gd name="T65" fmla="*/ 14 h 41"/>
              <a:gd name="T66" fmla="*/ 18 w 41"/>
              <a:gd name="T67" fmla="*/ 14 h 41"/>
              <a:gd name="T68" fmla="*/ 17 w 41"/>
              <a:gd name="T69" fmla="*/ 12 h 41"/>
              <a:gd name="T70" fmla="*/ 17 w 41"/>
              <a:gd name="T71" fmla="*/ 9 h 41"/>
              <a:gd name="T72" fmla="*/ 9 w 41"/>
              <a:gd name="T73" fmla="*/ 17 h 41"/>
              <a:gd name="T74" fmla="*/ 12 w 41"/>
              <a:gd name="T75" fmla="*/ 17 h 41"/>
              <a:gd name="T76" fmla="*/ 13 w 41"/>
              <a:gd name="T77" fmla="*/ 19 h 41"/>
              <a:gd name="T78" fmla="*/ 13 w 41"/>
              <a:gd name="T79" fmla="*/ 23 h 41"/>
              <a:gd name="T80" fmla="*/ 12 w 41"/>
              <a:gd name="T81" fmla="*/ 24 h 41"/>
              <a:gd name="T82" fmla="*/ 9 w 41"/>
              <a:gd name="T83" fmla="*/ 24 h 41"/>
              <a:gd name="T84" fmla="*/ 17 w 41"/>
              <a:gd name="T85" fmla="*/ 32 h 41"/>
              <a:gd name="T86" fmla="*/ 17 w 41"/>
              <a:gd name="T87" fmla="*/ 29 h 41"/>
              <a:gd name="T88" fmla="*/ 18 w 41"/>
              <a:gd name="T89" fmla="*/ 28 h 41"/>
              <a:gd name="T90" fmla="*/ 22 w 41"/>
              <a:gd name="T91" fmla="*/ 28 h 41"/>
              <a:gd name="T92" fmla="*/ 24 w 41"/>
              <a:gd name="T93" fmla="*/ 29 h 41"/>
              <a:gd name="T94" fmla="*/ 24 w 41"/>
              <a:gd name="T95" fmla="*/ 32 h 41"/>
              <a:gd name="T96" fmla="*/ 32 w 41"/>
              <a:gd name="T97" fmla="*/ 24 h 41"/>
              <a:gd name="T98" fmla="*/ 29 w 41"/>
              <a:gd name="T9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 h="41">
                <a:moveTo>
                  <a:pt x="41" y="23"/>
                </a:moveTo>
                <a:cubicBezTo>
                  <a:pt x="41" y="24"/>
                  <a:pt x="40" y="24"/>
                  <a:pt x="39" y="24"/>
                </a:cubicBezTo>
                <a:cubicBezTo>
                  <a:pt x="35" y="24"/>
                  <a:pt x="35" y="24"/>
                  <a:pt x="35" y="24"/>
                </a:cubicBezTo>
                <a:cubicBezTo>
                  <a:pt x="34" y="30"/>
                  <a:pt x="29" y="35"/>
                  <a:pt x="24" y="36"/>
                </a:cubicBezTo>
                <a:cubicBezTo>
                  <a:pt x="24" y="40"/>
                  <a:pt x="24" y="40"/>
                  <a:pt x="24" y="40"/>
                </a:cubicBezTo>
                <a:cubicBezTo>
                  <a:pt x="24" y="41"/>
                  <a:pt x="23" y="41"/>
                  <a:pt x="22" y="41"/>
                </a:cubicBezTo>
                <a:cubicBezTo>
                  <a:pt x="18" y="41"/>
                  <a:pt x="18" y="41"/>
                  <a:pt x="18" y="41"/>
                </a:cubicBezTo>
                <a:cubicBezTo>
                  <a:pt x="17" y="41"/>
                  <a:pt x="17" y="41"/>
                  <a:pt x="17" y="40"/>
                </a:cubicBezTo>
                <a:cubicBezTo>
                  <a:pt x="17" y="36"/>
                  <a:pt x="17" y="36"/>
                  <a:pt x="17" y="36"/>
                </a:cubicBezTo>
                <a:cubicBezTo>
                  <a:pt x="11" y="35"/>
                  <a:pt x="6" y="30"/>
                  <a:pt x="5" y="24"/>
                </a:cubicBezTo>
                <a:cubicBezTo>
                  <a:pt x="1" y="24"/>
                  <a:pt x="1" y="24"/>
                  <a:pt x="1" y="24"/>
                </a:cubicBezTo>
                <a:cubicBezTo>
                  <a:pt x="0" y="24"/>
                  <a:pt x="0" y="24"/>
                  <a:pt x="0" y="23"/>
                </a:cubicBezTo>
                <a:cubicBezTo>
                  <a:pt x="0" y="19"/>
                  <a:pt x="0" y="19"/>
                  <a:pt x="0" y="19"/>
                </a:cubicBezTo>
                <a:cubicBezTo>
                  <a:pt x="0" y="18"/>
                  <a:pt x="0" y="17"/>
                  <a:pt x="1" y="17"/>
                </a:cubicBezTo>
                <a:cubicBezTo>
                  <a:pt x="5" y="17"/>
                  <a:pt x="5" y="17"/>
                  <a:pt x="5" y="17"/>
                </a:cubicBezTo>
                <a:cubicBezTo>
                  <a:pt x="6" y="12"/>
                  <a:pt x="11" y="7"/>
                  <a:pt x="17" y="6"/>
                </a:cubicBezTo>
                <a:cubicBezTo>
                  <a:pt x="17" y="2"/>
                  <a:pt x="17" y="2"/>
                  <a:pt x="17" y="2"/>
                </a:cubicBezTo>
                <a:cubicBezTo>
                  <a:pt x="17" y="1"/>
                  <a:pt x="17" y="0"/>
                  <a:pt x="18" y="0"/>
                </a:cubicBezTo>
                <a:cubicBezTo>
                  <a:pt x="22" y="0"/>
                  <a:pt x="22" y="0"/>
                  <a:pt x="22" y="0"/>
                </a:cubicBezTo>
                <a:cubicBezTo>
                  <a:pt x="23" y="0"/>
                  <a:pt x="24" y="1"/>
                  <a:pt x="24" y="2"/>
                </a:cubicBezTo>
                <a:cubicBezTo>
                  <a:pt x="24" y="6"/>
                  <a:pt x="24" y="6"/>
                  <a:pt x="24" y="6"/>
                </a:cubicBezTo>
                <a:cubicBezTo>
                  <a:pt x="29" y="7"/>
                  <a:pt x="34" y="12"/>
                  <a:pt x="35" y="17"/>
                </a:cubicBezTo>
                <a:cubicBezTo>
                  <a:pt x="39" y="17"/>
                  <a:pt x="39" y="17"/>
                  <a:pt x="39" y="17"/>
                </a:cubicBezTo>
                <a:cubicBezTo>
                  <a:pt x="40" y="17"/>
                  <a:pt x="41" y="18"/>
                  <a:pt x="41" y="19"/>
                </a:cubicBezTo>
                <a:lnTo>
                  <a:pt x="41" y="23"/>
                </a:lnTo>
                <a:close/>
                <a:moveTo>
                  <a:pt x="29" y="24"/>
                </a:moveTo>
                <a:cubicBezTo>
                  <a:pt x="28" y="24"/>
                  <a:pt x="27" y="24"/>
                  <a:pt x="27" y="23"/>
                </a:cubicBezTo>
                <a:cubicBezTo>
                  <a:pt x="27" y="19"/>
                  <a:pt x="27" y="19"/>
                  <a:pt x="27" y="19"/>
                </a:cubicBezTo>
                <a:cubicBezTo>
                  <a:pt x="27" y="18"/>
                  <a:pt x="28" y="17"/>
                  <a:pt x="29" y="17"/>
                </a:cubicBezTo>
                <a:cubicBezTo>
                  <a:pt x="32" y="17"/>
                  <a:pt x="32" y="17"/>
                  <a:pt x="32" y="17"/>
                </a:cubicBezTo>
                <a:cubicBezTo>
                  <a:pt x="30" y="14"/>
                  <a:pt x="27" y="11"/>
                  <a:pt x="24" y="9"/>
                </a:cubicBezTo>
                <a:cubicBezTo>
                  <a:pt x="24" y="12"/>
                  <a:pt x="24" y="12"/>
                  <a:pt x="24" y="12"/>
                </a:cubicBezTo>
                <a:cubicBezTo>
                  <a:pt x="24" y="13"/>
                  <a:pt x="23" y="14"/>
                  <a:pt x="22" y="14"/>
                </a:cubicBezTo>
                <a:cubicBezTo>
                  <a:pt x="18" y="14"/>
                  <a:pt x="18" y="14"/>
                  <a:pt x="18" y="14"/>
                </a:cubicBezTo>
                <a:cubicBezTo>
                  <a:pt x="17" y="14"/>
                  <a:pt x="17" y="13"/>
                  <a:pt x="17" y="12"/>
                </a:cubicBezTo>
                <a:cubicBezTo>
                  <a:pt x="17" y="9"/>
                  <a:pt x="17" y="9"/>
                  <a:pt x="17" y="9"/>
                </a:cubicBezTo>
                <a:cubicBezTo>
                  <a:pt x="13" y="11"/>
                  <a:pt x="10" y="14"/>
                  <a:pt x="9" y="17"/>
                </a:cubicBezTo>
                <a:cubicBezTo>
                  <a:pt x="12" y="17"/>
                  <a:pt x="12" y="17"/>
                  <a:pt x="12" y="17"/>
                </a:cubicBezTo>
                <a:cubicBezTo>
                  <a:pt x="12" y="17"/>
                  <a:pt x="13" y="18"/>
                  <a:pt x="13" y="19"/>
                </a:cubicBezTo>
                <a:cubicBezTo>
                  <a:pt x="13" y="23"/>
                  <a:pt x="13" y="23"/>
                  <a:pt x="13" y="23"/>
                </a:cubicBezTo>
                <a:cubicBezTo>
                  <a:pt x="13" y="24"/>
                  <a:pt x="12" y="24"/>
                  <a:pt x="12" y="24"/>
                </a:cubicBezTo>
                <a:cubicBezTo>
                  <a:pt x="9" y="24"/>
                  <a:pt x="9" y="24"/>
                  <a:pt x="9" y="24"/>
                </a:cubicBezTo>
                <a:cubicBezTo>
                  <a:pt x="10" y="28"/>
                  <a:pt x="13" y="31"/>
                  <a:pt x="17" y="32"/>
                </a:cubicBezTo>
                <a:cubicBezTo>
                  <a:pt x="17" y="29"/>
                  <a:pt x="17" y="29"/>
                  <a:pt x="17" y="29"/>
                </a:cubicBezTo>
                <a:cubicBezTo>
                  <a:pt x="17" y="28"/>
                  <a:pt x="17" y="28"/>
                  <a:pt x="18" y="28"/>
                </a:cubicBezTo>
                <a:cubicBezTo>
                  <a:pt x="22" y="28"/>
                  <a:pt x="22" y="28"/>
                  <a:pt x="22" y="28"/>
                </a:cubicBezTo>
                <a:cubicBezTo>
                  <a:pt x="23" y="28"/>
                  <a:pt x="24" y="28"/>
                  <a:pt x="24" y="29"/>
                </a:cubicBezTo>
                <a:cubicBezTo>
                  <a:pt x="24" y="32"/>
                  <a:pt x="24" y="32"/>
                  <a:pt x="24" y="32"/>
                </a:cubicBezTo>
                <a:cubicBezTo>
                  <a:pt x="27" y="31"/>
                  <a:pt x="30" y="28"/>
                  <a:pt x="32" y="24"/>
                </a:cubicBezTo>
                <a:lnTo>
                  <a:pt x="29" y="24"/>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9" name="Freeform 139"/>
          <p:cNvSpPr>
            <a:spLocks noChangeAspect="1" noEditPoints="1"/>
          </p:cNvSpPr>
          <p:nvPr/>
        </p:nvSpPr>
        <p:spPr bwMode="auto">
          <a:xfrm>
            <a:off x="9458414" y="2713381"/>
            <a:ext cx="918464" cy="731520"/>
          </a:xfrm>
          <a:custGeom>
            <a:avLst/>
            <a:gdLst>
              <a:gd name="T0" fmla="*/ 44 w 48"/>
              <a:gd name="T1" fmla="*/ 37 h 38"/>
              <a:gd name="T2" fmla="*/ 42 w 48"/>
              <a:gd name="T3" fmla="*/ 38 h 38"/>
              <a:gd name="T4" fmla="*/ 5 w 48"/>
              <a:gd name="T5" fmla="*/ 38 h 38"/>
              <a:gd name="T6" fmla="*/ 3 w 48"/>
              <a:gd name="T7" fmla="*/ 37 h 38"/>
              <a:gd name="T8" fmla="*/ 0 w 48"/>
              <a:gd name="T9" fmla="*/ 24 h 38"/>
              <a:gd name="T10" fmla="*/ 24 w 48"/>
              <a:gd name="T11" fmla="*/ 0 h 38"/>
              <a:gd name="T12" fmla="*/ 48 w 48"/>
              <a:gd name="T13" fmla="*/ 24 h 38"/>
              <a:gd name="T14" fmla="*/ 44 w 48"/>
              <a:gd name="T15" fmla="*/ 37 h 38"/>
              <a:gd name="T16" fmla="*/ 7 w 48"/>
              <a:gd name="T17" fmla="*/ 21 h 38"/>
              <a:gd name="T18" fmla="*/ 3 w 48"/>
              <a:gd name="T19" fmla="*/ 24 h 38"/>
              <a:gd name="T20" fmla="*/ 7 w 48"/>
              <a:gd name="T21" fmla="*/ 28 h 38"/>
              <a:gd name="T22" fmla="*/ 10 w 48"/>
              <a:gd name="T23" fmla="*/ 24 h 38"/>
              <a:gd name="T24" fmla="*/ 7 w 48"/>
              <a:gd name="T25" fmla="*/ 21 h 38"/>
              <a:gd name="T26" fmla="*/ 12 w 48"/>
              <a:gd name="T27" fmla="*/ 9 h 38"/>
              <a:gd name="T28" fmla="*/ 8 w 48"/>
              <a:gd name="T29" fmla="*/ 12 h 38"/>
              <a:gd name="T30" fmla="*/ 12 w 48"/>
              <a:gd name="T31" fmla="*/ 16 h 38"/>
              <a:gd name="T32" fmla="*/ 15 w 48"/>
              <a:gd name="T33" fmla="*/ 12 h 38"/>
              <a:gd name="T34" fmla="*/ 12 w 48"/>
              <a:gd name="T35" fmla="*/ 9 h 38"/>
              <a:gd name="T36" fmla="*/ 29 w 48"/>
              <a:gd name="T37" fmla="*/ 15 h 38"/>
              <a:gd name="T38" fmla="*/ 28 w 48"/>
              <a:gd name="T39" fmla="*/ 13 h 38"/>
              <a:gd name="T40" fmla="*/ 26 w 48"/>
              <a:gd name="T41" fmla="*/ 14 h 38"/>
              <a:gd name="T42" fmla="*/ 23 w 48"/>
              <a:gd name="T43" fmla="*/ 24 h 38"/>
              <a:gd name="T44" fmla="*/ 19 w 48"/>
              <a:gd name="T45" fmla="*/ 28 h 38"/>
              <a:gd name="T46" fmla="*/ 22 w 48"/>
              <a:gd name="T47" fmla="*/ 34 h 38"/>
              <a:gd name="T48" fmla="*/ 29 w 48"/>
              <a:gd name="T49" fmla="*/ 31 h 38"/>
              <a:gd name="T50" fmla="*/ 27 w 48"/>
              <a:gd name="T51" fmla="*/ 25 h 38"/>
              <a:gd name="T52" fmla="*/ 29 w 48"/>
              <a:gd name="T53" fmla="*/ 15 h 38"/>
              <a:gd name="T54" fmla="*/ 24 w 48"/>
              <a:gd name="T55" fmla="*/ 4 h 38"/>
              <a:gd name="T56" fmla="*/ 20 w 48"/>
              <a:gd name="T57" fmla="*/ 7 h 38"/>
              <a:gd name="T58" fmla="*/ 24 w 48"/>
              <a:gd name="T59" fmla="*/ 11 h 38"/>
              <a:gd name="T60" fmla="*/ 27 w 48"/>
              <a:gd name="T61" fmla="*/ 7 h 38"/>
              <a:gd name="T62" fmla="*/ 24 w 48"/>
              <a:gd name="T63" fmla="*/ 4 h 38"/>
              <a:gd name="T64" fmla="*/ 36 w 48"/>
              <a:gd name="T65" fmla="*/ 9 h 38"/>
              <a:gd name="T66" fmla="*/ 32 w 48"/>
              <a:gd name="T67" fmla="*/ 12 h 38"/>
              <a:gd name="T68" fmla="*/ 36 w 48"/>
              <a:gd name="T69" fmla="*/ 16 h 38"/>
              <a:gd name="T70" fmla="*/ 39 w 48"/>
              <a:gd name="T71" fmla="*/ 12 h 38"/>
              <a:gd name="T72" fmla="*/ 36 w 48"/>
              <a:gd name="T73" fmla="*/ 9 h 38"/>
              <a:gd name="T74" fmla="*/ 41 w 48"/>
              <a:gd name="T75" fmla="*/ 21 h 38"/>
              <a:gd name="T76" fmla="*/ 37 w 48"/>
              <a:gd name="T77" fmla="*/ 24 h 38"/>
              <a:gd name="T78" fmla="*/ 41 w 48"/>
              <a:gd name="T79" fmla="*/ 28 h 38"/>
              <a:gd name="T80" fmla="*/ 44 w 48"/>
              <a:gd name="T81" fmla="*/ 24 h 38"/>
              <a:gd name="T82" fmla="*/ 41 w 48"/>
              <a:gd name="T8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8">
                <a:moveTo>
                  <a:pt x="44" y="37"/>
                </a:moveTo>
                <a:cubicBezTo>
                  <a:pt x="44" y="38"/>
                  <a:pt x="43" y="38"/>
                  <a:pt x="42" y="38"/>
                </a:cubicBezTo>
                <a:cubicBezTo>
                  <a:pt x="5" y="38"/>
                  <a:pt x="5" y="38"/>
                  <a:pt x="5" y="38"/>
                </a:cubicBezTo>
                <a:cubicBezTo>
                  <a:pt x="4" y="38"/>
                  <a:pt x="4" y="38"/>
                  <a:pt x="3" y="37"/>
                </a:cubicBezTo>
                <a:cubicBezTo>
                  <a:pt x="1" y="33"/>
                  <a:pt x="0" y="29"/>
                  <a:pt x="0" y="24"/>
                </a:cubicBezTo>
                <a:cubicBezTo>
                  <a:pt x="0" y="11"/>
                  <a:pt x="10" y="0"/>
                  <a:pt x="24" y="0"/>
                </a:cubicBezTo>
                <a:cubicBezTo>
                  <a:pt x="37" y="0"/>
                  <a:pt x="48" y="11"/>
                  <a:pt x="48" y="24"/>
                </a:cubicBezTo>
                <a:cubicBezTo>
                  <a:pt x="48" y="29"/>
                  <a:pt x="46" y="33"/>
                  <a:pt x="44" y="37"/>
                </a:cubicBezTo>
                <a:close/>
                <a:moveTo>
                  <a:pt x="7" y="21"/>
                </a:moveTo>
                <a:cubicBezTo>
                  <a:pt x="5" y="21"/>
                  <a:pt x="3" y="22"/>
                  <a:pt x="3" y="24"/>
                </a:cubicBezTo>
                <a:cubicBezTo>
                  <a:pt x="3" y="26"/>
                  <a:pt x="5" y="28"/>
                  <a:pt x="7" y="28"/>
                </a:cubicBezTo>
                <a:cubicBezTo>
                  <a:pt x="8" y="28"/>
                  <a:pt x="10" y="26"/>
                  <a:pt x="10" y="24"/>
                </a:cubicBezTo>
                <a:cubicBezTo>
                  <a:pt x="10" y="22"/>
                  <a:pt x="8" y="21"/>
                  <a:pt x="7" y="21"/>
                </a:cubicBezTo>
                <a:close/>
                <a:moveTo>
                  <a:pt x="12" y="9"/>
                </a:moveTo>
                <a:cubicBezTo>
                  <a:pt x="10" y="9"/>
                  <a:pt x="8" y="10"/>
                  <a:pt x="8" y="12"/>
                </a:cubicBezTo>
                <a:cubicBezTo>
                  <a:pt x="8" y="14"/>
                  <a:pt x="10" y="16"/>
                  <a:pt x="12" y="16"/>
                </a:cubicBezTo>
                <a:cubicBezTo>
                  <a:pt x="14" y="16"/>
                  <a:pt x="15" y="14"/>
                  <a:pt x="15" y="12"/>
                </a:cubicBezTo>
                <a:cubicBezTo>
                  <a:pt x="15" y="10"/>
                  <a:pt x="14" y="9"/>
                  <a:pt x="12" y="9"/>
                </a:cubicBezTo>
                <a:close/>
                <a:moveTo>
                  <a:pt x="29" y="15"/>
                </a:moveTo>
                <a:cubicBezTo>
                  <a:pt x="29" y="14"/>
                  <a:pt x="29" y="13"/>
                  <a:pt x="28" y="13"/>
                </a:cubicBezTo>
                <a:cubicBezTo>
                  <a:pt x="27" y="13"/>
                  <a:pt x="26" y="13"/>
                  <a:pt x="26" y="14"/>
                </a:cubicBezTo>
                <a:cubicBezTo>
                  <a:pt x="23" y="24"/>
                  <a:pt x="23" y="24"/>
                  <a:pt x="23" y="24"/>
                </a:cubicBezTo>
                <a:cubicBezTo>
                  <a:pt x="21" y="25"/>
                  <a:pt x="19" y="26"/>
                  <a:pt x="19" y="28"/>
                </a:cubicBezTo>
                <a:cubicBezTo>
                  <a:pt x="18" y="31"/>
                  <a:pt x="20" y="34"/>
                  <a:pt x="22" y="34"/>
                </a:cubicBezTo>
                <a:cubicBezTo>
                  <a:pt x="25" y="35"/>
                  <a:pt x="28" y="34"/>
                  <a:pt x="29" y="31"/>
                </a:cubicBezTo>
                <a:cubicBezTo>
                  <a:pt x="29" y="29"/>
                  <a:pt x="28" y="26"/>
                  <a:pt x="27" y="25"/>
                </a:cubicBezTo>
                <a:lnTo>
                  <a:pt x="29" y="15"/>
                </a:lnTo>
                <a:close/>
                <a:moveTo>
                  <a:pt x="24" y="4"/>
                </a:moveTo>
                <a:cubicBezTo>
                  <a:pt x="22" y="4"/>
                  <a:pt x="20" y="5"/>
                  <a:pt x="20" y="7"/>
                </a:cubicBezTo>
                <a:cubicBezTo>
                  <a:pt x="20" y="9"/>
                  <a:pt x="22" y="11"/>
                  <a:pt x="24" y="11"/>
                </a:cubicBezTo>
                <a:cubicBezTo>
                  <a:pt x="26" y="11"/>
                  <a:pt x="27" y="9"/>
                  <a:pt x="27" y="7"/>
                </a:cubicBezTo>
                <a:cubicBezTo>
                  <a:pt x="27" y="5"/>
                  <a:pt x="26" y="4"/>
                  <a:pt x="24" y="4"/>
                </a:cubicBezTo>
                <a:close/>
                <a:moveTo>
                  <a:pt x="36" y="9"/>
                </a:moveTo>
                <a:cubicBezTo>
                  <a:pt x="34" y="9"/>
                  <a:pt x="32" y="10"/>
                  <a:pt x="32" y="12"/>
                </a:cubicBezTo>
                <a:cubicBezTo>
                  <a:pt x="32" y="14"/>
                  <a:pt x="34" y="16"/>
                  <a:pt x="36" y="16"/>
                </a:cubicBezTo>
                <a:cubicBezTo>
                  <a:pt x="38" y="16"/>
                  <a:pt x="39" y="14"/>
                  <a:pt x="39" y="12"/>
                </a:cubicBezTo>
                <a:cubicBezTo>
                  <a:pt x="39" y="10"/>
                  <a:pt x="38" y="9"/>
                  <a:pt x="36" y="9"/>
                </a:cubicBezTo>
                <a:close/>
                <a:moveTo>
                  <a:pt x="41" y="21"/>
                </a:moveTo>
                <a:cubicBezTo>
                  <a:pt x="39" y="21"/>
                  <a:pt x="37" y="22"/>
                  <a:pt x="37" y="24"/>
                </a:cubicBezTo>
                <a:cubicBezTo>
                  <a:pt x="37" y="26"/>
                  <a:pt x="39" y="28"/>
                  <a:pt x="41" y="28"/>
                </a:cubicBezTo>
                <a:cubicBezTo>
                  <a:pt x="43" y="28"/>
                  <a:pt x="44" y="26"/>
                  <a:pt x="44" y="24"/>
                </a:cubicBezTo>
                <a:cubicBezTo>
                  <a:pt x="44" y="22"/>
                  <a:pt x="43" y="21"/>
                  <a:pt x="41" y="21"/>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0" name="Text Placeholder 2"/>
          <p:cNvSpPr txBox="1"/>
          <p:nvPr/>
        </p:nvSpPr>
        <p:spPr>
          <a:xfrm>
            <a:off x="609600" y="3768376"/>
            <a:ext cx="3331809" cy="38518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lvl="0" algn="ctr" defTabSz="711200">
              <a:lnSpc>
                <a:spcPct val="90000"/>
              </a:lnSpc>
              <a:spcBef>
                <a:spcPct val="0"/>
              </a:spcBef>
              <a:spcAft>
                <a:spcPct val="35000"/>
              </a:spcAft>
            </a:pPr>
            <a:r>
              <a:rPr lang="en-US" sz="18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8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1" name="Text Placeholder 3"/>
          <p:cNvSpPr txBox="1"/>
          <p:nvPr/>
        </p:nvSpPr>
        <p:spPr>
          <a:xfrm>
            <a:off x="609600" y="4238272"/>
            <a:ext cx="3331809" cy="1539877"/>
          </a:xfrm>
          <a:prstGeom prst="rect">
            <a:avLst/>
          </a:prstGeom>
        </p:spPr>
        <p:txBody>
          <a:bodyPr lIns="274320" tIns="0" rIns="274320" bIns="0">
            <a:normAutofit fontScale="92500"/>
          </a:bodyPr>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ctr">
              <a:lnSpc>
                <a:spcPct val="150000"/>
              </a:lnSpc>
            </a:pPr>
            <a:r>
              <a:rPr lang="en-US" sz="1300"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And prodigiously angelfish one in far congenial grotesque leopard consider much broke educational spun because sheepishly wherever more jaguar smooth court.</a:t>
            </a:r>
            <a:endParaRPr lang="en-US" sz="13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2" name="Text Placeholder 2"/>
          <p:cNvSpPr txBox="1"/>
          <p:nvPr/>
        </p:nvSpPr>
        <p:spPr>
          <a:xfrm>
            <a:off x="4432398" y="3768376"/>
            <a:ext cx="3331809" cy="38518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lvl="0" algn="ctr" defTabSz="711200">
              <a:lnSpc>
                <a:spcPct val="90000"/>
              </a:lnSpc>
              <a:spcBef>
                <a:spcPct val="0"/>
              </a:spcBef>
              <a:spcAft>
                <a:spcPct val="35000"/>
              </a:spcAft>
            </a:pPr>
            <a:r>
              <a:rPr lang="en-US" sz="18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8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3" name="Text Placeholder 3"/>
          <p:cNvSpPr txBox="1"/>
          <p:nvPr/>
        </p:nvSpPr>
        <p:spPr>
          <a:xfrm>
            <a:off x="4432398" y="4238272"/>
            <a:ext cx="3331809" cy="1539877"/>
          </a:xfrm>
          <a:prstGeom prst="rect">
            <a:avLst/>
          </a:prstGeom>
        </p:spPr>
        <p:txBody>
          <a:bodyPr lIns="274320" tIns="0" rIns="274320" bIns="0">
            <a:normAutofit fontScale="92500"/>
          </a:bodyPr>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ctr">
              <a:lnSpc>
                <a:spcPct val="150000"/>
              </a:lnSpc>
            </a:pPr>
            <a:r>
              <a:rPr lang="en-US" sz="1300"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And  prodigiously angelfish one in far congenial grotesque leopard consider much broke educational spun because sheepishly wherever more jaguar smooth court.</a:t>
            </a:r>
            <a:endParaRPr lang="en-US" sz="13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4" name="Text Placeholder 2"/>
          <p:cNvSpPr txBox="1"/>
          <p:nvPr/>
        </p:nvSpPr>
        <p:spPr>
          <a:xfrm>
            <a:off x="8252893" y="3768376"/>
            <a:ext cx="3331809" cy="38518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lvl="0" algn="ctr" defTabSz="711200">
              <a:lnSpc>
                <a:spcPct val="90000"/>
              </a:lnSpc>
              <a:spcBef>
                <a:spcPct val="0"/>
              </a:spcBef>
              <a:spcAft>
                <a:spcPct val="35000"/>
              </a:spcAft>
            </a:pPr>
            <a:r>
              <a:rPr lang="en-US" sz="18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8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25" name="Text Placeholder 3"/>
          <p:cNvSpPr txBox="1"/>
          <p:nvPr/>
        </p:nvSpPr>
        <p:spPr>
          <a:xfrm>
            <a:off x="8252893" y="4238272"/>
            <a:ext cx="3331809" cy="1539877"/>
          </a:xfrm>
          <a:prstGeom prst="rect">
            <a:avLst/>
          </a:prstGeom>
        </p:spPr>
        <p:txBody>
          <a:bodyPr lIns="274320" tIns="0" rIns="274320" bIns="0">
            <a:normAutofit fontScale="92500"/>
          </a:bodyPr>
          <a:lstStyle>
            <a:lvl1pPr marL="0" indent="0" algn="l" defTabSz="914400" rtl="0" eaLnBrk="1" latinLnBrk="0" hangingPunct="1">
              <a:lnSpc>
                <a:spcPct val="90000"/>
              </a:lnSpc>
              <a:spcBef>
                <a:spcPts val="10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90204" pitchFamily="34" charset="0"/>
              <a:buNone/>
              <a:defRPr sz="1400" b="0" kern="1200">
                <a:solidFill>
                  <a:schemeClr val="bg1">
                    <a:lumMod val="50000"/>
                  </a:schemeClr>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ctr">
              <a:lnSpc>
                <a:spcPct val="150000"/>
              </a:lnSpc>
            </a:pPr>
            <a:r>
              <a:rPr lang="en-US" sz="1300"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And prodigiously angelfish one in far congenial grotesque leopard consider much broke educational spun because sheepishly wherever more jaguar smooth court.</a:t>
            </a:r>
            <a:endParaRPr lang="en-US" sz="13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graphicFrame>
        <p:nvGraphicFramePr>
          <p:cNvPr id="10" name="SmartArt Placeholder 9"/>
          <p:cNvGraphicFramePr>
            <a:graphicFrameLocks noGrp="1"/>
          </p:cNvGraphicFramePr>
          <p:nvPr>
            <p:ph type="pic" sz="quarter" idx="16"/>
          </p:nvPr>
        </p:nvGraphicFramePr>
        <p:xfrm>
          <a:off x="471488" y="2278063"/>
          <a:ext cx="5486400" cy="38925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9" name="Text Placeholder 8"/>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
        <p:nvSpPr>
          <p:cNvPr id="6" name="Content Placeholder 5"/>
          <p:cNvSpPr>
            <a:spLocks noGrp="1"/>
          </p:cNvSpPr>
          <p:nvPr>
            <p:ph idx="1"/>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text，Click here to add content of the text，Click here to add content of the text，Click here to add content of the text，Click here to add content of the text，</a:t>
            </a:r>
            <a:endParaRPr lang="zh-CN" altLang="en-US" kern="0" dirty="0">
              <a:ln>
                <a:noFill/>
              </a:ln>
              <a:effectLst/>
              <a:uLnTx/>
              <a:uFillTx/>
              <a:cs typeface="Meiryo UI" panose="020B0604030504040204" charset="-128"/>
              <a:sym typeface="Arial" panose="020B0604020202090204" pitchFamily="34" charset="0"/>
            </a:endParaRPr>
          </a:p>
        </p:txBody>
      </p:sp>
      <p:sp>
        <p:nvSpPr>
          <p:cNvPr id="5" name="Text Placeholder 4"/>
          <p:cNvSpPr>
            <a:spLocks noGrp="1"/>
          </p:cNvSpPr>
          <p:nvPr>
            <p:ph type="body" sz="quarter" idx="15"/>
          </p:nvPr>
        </p:nvSpPr>
        <p:spPr/>
        <p:txBody>
          <a:bodyPr/>
          <a:lstStyle/>
          <a:p>
            <a:pPr lvl="0" algn="l"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
        <p:nvSpPr>
          <p:cNvPr id="8" name="Content Placeholder 7"/>
          <p:cNvSpPr>
            <a:spLocks noGrp="1"/>
          </p:cNvSpPr>
          <p:nvPr>
            <p:ph idx="34"/>
          </p:nvPr>
        </p:nvSpPr>
        <p:spPr/>
        <p:txBody>
          <a:bodyPr>
            <a:normAutofit/>
          </a:bodyPr>
          <a:lstStyle/>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r>
              <a:rPr lang="en-US" dirty="0">
                <a:sym typeface="Arial" panose="020B0604020202090204" pitchFamily="34" charset="0"/>
              </a:rPr>
              <a:t>Add your text</a:t>
            </a:r>
            <a:endParaRPr lang="en-US" dirty="0">
              <a:sym typeface="Arial" panose="020B0604020202090204" pitchFamily="34" charset="0"/>
            </a:endParaRPr>
          </a:p>
          <a:p>
            <a:endParaRPr lang="en-US">
              <a:sym typeface="Arial" panose="020B0604020202090204" pitchFamily="34" charset="0"/>
            </a:endParaRPr>
          </a:p>
          <a:p>
            <a:endParaRPr lang="en-US" dirty="0">
              <a:sym typeface="Arial" panose="020B0604020202090204" pitchFamily="34" charset="0"/>
            </a:endParaRPr>
          </a:p>
        </p:txBody>
      </p:sp>
      <p:sp>
        <p:nvSpPr>
          <p:cNvPr id="7" name="Text Placeholder 6"/>
          <p:cNvSpPr>
            <a:spLocks noGrp="1"/>
          </p:cNvSpPr>
          <p:nvPr>
            <p:ph type="body" sz="quarter" idx="35"/>
          </p:nvPr>
        </p:nvSpPr>
        <p:spPr>
          <a:xfrm>
            <a:off x="6395720" y="4124276"/>
            <a:ext cx="5334000" cy="353451"/>
          </a:xfrm>
        </p:spPr>
        <p:txBody>
          <a:bodyPr/>
          <a:lstStyle/>
          <a:p>
            <a:pPr lvl="0" algn="l"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p:cNvPicPr>
            <a:picLocks noGrp="1" noChangeAspect="1"/>
          </p:cNvPicPr>
          <p:nvPr>
            <p:ph type="pic" sz="quarter" idx="17"/>
          </p:nvPr>
        </p:nvPicPr>
        <p:blipFill rotWithShape="1">
          <a:blip r:embed="rId1">
            <a:extLst>
              <a:ext uri="{28A0092B-C50C-407E-A947-70E740481C1C}">
                <a14:useLocalDpi xmlns:a14="http://schemas.microsoft.com/office/drawing/2010/main" val="0"/>
              </a:ext>
            </a:extLst>
          </a:blip>
          <a:srcRect l="156" t="7952" r="156" b="7952"/>
          <a:stretch>
            <a:fillRect/>
          </a:stretch>
        </p:blipFill>
        <p:spPr>
          <a:xfrm>
            <a:off x="0" y="0"/>
            <a:ext cx="12192000" cy="6858000"/>
          </a:xfrm>
        </p:spPr>
      </p:pic>
      <p:sp>
        <p:nvSpPr>
          <p:cNvPr id="33" name="Rectangle 32"/>
          <p:cNvSpPr/>
          <p:nvPr/>
        </p:nvSpPr>
        <p:spPr>
          <a:xfrm>
            <a:off x="3352800" y="1771652"/>
            <a:ext cx="5500687" cy="3324224"/>
          </a:xfrm>
          <a:prstGeom prst="rect">
            <a:avLst/>
          </a:prstGeom>
          <a:solidFill>
            <a:schemeClr val="tx1">
              <a:alpha val="30000"/>
            </a:schemeClr>
          </a:solidFill>
          <a:ln w="50800">
            <a:solidFill>
              <a:srgbClr val="8DB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31" name="Oval 30"/>
          <p:cNvSpPr>
            <a:spLocks noChangeAspect="1"/>
          </p:cNvSpPr>
          <p:nvPr/>
        </p:nvSpPr>
        <p:spPr>
          <a:xfrm>
            <a:off x="5653087" y="1314451"/>
            <a:ext cx="914400" cy="914400"/>
          </a:xfrm>
          <a:prstGeom prst="ellipse">
            <a:avLst/>
          </a:prstGeom>
          <a:solidFill>
            <a:srgbClr val="FFBB4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ヒラギノ角ゴシック" panose="020B0300000000000000" charset="-128"/>
                <a:ea typeface="ヒラギノ角ゴシック" panose="020B0300000000000000" charset="-128"/>
                <a:sym typeface="Arial" panose="020B0604020202090204" pitchFamily="34" charset="0"/>
              </a:rPr>
              <a:t>LOGO</a:t>
            </a:r>
            <a:endParaRPr lang="en-US" sz="1200" dirty="0">
              <a:latin typeface="ヒラギノ角ゴシック" panose="020B0300000000000000" charset="-128"/>
              <a:ea typeface="ヒラギノ角ゴシック" panose="020B0300000000000000" charset="-128"/>
              <a:sym typeface="Arial" panose="020B0604020202090204" pitchFamily="34" charset="0"/>
            </a:endParaRPr>
          </a:p>
        </p:txBody>
      </p:sp>
      <p:sp>
        <p:nvSpPr>
          <p:cNvPr id="2" name="Text Placeholder 1"/>
          <p:cNvSpPr>
            <a:spLocks noGrp="1"/>
          </p:cNvSpPr>
          <p:nvPr>
            <p:ph type="body" sz="quarter" idx="14"/>
          </p:nvPr>
        </p:nvSpPr>
        <p:spPr>
          <a:xfrm>
            <a:off x="447964" y="2847977"/>
            <a:ext cx="11277600" cy="457200"/>
          </a:xfrm>
        </p:spPr>
        <p:txBody>
          <a:bodyPr/>
          <a:lstStyle/>
          <a:p>
            <a:r>
              <a:rPr lang="en-US" altLang="zh-CN" sz="3600" spc="100" dirty="0">
                <a:sym typeface="Arial" panose="020B0604020202090204" pitchFamily="34" charset="0"/>
              </a:rPr>
              <a:t>THANKS</a:t>
            </a:r>
            <a:endParaRPr lang="en-US" altLang="zh-CN" sz="3600" spc="100" dirty="0">
              <a:sym typeface="Arial" panose="020B0604020202090204" pitchFamily="34" charset="0"/>
            </a:endParaRPr>
          </a:p>
        </p:txBody>
      </p:sp>
      <p:sp>
        <p:nvSpPr>
          <p:cNvPr id="3" name="Text Placeholder 2"/>
          <p:cNvSpPr>
            <a:spLocks noGrp="1"/>
          </p:cNvSpPr>
          <p:nvPr>
            <p:ph type="body" sz="quarter" idx="15"/>
          </p:nvPr>
        </p:nvSpPr>
        <p:spPr>
          <a:xfrm>
            <a:off x="457200" y="3500439"/>
            <a:ext cx="11277600" cy="390525"/>
          </a:xfrm>
        </p:spPr>
        <p:txBody>
          <a:bodyPr/>
          <a:lstStyle/>
          <a:p>
            <a:r>
              <a:rPr lang="zh-CN" altLang="en-US" sz="2000" dirty="0">
                <a:sym typeface="Arial" panose="020B0604020202090204" pitchFamily="34" charset="0"/>
              </a:rPr>
              <a:t>Reporter:</a:t>
            </a:r>
            <a:endParaRPr lang="zh-CN" altLang="en-US" sz="2000" dirty="0">
              <a:sym typeface="Arial" panose="020B0604020202090204" pitchFamily="34" charset="0"/>
            </a:endParaRPr>
          </a:p>
        </p:txBody>
      </p:sp>
      <p:cxnSp>
        <p:nvCxnSpPr>
          <p:cNvPr id="5" name="Straight Connector 4"/>
          <p:cNvCxnSpPr/>
          <p:nvPr/>
        </p:nvCxnSpPr>
        <p:spPr>
          <a:xfrm>
            <a:off x="5486689" y="3832861"/>
            <a:ext cx="1200150" cy="0"/>
          </a:xfrm>
          <a:prstGeom prst="line">
            <a:avLst/>
          </a:prstGeom>
          <a:ln w="63500">
            <a:solidFill>
              <a:srgbClr val="FFBB4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75"/>
          <p:cNvSpPr>
            <a:spLocks noChangeAspect="1"/>
          </p:cNvSpPr>
          <p:nvPr/>
        </p:nvSpPr>
        <p:spPr>
          <a:xfrm>
            <a:off x="10088879" y="2114494"/>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73" name="Oval 72"/>
          <p:cNvSpPr>
            <a:spLocks noChangeAspect="1"/>
          </p:cNvSpPr>
          <p:nvPr/>
        </p:nvSpPr>
        <p:spPr>
          <a:xfrm>
            <a:off x="7202804" y="2114494"/>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70" name="Oval 69"/>
          <p:cNvSpPr>
            <a:spLocks noChangeAspect="1"/>
          </p:cNvSpPr>
          <p:nvPr/>
        </p:nvSpPr>
        <p:spPr>
          <a:xfrm>
            <a:off x="4316729" y="2114494"/>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dirty="0" smtClean="0">
              <a:sym typeface="Arial" panose="020B0604020202090204" pitchFamily="34" charset="0"/>
            </a:endParaRPr>
          </a:p>
        </p:txBody>
      </p:sp>
      <p:sp>
        <p:nvSpPr>
          <p:cNvPr id="5" name="Text Placeholder 4"/>
          <p:cNvSpPr>
            <a:spLocks noGrp="1"/>
          </p:cNvSpPr>
          <p:nvPr>
            <p:ph type="body" sz="quarter" idx="5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6" name="Text Placeholder 5"/>
          <p:cNvSpPr>
            <a:spLocks noGrp="1"/>
          </p:cNvSpPr>
          <p:nvPr>
            <p:ph type="body" sz="quarter" idx="55"/>
          </p:nvPr>
        </p:nvSpPr>
        <p:spPr>
          <a:xfrm>
            <a:off x="457200" y="3266664"/>
            <a:ext cx="2606040" cy="1192948"/>
          </a:xfrm>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altLang="zh-CN" kern="0" dirty="0">
              <a:ln>
                <a:noFill/>
              </a:ln>
              <a:solidFill>
                <a:schemeClr val="tx1">
                  <a:lumMod val="65000"/>
                  <a:lumOff val="35000"/>
                </a:schemeClr>
              </a:solidFill>
              <a:effectLst/>
              <a:uLnTx/>
              <a:uFillTx/>
              <a:cs typeface="Meiryo UI" panose="020B0604030504040204" charset="-128"/>
              <a:sym typeface="Arial" panose="020B0604020202090204" pitchFamily="34" charset="0"/>
            </a:endParaRPr>
          </a:p>
        </p:txBody>
      </p:sp>
      <p:sp>
        <p:nvSpPr>
          <p:cNvPr id="7" name="Text Placeholder 6"/>
          <p:cNvSpPr>
            <a:spLocks noGrp="1"/>
          </p:cNvSpPr>
          <p:nvPr>
            <p:ph type="body" sz="quarter" idx="56"/>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8" name="Text Placeholder 7"/>
          <p:cNvSpPr>
            <a:spLocks noGrp="1"/>
          </p:cNvSpPr>
          <p:nvPr>
            <p:ph type="body" sz="quarter" idx="57"/>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9" name="Text Placeholder 8"/>
          <p:cNvSpPr>
            <a:spLocks noGrp="1"/>
          </p:cNvSpPr>
          <p:nvPr>
            <p:ph type="body" sz="quarter" idx="58"/>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0" name="Text Placeholder 9"/>
          <p:cNvSpPr>
            <a:spLocks noGrp="1"/>
          </p:cNvSpPr>
          <p:nvPr>
            <p:ph type="body" sz="quarter" idx="59"/>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1" name="Text Placeholder 10"/>
          <p:cNvSpPr>
            <a:spLocks noGrp="1"/>
          </p:cNvSpPr>
          <p:nvPr>
            <p:ph type="body" sz="quarter" idx="60"/>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2" name="Text Placeholder 11"/>
          <p:cNvSpPr>
            <a:spLocks noGrp="1"/>
          </p:cNvSpPr>
          <p:nvPr>
            <p:ph type="body" sz="quarter" idx="61"/>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3" name="Text Placeholder 12"/>
          <p:cNvSpPr>
            <a:spLocks noGrp="1"/>
          </p:cNvSpPr>
          <p:nvPr>
            <p:ph type="body" sz="quarter" idx="62"/>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4" name="Text Placeholder 13"/>
          <p:cNvSpPr>
            <a:spLocks noGrp="1"/>
          </p:cNvSpPr>
          <p:nvPr>
            <p:ph type="body" sz="quarter" idx="63"/>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5" name="Text Placeholder 14"/>
          <p:cNvSpPr>
            <a:spLocks noGrp="1"/>
          </p:cNvSpPr>
          <p:nvPr>
            <p:ph type="body" sz="quarter" idx="6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6" name="Text Placeholder 15"/>
          <p:cNvSpPr>
            <a:spLocks noGrp="1"/>
          </p:cNvSpPr>
          <p:nvPr>
            <p:ph type="body" sz="quarter" idx="65"/>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7" name="Text Placeholder 16"/>
          <p:cNvSpPr>
            <a:spLocks noGrp="1"/>
          </p:cNvSpPr>
          <p:nvPr>
            <p:ph type="body" sz="quarter" idx="66"/>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8" name="Text Placeholder 17"/>
          <p:cNvSpPr>
            <a:spLocks noGrp="1"/>
          </p:cNvSpPr>
          <p:nvPr>
            <p:ph type="body" sz="quarter" idx="67"/>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9" name="Text Placeholder 18"/>
          <p:cNvSpPr>
            <a:spLocks noGrp="1"/>
          </p:cNvSpPr>
          <p:nvPr>
            <p:ph type="body" sz="quarter" idx="68"/>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20" name="Text Placeholder 19"/>
          <p:cNvSpPr>
            <a:spLocks noGrp="1"/>
          </p:cNvSpPr>
          <p:nvPr>
            <p:ph type="body" sz="quarter" idx="69"/>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3" name="Title 2"/>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4" name="Text Placeholder 3"/>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
        <p:nvSpPr>
          <p:cNvPr id="22" name="Freeform 66"/>
          <p:cNvSpPr>
            <a:spLocks noChangeAspect="1" noEditPoints="1"/>
          </p:cNvSpPr>
          <p:nvPr/>
        </p:nvSpPr>
        <p:spPr bwMode="auto">
          <a:xfrm>
            <a:off x="7397716"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rgbClr val="008FD5"/>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3"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rgbClr val="F54785"/>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4" name="Freeform 122"/>
          <p:cNvSpPr>
            <a:spLocks noChangeAspect="1" noEditPoints="1"/>
          </p:cNvSpPr>
          <p:nvPr/>
        </p:nvSpPr>
        <p:spPr bwMode="auto">
          <a:xfrm>
            <a:off x="10283791"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rgbClr val="9954CC"/>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67" name="Oval 66"/>
          <p:cNvSpPr>
            <a:spLocks noChangeAspect="1"/>
          </p:cNvSpPr>
          <p:nvPr/>
        </p:nvSpPr>
        <p:spPr>
          <a:xfrm>
            <a:off x="1415328" y="2114494"/>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8" name="Freeform 120"/>
          <p:cNvSpPr>
            <a:spLocks noChangeAspect="1" noEditPoints="1"/>
          </p:cNvSpPr>
          <p:nvPr/>
        </p:nvSpPr>
        <p:spPr bwMode="auto">
          <a:xfrm>
            <a:off x="1608841" y="2310810"/>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rgbClr val="FFBB42"/>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79" name="Oval 78"/>
          <p:cNvSpPr>
            <a:spLocks noChangeAspect="1"/>
          </p:cNvSpPr>
          <p:nvPr/>
        </p:nvSpPr>
        <p:spPr>
          <a:xfrm>
            <a:off x="1415328" y="4392798"/>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2" name="Oval 81"/>
          <p:cNvSpPr>
            <a:spLocks noChangeAspect="1"/>
          </p:cNvSpPr>
          <p:nvPr/>
        </p:nvSpPr>
        <p:spPr>
          <a:xfrm>
            <a:off x="4316729" y="4392798"/>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5" name="Oval 84"/>
          <p:cNvSpPr>
            <a:spLocks noChangeAspect="1"/>
          </p:cNvSpPr>
          <p:nvPr/>
        </p:nvSpPr>
        <p:spPr>
          <a:xfrm>
            <a:off x="7202804" y="4392798"/>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8" name="Oval 87"/>
          <p:cNvSpPr>
            <a:spLocks noChangeAspect="1"/>
          </p:cNvSpPr>
          <p:nvPr/>
        </p:nvSpPr>
        <p:spPr>
          <a:xfrm>
            <a:off x="10088879" y="4392798"/>
            <a:ext cx="685800" cy="685800"/>
          </a:xfrm>
          <a:prstGeom prst="ellipse">
            <a:avLst/>
          </a:prstGeom>
          <a:solidFill>
            <a:schemeClr val="bg1"/>
          </a:solidFill>
          <a:ln w="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7" name="Freeform 62"/>
          <p:cNvSpPr>
            <a:spLocks noChangeAspect="1" noEditPoints="1"/>
          </p:cNvSpPr>
          <p:nvPr/>
        </p:nvSpPr>
        <p:spPr bwMode="auto">
          <a:xfrm>
            <a:off x="1598208" y="4584736"/>
            <a:ext cx="320040" cy="301924"/>
          </a:xfrm>
          <a:custGeom>
            <a:avLst/>
            <a:gdLst>
              <a:gd name="T0" fmla="*/ 45 w 45"/>
              <a:gd name="T1" fmla="*/ 13 h 42"/>
              <a:gd name="T2" fmla="*/ 38 w 45"/>
              <a:gd name="T3" fmla="*/ 38 h 42"/>
              <a:gd name="T4" fmla="*/ 32 w 45"/>
              <a:gd name="T5" fmla="*/ 42 h 42"/>
              <a:gd name="T6" fmla="*/ 7 w 45"/>
              <a:gd name="T7" fmla="*/ 42 h 42"/>
              <a:gd name="T8" fmla="*/ 1 w 45"/>
              <a:gd name="T9" fmla="*/ 37 h 42"/>
              <a:gd name="T10" fmla="*/ 1 w 45"/>
              <a:gd name="T11" fmla="*/ 33 h 42"/>
              <a:gd name="T12" fmla="*/ 1 w 45"/>
              <a:gd name="T13" fmla="*/ 32 h 42"/>
              <a:gd name="T14" fmla="*/ 1 w 45"/>
              <a:gd name="T15" fmla="*/ 31 h 42"/>
              <a:gd name="T16" fmla="*/ 2 w 45"/>
              <a:gd name="T17" fmla="*/ 29 h 42"/>
              <a:gd name="T18" fmla="*/ 4 w 45"/>
              <a:gd name="T19" fmla="*/ 24 h 42"/>
              <a:gd name="T20" fmla="*/ 4 w 45"/>
              <a:gd name="T21" fmla="*/ 22 h 42"/>
              <a:gd name="T22" fmla="*/ 5 w 45"/>
              <a:gd name="T23" fmla="*/ 21 h 42"/>
              <a:gd name="T24" fmla="*/ 7 w 45"/>
              <a:gd name="T25" fmla="*/ 16 h 42"/>
              <a:gd name="T26" fmla="*/ 7 w 45"/>
              <a:gd name="T27" fmla="*/ 14 h 42"/>
              <a:gd name="T28" fmla="*/ 8 w 45"/>
              <a:gd name="T29" fmla="*/ 13 h 42"/>
              <a:gd name="T30" fmla="*/ 10 w 45"/>
              <a:gd name="T31" fmla="*/ 8 h 42"/>
              <a:gd name="T32" fmla="*/ 9 w 45"/>
              <a:gd name="T33" fmla="*/ 7 h 42"/>
              <a:gd name="T34" fmla="*/ 11 w 45"/>
              <a:gd name="T35" fmla="*/ 5 h 42"/>
              <a:gd name="T36" fmla="*/ 15 w 45"/>
              <a:gd name="T37" fmla="*/ 1 h 42"/>
              <a:gd name="T38" fmla="*/ 15 w 45"/>
              <a:gd name="T39" fmla="*/ 1 h 42"/>
              <a:gd name="T40" fmla="*/ 17 w 45"/>
              <a:gd name="T41" fmla="*/ 1 h 42"/>
              <a:gd name="T42" fmla="*/ 37 w 45"/>
              <a:gd name="T43" fmla="*/ 1 h 42"/>
              <a:gd name="T44" fmla="*/ 40 w 45"/>
              <a:gd name="T45" fmla="*/ 2 h 42"/>
              <a:gd name="T46" fmla="*/ 41 w 45"/>
              <a:gd name="T47" fmla="*/ 6 h 42"/>
              <a:gd name="T48" fmla="*/ 33 w 45"/>
              <a:gd name="T49" fmla="*/ 30 h 42"/>
              <a:gd name="T50" fmla="*/ 28 w 45"/>
              <a:gd name="T51" fmla="*/ 35 h 42"/>
              <a:gd name="T52" fmla="*/ 5 w 45"/>
              <a:gd name="T53" fmla="*/ 35 h 42"/>
              <a:gd name="T54" fmla="*/ 4 w 45"/>
              <a:gd name="T55" fmla="*/ 35 h 42"/>
              <a:gd name="T56" fmla="*/ 4 w 45"/>
              <a:gd name="T57" fmla="*/ 36 h 42"/>
              <a:gd name="T58" fmla="*/ 7 w 45"/>
              <a:gd name="T59" fmla="*/ 38 h 42"/>
              <a:gd name="T60" fmla="*/ 32 w 45"/>
              <a:gd name="T61" fmla="*/ 38 h 42"/>
              <a:gd name="T62" fmla="*/ 35 w 45"/>
              <a:gd name="T63" fmla="*/ 37 h 42"/>
              <a:gd name="T64" fmla="*/ 43 w 45"/>
              <a:gd name="T65" fmla="*/ 10 h 42"/>
              <a:gd name="T66" fmla="*/ 43 w 45"/>
              <a:gd name="T67" fmla="*/ 9 h 42"/>
              <a:gd name="T68" fmla="*/ 44 w 45"/>
              <a:gd name="T69" fmla="*/ 10 h 42"/>
              <a:gd name="T70" fmla="*/ 45 w 45"/>
              <a:gd name="T71" fmla="*/ 13 h 42"/>
              <a:gd name="T72" fmla="*/ 14 w 45"/>
              <a:gd name="T73" fmla="*/ 18 h 42"/>
              <a:gd name="T74" fmla="*/ 31 w 45"/>
              <a:gd name="T75" fmla="*/ 18 h 42"/>
              <a:gd name="T76" fmla="*/ 32 w 45"/>
              <a:gd name="T77" fmla="*/ 17 h 42"/>
              <a:gd name="T78" fmla="*/ 32 w 45"/>
              <a:gd name="T79" fmla="*/ 15 h 42"/>
              <a:gd name="T80" fmla="*/ 32 w 45"/>
              <a:gd name="T81" fmla="*/ 14 h 42"/>
              <a:gd name="T82" fmla="*/ 15 w 45"/>
              <a:gd name="T83" fmla="*/ 14 h 42"/>
              <a:gd name="T84" fmla="*/ 14 w 45"/>
              <a:gd name="T85" fmla="*/ 15 h 42"/>
              <a:gd name="T86" fmla="*/ 14 w 45"/>
              <a:gd name="T87" fmla="*/ 17 h 42"/>
              <a:gd name="T88" fmla="*/ 14 w 45"/>
              <a:gd name="T89" fmla="*/ 18 h 42"/>
              <a:gd name="T90" fmla="*/ 16 w 45"/>
              <a:gd name="T91" fmla="*/ 11 h 42"/>
              <a:gd name="T92" fmla="*/ 33 w 45"/>
              <a:gd name="T93" fmla="*/ 11 h 42"/>
              <a:gd name="T94" fmla="*/ 34 w 45"/>
              <a:gd name="T95" fmla="*/ 10 h 42"/>
              <a:gd name="T96" fmla="*/ 34 w 45"/>
              <a:gd name="T97" fmla="*/ 8 h 42"/>
              <a:gd name="T98" fmla="*/ 34 w 45"/>
              <a:gd name="T99" fmla="*/ 7 h 42"/>
              <a:gd name="T100" fmla="*/ 18 w 45"/>
              <a:gd name="T101" fmla="*/ 7 h 42"/>
              <a:gd name="T102" fmla="*/ 16 w 45"/>
              <a:gd name="T103" fmla="*/ 8 h 42"/>
              <a:gd name="T104" fmla="*/ 16 w 45"/>
              <a:gd name="T105" fmla="*/ 10 h 42"/>
              <a:gd name="T106" fmla="*/ 16 w 45"/>
              <a:gd name="T10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42">
                <a:moveTo>
                  <a:pt x="45" y="13"/>
                </a:moveTo>
                <a:cubicBezTo>
                  <a:pt x="38" y="38"/>
                  <a:pt x="38" y="38"/>
                  <a:pt x="38" y="38"/>
                </a:cubicBezTo>
                <a:cubicBezTo>
                  <a:pt x="37" y="40"/>
                  <a:pt x="35" y="42"/>
                  <a:pt x="32" y="42"/>
                </a:cubicBezTo>
                <a:cubicBezTo>
                  <a:pt x="7" y="42"/>
                  <a:pt x="7" y="42"/>
                  <a:pt x="7" y="42"/>
                </a:cubicBezTo>
                <a:cubicBezTo>
                  <a:pt x="5" y="42"/>
                  <a:pt x="2" y="40"/>
                  <a:pt x="1" y="37"/>
                </a:cubicBezTo>
                <a:cubicBezTo>
                  <a:pt x="0" y="36"/>
                  <a:pt x="0" y="34"/>
                  <a:pt x="1" y="33"/>
                </a:cubicBezTo>
                <a:cubicBezTo>
                  <a:pt x="1" y="33"/>
                  <a:pt x="1" y="32"/>
                  <a:pt x="1" y="32"/>
                </a:cubicBezTo>
                <a:cubicBezTo>
                  <a:pt x="1" y="31"/>
                  <a:pt x="1" y="31"/>
                  <a:pt x="1" y="31"/>
                </a:cubicBezTo>
                <a:cubicBezTo>
                  <a:pt x="1" y="30"/>
                  <a:pt x="1" y="29"/>
                  <a:pt x="2" y="29"/>
                </a:cubicBezTo>
                <a:cubicBezTo>
                  <a:pt x="3" y="27"/>
                  <a:pt x="4" y="25"/>
                  <a:pt x="4" y="24"/>
                </a:cubicBezTo>
                <a:cubicBezTo>
                  <a:pt x="4" y="23"/>
                  <a:pt x="4" y="23"/>
                  <a:pt x="4" y="22"/>
                </a:cubicBezTo>
                <a:cubicBezTo>
                  <a:pt x="4" y="22"/>
                  <a:pt x="5" y="21"/>
                  <a:pt x="5" y="21"/>
                </a:cubicBezTo>
                <a:cubicBezTo>
                  <a:pt x="6" y="20"/>
                  <a:pt x="6" y="17"/>
                  <a:pt x="7" y="16"/>
                </a:cubicBezTo>
                <a:cubicBezTo>
                  <a:pt x="7" y="16"/>
                  <a:pt x="6" y="15"/>
                  <a:pt x="7" y="14"/>
                </a:cubicBezTo>
                <a:cubicBezTo>
                  <a:pt x="7" y="14"/>
                  <a:pt x="7" y="14"/>
                  <a:pt x="8" y="13"/>
                </a:cubicBezTo>
                <a:cubicBezTo>
                  <a:pt x="8" y="12"/>
                  <a:pt x="9" y="10"/>
                  <a:pt x="10" y="8"/>
                </a:cubicBezTo>
                <a:cubicBezTo>
                  <a:pt x="10" y="8"/>
                  <a:pt x="9" y="7"/>
                  <a:pt x="9" y="7"/>
                </a:cubicBezTo>
                <a:cubicBezTo>
                  <a:pt x="10" y="6"/>
                  <a:pt x="10" y="6"/>
                  <a:pt x="11" y="5"/>
                </a:cubicBezTo>
                <a:cubicBezTo>
                  <a:pt x="12" y="3"/>
                  <a:pt x="12" y="0"/>
                  <a:pt x="15" y="1"/>
                </a:cubicBezTo>
                <a:cubicBezTo>
                  <a:pt x="15" y="1"/>
                  <a:pt x="15" y="1"/>
                  <a:pt x="15" y="1"/>
                </a:cubicBezTo>
                <a:cubicBezTo>
                  <a:pt x="16" y="1"/>
                  <a:pt x="16" y="1"/>
                  <a:pt x="17" y="1"/>
                </a:cubicBezTo>
                <a:cubicBezTo>
                  <a:pt x="37" y="1"/>
                  <a:pt x="37" y="1"/>
                  <a:pt x="37" y="1"/>
                </a:cubicBezTo>
                <a:cubicBezTo>
                  <a:pt x="38" y="1"/>
                  <a:pt x="40" y="1"/>
                  <a:pt x="40" y="2"/>
                </a:cubicBezTo>
                <a:cubicBezTo>
                  <a:pt x="41" y="3"/>
                  <a:pt x="41" y="4"/>
                  <a:pt x="41" y="6"/>
                </a:cubicBezTo>
                <a:cubicBezTo>
                  <a:pt x="33" y="30"/>
                  <a:pt x="33" y="30"/>
                  <a:pt x="33" y="30"/>
                </a:cubicBezTo>
                <a:cubicBezTo>
                  <a:pt x="32" y="34"/>
                  <a:pt x="31" y="35"/>
                  <a:pt x="28" y="35"/>
                </a:cubicBezTo>
                <a:cubicBezTo>
                  <a:pt x="5" y="35"/>
                  <a:pt x="5" y="35"/>
                  <a:pt x="5" y="35"/>
                </a:cubicBezTo>
                <a:cubicBezTo>
                  <a:pt x="4" y="35"/>
                  <a:pt x="4" y="35"/>
                  <a:pt x="4" y="35"/>
                </a:cubicBezTo>
                <a:cubicBezTo>
                  <a:pt x="3" y="36"/>
                  <a:pt x="3" y="36"/>
                  <a:pt x="4" y="36"/>
                </a:cubicBezTo>
                <a:cubicBezTo>
                  <a:pt x="4" y="38"/>
                  <a:pt x="6" y="38"/>
                  <a:pt x="7" y="38"/>
                </a:cubicBezTo>
                <a:cubicBezTo>
                  <a:pt x="32" y="38"/>
                  <a:pt x="32" y="38"/>
                  <a:pt x="32" y="38"/>
                </a:cubicBezTo>
                <a:cubicBezTo>
                  <a:pt x="33" y="38"/>
                  <a:pt x="34" y="38"/>
                  <a:pt x="35" y="37"/>
                </a:cubicBezTo>
                <a:cubicBezTo>
                  <a:pt x="43" y="10"/>
                  <a:pt x="43" y="10"/>
                  <a:pt x="43" y="10"/>
                </a:cubicBezTo>
                <a:cubicBezTo>
                  <a:pt x="43" y="10"/>
                  <a:pt x="43" y="9"/>
                  <a:pt x="43" y="9"/>
                </a:cubicBezTo>
                <a:cubicBezTo>
                  <a:pt x="43" y="9"/>
                  <a:pt x="44" y="9"/>
                  <a:pt x="44" y="10"/>
                </a:cubicBezTo>
                <a:cubicBezTo>
                  <a:pt x="45" y="11"/>
                  <a:pt x="45" y="12"/>
                  <a:pt x="45" y="13"/>
                </a:cubicBezTo>
                <a:close/>
                <a:moveTo>
                  <a:pt x="14" y="18"/>
                </a:moveTo>
                <a:cubicBezTo>
                  <a:pt x="31" y="18"/>
                  <a:pt x="31" y="18"/>
                  <a:pt x="31" y="18"/>
                </a:cubicBezTo>
                <a:cubicBezTo>
                  <a:pt x="31" y="18"/>
                  <a:pt x="32" y="17"/>
                  <a:pt x="32" y="17"/>
                </a:cubicBezTo>
                <a:cubicBezTo>
                  <a:pt x="32" y="15"/>
                  <a:pt x="32" y="15"/>
                  <a:pt x="32" y="15"/>
                </a:cubicBezTo>
                <a:cubicBezTo>
                  <a:pt x="32" y="15"/>
                  <a:pt x="32" y="14"/>
                  <a:pt x="32" y="14"/>
                </a:cubicBezTo>
                <a:cubicBezTo>
                  <a:pt x="15" y="14"/>
                  <a:pt x="15" y="14"/>
                  <a:pt x="15" y="14"/>
                </a:cubicBezTo>
                <a:cubicBezTo>
                  <a:pt x="15" y="14"/>
                  <a:pt x="14" y="15"/>
                  <a:pt x="14" y="15"/>
                </a:cubicBezTo>
                <a:cubicBezTo>
                  <a:pt x="14" y="17"/>
                  <a:pt x="14" y="17"/>
                  <a:pt x="14" y="17"/>
                </a:cubicBezTo>
                <a:cubicBezTo>
                  <a:pt x="14" y="17"/>
                  <a:pt x="14" y="18"/>
                  <a:pt x="14" y="18"/>
                </a:cubicBezTo>
                <a:close/>
                <a:moveTo>
                  <a:pt x="16" y="11"/>
                </a:moveTo>
                <a:cubicBezTo>
                  <a:pt x="33" y="11"/>
                  <a:pt x="33" y="11"/>
                  <a:pt x="33" y="11"/>
                </a:cubicBezTo>
                <a:cubicBezTo>
                  <a:pt x="33" y="11"/>
                  <a:pt x="34" y="11"/>
                  <a:pt x="34" y="10"/>
                </a:cubicBezTo>
                <a:cubicBezTo>
                  <a:pt x="34" y="8"/>
                  <a:pt x="34" y="8"/>
                  <a:pt x="34" y="8"/>
                </a:cubicBezTo>
                <a:cubicBezTo>
                  <a:pt x="35" y="8"/>
                  <a:pt x="34" y="7"/>
                  <a:pt x="34" y="7"/>
                </a:cubicBezTo>
                <a:cubicBezTo>
                  <a:pt x="18" y="7"/>
                  <a:pt x="18" y="7"/>
                  <a:pt x="18" y="7"/>
                </a:cubicBezTo>
                <a:cubicBezTo>
                  <a:pt x="17" y="7"/>
                  <a:pt x="17" y="8"/>
                  <a:pt x="16" y="8"/>
                </a:cubicBezTo>
                <a:cubicBezTo>
                  <a:pt x="16" y="10"/>
                  <a:pt x="16" y="10"/>
                  <a:pt x="16" y="10"/>
                </a:cubicBezTo>
                <a:cubicBezTo>
                  <a:pt x="16" y="11"/>
                  <a:pt x="16" y="11"/>
                  <a:pt x="16" y="11"/>
                </a:cubicBezTo>
                <a:close/>
              </a:path>
            </a:pathLst>
          </a:custGeom>
          <a:solidFill>
            <a:srgbClr val="FF2A1E"/>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1"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rgbClr val="4BB4BA"/>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5"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rgbClr val="8DBF34"/>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6" name="Freeform 60"/>
          <p:cNvSpPr>
            <a:spLocks noChangeAspect="1"/>
          </p:cNvSpPr>
          <p:nvPr/>
        </p:nvSpPr>
        <p:spPr bwMode="auto">
          <a:xfrm>
            <a:off x="10355610" y="4563451"/>
            <a:ext cx="200466" cy="365760"/>
          </a:xfrm>
          <a:custGeom>
            <a:avLst/>
            <a:gdLst>
              <a:gd name="T0" fmla="*/ 24 w 24"/>
              <a:gd name="T1" fmla="*/ 12 h 44"/>
              <a:gd name="T2" fmla="*/ 10 w 24"/>
              <a:gd name="T3" fmla="*/ 43 h 44"/>
              <a:gd name="T4" fmla="*/ 8 w 24"/>
              <a:gd name="T5" fmla="*/ 44 h 44"/>
              <a:gd name="T6" fmla="*/ 8 w 24"/>
              <a:gd name="T7" fmla="*/ 44 h 44"/>
              <a:gd name="T8" fmla="*/ 7 w 24"/>
              <a:gd name="T9" fmla="*/ 43 h 44"/>
              <a:gd name="T10" fmla="*/ 12 w 24"/>
              <a:gd name="T11" fmla="*/ 21 h 44"/>
              <a:gd name="T12" fmla="*/ 2 w 24"/>
              <a:gd name="T13" fmla="*/ 24 h 44"/>
              <a:gd name="T14" fmla="*/ 1 w 24"/>
              <a:gd name="T15" fmla="*/ 24 h 44"/>
              <a:gd name="T16" fmla="*/ 0 w 24"/>
              <a:gd name="T17" fmla="*/ 24 h 44"/>
              <a:gd name="T18" fmla="*/ 0 w 24"/>
              <a:gd name="T19" fmla="*/ 22 h 44"/>
              <a:gd name="T20" fmla="*/ 5 w 24"/>
              <a:gd name="T21" fmla="*/ 0 h 44"/>
              <a:gd name="T22" fmla="*/ 7 w 24"/>
              <a:gd name="T23" fmla="*/ 0 h 44"/>
              <a:gd name="T24" fmla="*/ 15 w 24"/>
              <a:gd name="T25" fmla="*/ 0 h 44"/>
              <a:gd name="T26" fmla="*/ 17 w 24"/>
              <a:gd name="T27" fmla="*/ 1 h 44"/>
              <a:gd name="T28" fmla="*/ 17 w 24"/>
              <a:gd name="T29" fmla="*/ 1 h 44"/>
              <a:gd name="T30" fmla="*/ 12 w 24"/>
              <a:gd name="T31" fmla="*/ 14 h 44"/>
              <a:gd name="T32" fmla="*/ 23 w 24"/>
              <a:gd name="T33" fmla="*/ 11 h 44"/>
              <a:gd name="T34" fmla="*/ 23 w 24"/>
              <a:gd name="T35" fmla="*/ 11 h 44"/>
              <a:gd name="T36" fmla="*/ 24 w 24"/>
              <a:gd name="T37" fmla="*/ 11 h 44"/>
              <a:gd name="T38" fmla="*/ 24 w 24"/>
              <a:gd name="T3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4">
                <a:moveTo>
                  <a:pt x="24" y="12"/>
                </a:moveTo>
                <a:cubicBezTo>
                  <a:pt x="10" y="43"/>
                  <a:pt x="10" y="43"/>
                  <a:pt x="10" y="43"/>
                </a:cubicBezTo>
                <a:cubicBezTo>
                  <a:pt x="9" y="44"/>
                  <a:pt x="9" y="44"/>
                  <a:pt x="8" y="44"/>
                </a:cubicBezTo>
                <a:cubicBezTo>
                  <a:pt x="8" y="44"/>
                  <a:pt x="8" y="44"/>
                  <a:pt x="8" y="44"/>
                </a:cubicBezTo>
                <a:cubicBezTo>
                  <a:pt x="7" y="44"/>
                  <a:pt x="7" y="43"/>
                  <a:pt x="7" y="43"/>
                </a:cubicBezTo>
                <a:cubicBezTo>
                  <a:pt x="12" y="21"/>
                  <a:pt x="12" y="21"/>
                  <a:pt x="12" y="21"/>
                </a:cubicBezTo>
                <a:cubicBezTo>
                  <a:pt x="2" y="24"/>
                  <a:pt x="2" y="24"/>
                  <a:pt x="2" y="24"/>
                </a:cubicBezTo>
                <a:cubicBezTo>
                  <a:pt x="2" y="24"/>
                  <a:pt x="1" y="24"/>
                  <a:pt x="1" y="24"/>
                </a:cubicBezTo>
                <a:cubicBezTo>
                  <a:pt x="1" y="24"/>
                  <a:pt x="1" y="24"/>
                  <a:pt x="0" y="24"/>
                </a:cubicBezTo>
                <a:cubicBezTo>
                  <a:pt x="0" y="23"/>
                  <a:pt x="0" y="23"/>
                  <a:pt x="0" y="22"/>
                </a:cubicBezTo>
                <a:cubicBezTo>
                  <a:pt x="5" y="0"/>
                  <a:pt x="5" y="0"/>
                  <a:pt x="5" y="0"/>
                </a:cubicBezTo>
                <a:cubicBezTo>
                  <a:pt x="6" y="0"/>
                  <a:pt x="6" y="0"/>
                  <a:pt x="7" y="0"/>
                </a:cubicBezTo>
                <a:cubicBezTo>
                  <a:pt x="15" y="0"/>
                  <a:pt x="15" y="0"/>
                  <a:pt x="15" y="0"/>
                </a:cubicBezTo>
                <a:cubicBezTo>
                  <a:pt x="16" y="0"/>
                  <a:pt x="17" y="0"/>
                  <a:pt x="17" y="1"/>
                </a:cubicBezTo>
                <a:cubicBezTo>
                  <a:pt x="17" y="1"/>
                  <a:pt x="17" y="1"/>
                  <a:pt x="17" y="1"/>
                </a:cubicBezTo>
                <a:cubicBezTo>
                  <a:pt x="12" y="14"/>
                  <a:pt x="12" y="14"/>
                  <a:pt x="12" y="14"/>
                </a:cubicBezTo>
                <a:cubicBezTo>
                  <a:pt x="23" y="11"/>
                  <a:pt x="23" y="11"/>
                  <a:pt x="23" y="11"/>
                </a:cubicBezTo>
                <a:cubicBezTo>
                  <a:pt x="23" y="11"/>
                  <a:pt x="23" y="11"/>
                  <a:pt x="23" y="11"/>
                </a:cubicBezTo>
                <a:cubicBezTo>
                  <a:pt x="23" y="11"/>
                  <a:pt x="24" y="11"/>
                  <a:pt x="24" y="11"/>
                </a:cubicBezTo>
                <a:cubicBezTo>
                  <a:pt x="24" y="12"/>
                  <a:pt x="24" y="12"/>
                  <a:pt x="24" y="12"/>
                </a:cubicBezTo>
                <a:close/>
              </a:path>
            </a:pathLst>
          </a:custGeom>
          <a:solidFill>
            <a:srgbClr val="F78F27"/>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17" name="Text Placeholder 16"/>
          <p:cNvSpPr>
            <a:spLocks noGrp="1"/>
          </p:cNvSpPr>
          <p:nvPr>
            <p:ph type="body" sz="quarter" idx="38"/>
          </p:nvPr>
        </p:nvSpPr>
        <p:spPr/>
        <p:txBody>
          <a:bodyPr>
            <a:normAutofit/>
          </a:bodyPr>
          <a:lstStyle/>
          <a:p>
            <a:r>
              <a:rPr lang="en-US" dirty="0">
                <a:sym typeface="Arial" panose="020B0604020202090204" pitchFamily="34" charset="0"/>
              </a:rPr>
              <a:t>Add your text</a:t>
            </a:r>
            <a:endParaRPr lang="en-US" dirty="0">
              <a:sym typeface="Arial" panose="020B0604020202090204" pitchFamily="34" charset="0"/>
            </a:endParaRPr>
          </a:p>
        </p:txBody>
      </p:sp>
      <p:pic>
        <p:nvPicPr>
          <p:cNvPr id="24" name="Picture Placeholder 23"/>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t="398" b="51054"/>
          <a:stretch>
            <a:fillRect/>
          </a:stretch>
        </p:blipFill>
        <p:spPr/>
      </p:pic>
      <p:sp>
        <p:nvSpPr>
          <p:cNvPr id="85" name="Text Placeholder 84"/>
          <p:cNvSpPr>
            <a:spLocks noGrp="1"/>
          </p:cNvSpPr>
          <p:nvPr>
            <p:ph type="body" sz="quarter" idx="15"/>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86" name="Text Placeholder 85"/>
          <p:cNvSpPr>
            <a:spLocks noGrp="1"/>
          </p:cNvSpPr>
          <p:nvPr>
            <p:ph type="body" sz="quarter" idx="16"/>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87" name="Text Placeholder 86"/>
          <p:cNvSpPr>
            <a:spLocks noGrp="1"/>
          </p:cNvSpPr>
          <p:nvPr>
            <p:ph type="body" sz="quarter" idx="18"/>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88" name="Text Placeholder 87"/>
          <p:cNvSpPr>
            <a:spLocks noGrp="1"/>
          </p:cNvSpPr>
          <p:nvPr>
            <p:ph type="body" sz="quarter" idx="19"/>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89" name="Text Placeholder 88"/>
          <p:cNvSpPr>
            <a:spLocks noGrp="1"/>
          </p:cNvSpPr>
          <p:nvPr>
            <p:ph type="body" sz="quarter" idx="21"/>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90" name="Text Placeholder 89"/>
          <p:cNvSpPr>
            <a:spLocks noGrp="1"/>
          </p:cNvSpPr>
          <p:nvPr>
            <p:ph type="body" sz="quarter" idx="22"/>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91" name="Text Placeholder 90"/>
          <p:cNvSpPr>
            <a:spLocks noGrp="1"/>
          </p:cNvSpPr>
          <p:nvPr>
            <p:ph type="body" sz="quarter" idx="34"/>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92" name="Text Placeholder 91"/>
          <p:cNvSpPr>
            <a:spLocks noGrp="1"/>
          </p:cNvSpPr>
          <p:nvPr>
            <p:ph type="body" sz="quarter" idx="31"/>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93" name="Text Placeholder 92"/>
          <p:cNvSpPr>
            <a:spLocks noGrp="1"/>
          </p:cNvSpPr>
          <p:nvPr>
            <p:ph type="body" sz="quarter" idx="27"/>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94" name="Text Placeholder 93"/>
          <p:cNvSpPr>
            <a:spLocks noGrp="1"/>
          </p:cNvSpPr>
          <p:nvPr>
            <p:ph type="body" sz="quarter" idx="28"/>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95" name="Text Placeholder 94"/>
          <p:cNvSpPr>
            <a:spLocks noGrp="1"/>
          </p:cNvSpPr>
          <p:nvPr>
            <p:ph type="body" sz="quarter" idx="24"/>
          </p:nvPr>
        </p:nvSpPr>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96" name="Text Placeholder 95"/>
          <p:cNvSpPr>
            <a:spLocks noGrp="1"/>
          </p:cNvSpPr>
          <p:nvPr>
            <p:ph type="body" sz="quarter" idx="25"/>
          </p:nvPr>
        </p:nvSpPr>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grpSp>
        <p:nvGrpSpPr>
          <p:cNvPr id="97" name="Group 96"/>
          <p:cNvGrpSpPr>
            <a:grpSpLocks noChangeAspect="1"/>
          </p:cNvGrpSpPr>
          <p:nvPr/>
        </p:nvGrpSpPr>
        <p:grpSpPr>
          <a:xfrm>
            <a:off x="8838800" y="2181225"/>
            <a:ext cx="457200" cy="457200"/>
            <a:chOff x="7202804" y="2114494"/>
            <a:chExt cx="685800" cy="685800"/>
          </a:xfrm>
        </p:grpSpPr>
        <p:sp>
          <p:nvSpPr>
            <p:cNvPr id="98" name="Oval 97"/>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99" name="Freeform 66"/>
            <p:cNvSpPr>
              <a:spLocks noChangeAspect="1" noEditPoints="1"/>
            </p:cNvSpPr>
            <p:nvPr/>
          </p:nvSpPr>
          <p:spPr bwMode="auto">
            <a:xfrm>
              <a:off x="7388191"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00" name="Group 99"/>
          <p:cNvGrpSpPr>
            <a:grpSpLocks noChangeAspect="1"/>
          </p:cNvGrpSpPr>
          <p:nvPr/>
        </p:nvGrpSpPr>
        <p:grpSpPr>
          <a:xfrm>
            <a:off x="5853952" y="3657600"/>
            <a:ext cx="457200" cy="457200"/>
            <a:chOff x="4316729" y="2114494"/>
            <a:chExt cx="685800" cy="685800"/>
          </a:xfrm>
        </p:grpSpPr>
        <p:sp>
          <p:nvSpPr>
            <p:cNvPr id="101" name="Oval 100"/>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02"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03" name="Group 102"/>
          <p:cNvGrpSpPr>
            <a:grpSpLocks noChangeAspect="1"/>
          </p:cNvGrpSpPr>
          <p:nvPr/>
        </p:nvGrpSpPr>
        <p:grpSpPr>
          <a:xfrm>
            <a:off x="8861106" y="5124450"/>
            <a:ext cx="457200" cy="457200"/>
            <a:chOff x="10088879" y="2114494"/>
            <a:chExt cx="685800" cy="685800"/>
          </a:xfrm>
        </p:grpSpPr>
        <p:sp>
          <p:nvSpPr>
            <p:cNvPr id="104" name="Oval 103"/>
            <p:cNvSpPr>
              <a:spLocks noChangeAspect="1"/>
            </p:cNvSpPr>
            <p:nvPr/>
          </p:nvSpPr>
          <p:spPr>
            <a:xfrm>
              <a:off x="10088879" y="2114494"/>
              <a:ext cx="685800" cy="685800"/>
            </a:xfrm>
            <a:prstGeom prst="ellipse">
              <a:avLst/>
            </a:prstGeom>
            <a:solidFill>
              <a:srgbClr val="9954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05" name="Freeform 122"/>
            <p:cNvSpPr>
              <a:spLocks noChangeAspect="1" noEditPoints="1"/>
            </p:cNvSpPr>
            <p:nvPr/>
          </p:nvSpPr>
          <p:spPr bwMode="auto">
            <a:xfrm>
              <a:off x="10274266"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06" name="Group 105"/>
          <p:cNvGrpSpPr>
            <a:grpSpLocks noChangeAspect="1"/>
          </p:cNvGrpSpPr>
          <p:nvPr/>
        </p:nvGrpSpPr>
        <p:grpSpPr>
          <a:xfrm>
            <a:off x="5853952" y="2181225"/>
            <a:ext cx="457200" cy="457200"/>
            <a:chOff x="1415328" y="2114494"/>
            <a:chExt cx="685800" cy="685800"/>
          </a:xfrm>
        </p:grpSpPr>
        <p:sp>
          <p:nvSpPr>
            <p:cNvPr id="107" name="Oval 106"/>
            <p:cNvSpPr>
              <a:spLocks noChangeAspect="1"/>
            </p:cNvSpPr>
            <p:nvPr/>
          </p:nvSpPr>
          <p:spPr>
            <a:xfrm>
              <a:off x="1415328" y="2114494"/>
              <a:ext cx="685800" cy="685800"/>
            </a:xfrm>
            <a:prstGeom prst="ellipse">
              <a:avLst/>
            </a:prstGeom>
            <a:solidFill>
              <a:srgbClr val="FFBB4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08" name="Freeform 120"/>
            <p:cNvSpPr>
              <a:spLocks noChangeAspect="1" noEditPoints="1"/>
            </p:cNvSpPr>
            <p:nvPr/>
          </p:nvSpPr>
          <p:spPr bwMode="auto">
            <a:xfrm>
              <a:off x="1608841" y="2298904"/>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09" name="Group 108"/>
          <p:cNvGrpSpPr>
            <a:grpSpLocks noChangeAspect="1"/>
          </p:cNvGrpSpPr>
          <p:nvPr/>
        </p:nvGrpSpPr>
        <p:grpSpPr>
          <a:xfrm>
            <a:off x="5853952" y="5124450"/>
            <a:ext cx="457200" cy="457200"/>
            <a:chOff x="4316729" y="4392798"/>
            <a:chExt cx="685800" cy="685800"/>
          </a:xfrm>
        </p:grpSpPr>
        <p:sp>
          <p:nvSpPr>
            <p:cNvPr id="110" name="Oval 109"/>
            <p:cNvSpPr>
              <a:spLocks noChangeAspect="1"/>
            </p:cNvSpPr>
            <p:nvPr/>
          </p:nvSpPr>
          <p:spPr>
            <a:xfrm>
              <a:off x="4316729" y="4392798"/>
              <a:ext cx="685800" cy="685800"/>
            </a:xfrm>
            <a:prstGeom prst="ellipse">
              <a:avLst/>
            </a:prstGeom>
            <a:solidFill>
              <a:srgbClr val="4BB4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11"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12" name="Group 111"/>
          <p:cNvGrpSpPr>
            <a:grpSpLocks noChangeAspect="1"/>
          </p:cNvGrpSpPr>
          <p:nvPr/>
        </p:nvGrpSpPr>
        <p:grpSpPr>
          <a:xfrm>
            <a:off x="8851480" y="3657600"/>
            <a:ext cx="457200" cy="457200"/>
            <a:chOff x="7202804" y="4392798"/>
            <a:chExt cx="685800" cy="685800"/>
          </a:xfrm>
        </p:grpSpPr>
        <p:sp>
          <p:nvSpPr>
            <p:cNvPr id="113" name="Oval 112"/>
            <p:cNvSpPr>
              <a:spLocks noChangeAspect="1"/>
            </p:cNvSpPr>
            <p:nvPr/>
          </p:nvSpPr>
          <p:spPr>
            <a:xfrm>
              <a:off x="7202804" y="4392798"/>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14"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dirty="0" smtClean="0">
              <a:sym typeface="Arial" panose="020B0604020202090204" pitchFamily="34" charset="0"/>
            </a:endParaRPr>
          </a:p>
        </p:txBody>
      </p:sp>
      <p:sp>
        <p:nvSpPr>
          <p:cNvPr id="5" name="Text Placeholder 4"/>
          <p:cNvSpPr>
            <a:spLocks noGrp="1"/>
          </p:cNvSpPr>
          <p:nvPr>
            <p:ph type="body" sz="quarter" idx="5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6" name="Text Placeholder 5"/>
          <p:cNvSpPr>
            <a:spLocks noGrp="1"/>
          </p:cNvSpPr>
          <p:nvPr>
            <p:ph type="body" sz="quarter" idx="55"/>
          </p:nvPr>
        </p:nvSpPr>
        <p:spPr/>
        <p:txBody>
          <a:bodyPr/>
          <a:lstStyle/>
          <a:p>
            <a:r>
              <a:rPr lang="en-US" altLang="zh-CN" dirty="0">
                <a:solidFill>
                  <a:schemeClr val="tx1">
                    <a:lumMod val="50000"/>
                    <a:lumOff val="50000"/>
                  </a:schemeClr>
                </a:solidFill>
                <a:sym typeface="Arial" panose="020B0604020202090204" pitchFamily="34" charset="0"/>
              </a:rPr>
              <a:t>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t>
            </a:r>
            <a:endParaRPr lang="en-US" dirty="0">
              <a:sym typeface="Arial" panose="020B0604020202090204" pitchFamily="34" charset="0"/>
            </a:endParaRPr>
          </a:p>
        </p:txBody>
      </p:sp>
      <p:sp>
        <p:nvSpPr>
          <p:cNvPr id="3" name="Title 2"/>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4" name="Text Placeholder 3"/>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
        <p:nvSpPr>
          <p:cNvPr id="7" name="Text Placeholder 6"/>
          <p:cNvSpPr>
            <a:spLocks noGrp="1"/>
          </p:cNvSpPr>
          <p:nvPr>
            <p:ph type="body" sz="quarter" idx="56"/>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8" name="Text Placeholder 7"/>
          <p:cNvSpPr>
            <a:spLocks noGrp="1"/>
          </p:cNvSpPr>
          <p:nvPr>
            <p:ph type="body" sz="quarter" idx="57"/>
          </p:nvPr>
        </p:nvSpPr>
        <p:spPr/>
        <p:txBody>
          <a:bodyPr/>
          <a:lstStyle/>
          <a:p>
            <a:r>
              <a:rPr lang="en-US" altLang="zh-CN" dirty="0">
                <a:solidFill>
                  <a:schemeClr val="tx1">
                    <a:lumMod val="50000"/>
                    <a:lumOff val="50000"/>
                  </a:schemeClr>
                </a:solidFill>
                <a:sym typeface="Arial" panose="020B0604020202090204" pitchFamily="34" charset="0"/>
              </a:rPr>
              <a:t>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t>
            </a:r>
            <a:endParaRPr lang="en-US" dirty="0">
              <a:sym typeface="Arial" panose="020B0604020202090204" pitchFamily="34" charset="0"/>
            </a:endParaRPr>
          </a:p>
        </p:txBody>
      </p:sp>
      <p:sp>
        <p:nvSpPr>
          <p:cNvPr id="9" name="Text Placeholder 8"/>
          <p:cNvSpPr>
            <a:spLocks noGrp="1"/>
          </p:cNvSpPr>
          <p:nvPr>
            <p:ph type="body" sz="quarter" idx="58"/>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0" name="Text Placeholder 9"/>
          <p:cNvSpPr>
            <a:spLocks noGrp="1"/>
          </p:cNvSpPr>
          <p:nvPr>
            <p:ph type="body" sz="quarter" idx="59"/>
          </p:nvPr>
        </p:nvSpPr>
        <p:spPr/>
        <p:txBody>
          <a:bodyPr/>
          <a:lstStyle/>
          <a:p>
            <a:r>
              <a:rPr lang="en-US" altLang="zh-CN" dirty="0">
                <a:solidFill>
                  <a:schemeClr val="tx1">
                    <a:lumMod val="50000"/>
                    <a:lumOff val="50000"/>
                  </a:schemeClr>
                </a:solidFill>
                <a:sym typeface="Arial" panose="020B0604020202090204" pitchFamily="34" charset="0"/>
              </a:rPr>
              <a:t>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t>
            </a:r>
            <a:endParaRPr lang="en-US" dirty="0">
              <a:sym typeface="Arial" panose="020B0604020202090204" pitchFamily="34" charset="0"/>
            </a:endParaRPr>
          </a:p>
        </p:txBody>
      </p:sp>
      <p:sp>
        <p:nvSpPr>
          <p:cNvPr id="11" name="Text Placeholder 10"/>
          <p:cNvSpPr>
            <a:spLocks noGrp="1"/>
          </p:cNvSpPr>
          <p:nvPr>
            <p:ph type="body" sz="quarter" idx="60"/>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2" name="Text Placeholder 11"/>
          <p:cNvSpPr>
            <a:spLocks noGrp="1"/>
          </p:cNvSpPr>
          <p:nvPr>
            <p:ph type="body" sz="quarter" idx="61"/>
          </p:nvPr>
        </p:nvSpPr>
        <p:spPr/>
        <p:txBody>
          <a:bodyPr/>
          <a:lstStyle/>
          <a:p>
            <a:r>
              <a:rPr lang="en-US" altLang="zh-CN" dirty="0">
                <a:solidFill>
                  <a:schemeClr val="tx1">
                    <a:lumMod val="50000"/>
                    <a:lumOff val="50000"/>
                  </a:schemeClr>
                </a:solidFill>
                <a:sym typeface="Arial" panose="020B0604020202090204" pitchFamily="34" charset="0"/>
              </a:rPr>
              <a:t>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t>
            </a:r>
            <a:endParaRPr lang="en-US" dirty="0">
              <a:sym typeface="Arial" panose="020B0604020202090204" pitchFamily="34" charset="0"/>
            </a:endParaRPr>
          </a:p>
        </p:txBody>
      </p:sp>
      <p:sp>
        <p:nvSpPr>
          <p:cNvPr id="13" name="Text Placeholder 12"/>
          <p:cNvSpPr>
            <a:spLocks noGrp="1"/>
          </p:cNvSpPr>
          <p:nvPr>
            <p:ph type="body" sz="quarter" idx="62"/>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4" name="Text Placeholder 13"/>
          <p:cNvSpPr>
            <a:spLocks noGrp="1"/>
          </p:cNvSpPr>
          <p:nvPr>
            <p:ph type="body" sz="quarter" idx="63"/>
          </p:nvPr>
        </p:nvSpPr>
        <p:spPr/>
        <p:txBody>
          <a:bodyPr/>
          <a:lstStyle/>
          <a:p>
            <a:r>
              <a:rPr lang="en-US" altLang="zh-CN" dirty="0">
                <a:solidFill>
                  <a:schemeClr val="tx1">
                    <a:lumMod val="50000"/>
                    <a:lumOff val="50000"/>
                  </a:schemeClr>
                </a:solidFill>
                <a:sym typeface="Arial" panose="020B0604020202090204" pitchFamily="34" charset="0"/>
              </a:rPr>
              <a:t>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t>
            </a:r>
            <a:endParaRPr lang="en-US" dirty="0">
              <a:sym typeface="Arial" panose="020B0604020202090204" pitchFamily="34" charset="0"/>
            </a:endParaRPr>
          </a:p>
        </p:txBody>
      </p:sp>
      <p:sp>
        <p:nvSpPr>
          <p:cNvPr id="15" name="Text Placeholder 14"/>
          <p:cNvSpPr>
            <a:spLocks noGrp="1"/>
          </p:cNvSpPr>
          <p:nvPr>
            <p:ph type="body" sz="quarter" idx="6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6" name="Text Placeholder 15"/>
          <p:cNvSpPr>
            <a:spLocks noGrp="1"/>
          </p:cNvSpPr>
          <p:nvPr>
            <p:ph type="body" sz="quarter" idx="65"/>
          </p:nvPr>
        </p:nvSpPr>
        <p:spPr/>
        <p:txBody>
          <a:bodyPr/>
          <a:lstStyle/>
          <a:p>
            <a:r>
              <a:rPr lang="en-US" altLang="zh-CN" dirty="0">
                <a:solidFill>
                  <a:schemeClr val="tx1">
                    <a:lumMod val="50000"/>
                    <a:lumOff val="50000"/>
                  </a:schemeClr>
                </a:solidFill>
                <a:sym typeface="Arial" panose="020B0604020202090204" pitchFamily="34" charset="0"/>
              </a:rPr>
              <a:t>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t>
            </a:r>
            <a:endParaRPr lang="en-US" dirty="0">
              <a:sym typeface="Arial" panose="020B0604020202090204" pitchFamily="34" charset="0"/>
            </a:endParaRPr>
          </a:p>
        </p:txBody>
      </p:sp>
      <p:sp>
        <p:nvSpPr>
          <p:cNvPr id="22" name="Freeform 66"/>
          <p:cNvSpPr>
            <a:spLocks noChangeAspect="1" noEditPoints="1"/>
          </p:cNvSpPr>
          <p:nvPr/>
        </p:nvSpPr>
        <p:spPr bwMode="auto">
          <a:xfrm>
            <a:off x="6398895" y="2147378"/>
            <a:ext cx="365760" cy="358589"/>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rgbClr val="008FD5"/>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3" name="Freeform 65"/>
          <p:cNvSpPr>
            <a:spLocks noChangeAspect="1" noEditPoints="1"/>
          </p:cNvSpPr>
          <p:nvPr/>
        </p:nvSpPr>
        <p:spPr bwMode="auto">
          <a:xfrm>
            <a:off x="1432561" y="5059041"/>
            <a:ext cx="365760" cy="313973"/>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rgbClr val="F54785"/>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4" name="Freeform 122"/>
          <p:cNvSpPr>
            <a:spLocks noChangeAspect="1" noEditPoints="1"/>
          </p:cNvSpPr>
          <p:nvPr/>
        </p:nvSpPr>
        <p:spPr bwMode="auto">
          <a:xfrm>
            <a:off x="6398895" y="5059041"/>
            <a:ext cx="365760" cy="36576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rgbClr val="9954CC"/>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8" name="Freeform 120"/>
          <p:cNvSpPr>
            <a:spLocks noChangeAspect="1" noEditPoints="1"/>
          </p:cNvSpPr>
          <p:nvPr/>
        </p:nvSpPr>
        <p:spPr bwMode="auto">
          <a:xfrm>
            <a:off x="1432561" y="2125257"/>
            <a:ext cx="365760" cy="362552"/>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rgbClr val="FFBB42"/>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1" name="Freeform 47"/>
          <p:cNvSpPr>
            <a:spLocks noChangeAspect="1" noEditPoints="1"/>
          </p:cNvSpPr>
          <p:nvPr/>
        </p:nvSpPr>
        <p:spPr bwMode="auto">
          <a:xfrm>
            <a:off x="1432561" y="3607193"/>
            <a:ext cx="365760" cy="341578"/>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rgbClr val="4BB4BA"/>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5" name="Freeform 125"/>
          <p:cNvSpPr>
            <a:spLocks noChangeAspect="1"/>
          </p:cNvSpPr>
          <p:nvPr/>
        </p:nvSpPr>
        <p:spPr bwMode="auto">
          <a:xfrm>
            <a:off x="6398895" y="3601716"/>
            <a:ext cx="365760" cy="313973"/>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rgbClr val="8DBF34"/>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dirty="0" smtClean="0">
              <a:sym typeface="Arial" panose="020B0604020202090204" pitchFamily="34" charset="0"/>
            </a:endParaRPr>
          </a:p>
        </p:txBody>
      </p:sp>
      <p:sp>
        <p:nvSpPr>
          <p:cNvPr id="5" name="Text Placeholder 4"/>
          <p:cNvSpPr>
            <a:spLocks noGrp="1"/>
          </p:cNvSpPr>
          <p:nvPr>
            <p:ph type="body" sz="quarter" idx="5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6" name="Text Placeholder 5"/>
          <p:cNvSpPr>
            <a:spLocks noGrp="1"/>
          </p:cNvSpPr>
          <p:nvPr>
            <p:ph type="body" sz="quarter" idx="55"/>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7" name="Text Placeholder 6"/>
          <p:cNvSpPr>
            <a:spLocks noGrp="1"/>
          </p:cNvSpPr>
          <p:nvPr>
            <p:ph type="body" sz="quarter" idx="56"/>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8" name="Text Placeholder 7"/>
          <p:cNvSpPr>
            <a:spLocks noGrp="1"/>
          </p:cNvSpPr>
          <p:nvPr>
            <p:ph type="body" sz="quarter" idx="57"/>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9" name="Text Placeholder 8"/>
          <p:cNvSpPr>
            <a:spLocks noGrp="1"/>
          </p:cNvSpPr>
          <p:nvPr>
            <p:ph type="body" sz="quarter" idx="58"/>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0" name="Text Placeholder 9"/>
          <p:cNvSpPr>
            <a:spLocks noGrp="1"/>
          </p:cNvSpPr>
          <p:nvPr>
            <p:ph type="body" sz="quarter" idx="59"/>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1" name="Text Placeholder 10"/>
          <p:cNvSpPr>
            <a:spLocks noGrp="1"/>
          </p:cNvSpPr>
          <p:nvPr>
            <p:ph type="body" sz="quarter" idx="60"/>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2" name="Text Placeholder 11"/>
          <p:cNvSpPr>
            <a:spLocks noGrp="1"/>
          </p:cNvSpPr>
          <p:nvPr>
            <p:ph type="body" sz="quarter" idx="61"/>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3" name="Text Placeholder 12"/>
          <p:cNvSpPr>
            <a:spLocks noGrp="1"/>
          </p:cNvSpPr>
          <p:nvPr>
            <p:ph type="body" sz="quarter" idx="62"/>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4" name="Text Placeholder 13"/>
          <p:cNvSpPr>
            <a:spLocks noGrp="1"/>
          </p:cNvSpPr>
          <p:nvPr>
            <p:ph type="body" sz="quarter" idx="63"/>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5" name="Text Placeholder 14"/>
          <p:cNvSpPr>
            <a:spLocks noGrp="1"/>
          </p:cNvSpPr>
          <p:nvPr>
            <p:ph type="body" sz="quarter" idx="64"/>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6" name="Text Placeholder 15"/>
          <p:cNvSpPr>
            <a:spLocks noGrp="1"/>
          </p:cNvSpPr>
          <p:nvPr>
            <p:ph type="body" sz="quarter" idx="65"/>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7" name="Text Placeholder 16"/>
          <p:cNvSpPr>
            <a:spLocks noGrp="1"/>
          </p:cNvSpPr>
          <p:nvPr>
            <p:ph type="body" sz="quarter" idx="66"/>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18" name="Text Placeholder 17"/>
          <p:cNvSpPr>
            <a:spLocks noGrp="1"/>
          </p:cNvSpPr>
          <p:nvPr>
            <p:ph type="body" sz="quarter" idx="67"/>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9" name="Text Placeholder 18"/>
          <p:cNvSpPr>
            <a:spLocks noGrp="1"/>
          </p:cNvSpPr>
          <p:nvPr>
            <p:ph type="body" sz="quarter" idx="68"/>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20" name="Text Placeholder 19"/>
          <p:cNvSpPr>
            <a:spLocks noGrp="1"/>
          </p:cNvSpPr>
          <p:nvPr>
            <p:ph type="body" sz="quarter" idx="69"/>
          </p:nvPr>
        </p:nvSpPr>
        <p:spPr/>
        <p:txBody>
          <a:bodyPr>
            <a:normAutofit/>
          </a:bodyPr>
          <a:lstStyle/>
          <a:p>
            <a:r>
              <a:rPr lang="zh-CN" altLang="en-US"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3" name="Title 2"/>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4" name="Text Placeholder 3"/>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grpSp>
        <p:nvGrpSpPr>
          <p:cNvPr id="31" name="Group 30"/>
          <p:cNvGrpSpPr/>
          <p:nvPr/>
        </p:nvGrpSpPr>
        <p:grpSpPr>
          <a:xfrm>
            <a:off x="7202804" y="2114494"/>
            <a:ext cx="685800" cy="685800"/>
            <a:chOff x="7202804" y="2114494"/>
            <a:chExt cx="685800" cy="685800"/>
          </a:xfrm>
        </p:grpSpPr>
        <p:sp>
          <p:nvSpPr>
            <p:cNvPr id="73" name="Oval 72"/>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2" name="Freeform 66"/>
            <p:cNvSpPr>
              <a:spLocks noChangeAspect="1" noEditPoints="1"/>
            </p:cNvSpPr>
            <p:nvPr/>
          </p:nvSpPr>
          <p:spPr bwMode="auto">
            <a:xfrm>
              <a:off x="7388191"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30" name="Group 29"/>
          <p:cNvGrpSpPr/>
          <p:nvPr/>
        </p:nvGrpSpPr>
        <p:grpSpPr>
          <a:xfrm>
            <a:off x="4316729" y="2114494"/>
            <a:ext cx="685800" cy="685800"/>
            <a:chOff x="4316729" y="2114494"/>
            <a:chExt cx="685800" cy="685800"/>
          </a:xfrm>
        </p:grpSpPr>
        <p:sp>
          <p:nvSpPr>
            <p:cNvPr id="70" name="Oval 69"/>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3"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64" name="Group 63"/>
          <p:cNvGrpSpPr/>
          <p:nvPr/>
        </p:nvGrpSpPr>
        <p:grpSpPr>
          <a:xfrm>
            <a:off x="10088879" y="2114494"/>
            <a:ext cx="685800" cy="685800"/>
            <a:chOff x="10088879" y="2114494"/>
            <a:chExt cx="685800" cy="685800"/>
          </a:xfrm>
        </p:grpSpPr>
        <p:sp>
          <p:nvSpPr>
            <p:cNvPr id="76" name="Oval 75"/>
            <p:cNvSpPr>
              <a:spLocks noChangeAspect="1"/>
            </p:cNvSpPr>
            <p:nvPr/>
          </p:nvSpPr>
          <p:spPr>
            <a:xfrm>
              <a:off x="10088879" y="2114494"/>
              <a:ext cx="685800" cy="685800"/>
            </a:xfrm>
            <a:prstGeom prst="ellipse">
              <a:avLst/>
            </a:prstGeom>
            <a:solidFill>
              <a:srgbClr val="9954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4" name="Freeform 122"/>
            <p:cNvSpPr>
              <a:spLocks noChangeAspect="1" noEditPoints="1"/>
            </p:cNvSpPr>
            <p:nvPr/>
          </p:nvSpPr>
          <p:spPr bwMode="auto">
            <a:xfrm>
              <a:off x="10274266"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29" name="Group 28"/>
          <p:cNvGrpSpPr/>
          <p:nvPr/>
        </p:nvGrpSpPr>
        <p:grpSpPr>
          <a:xfrm>
            <a:off x="1415328" y="2114494"/>
            <a:ext cx="685800" cy="685800"/>
            <a:chOff x="1415328" y="2114494"/>
            <a:chExt cx="685800" cy="685800"/>
          </a:xfrm>
        </p:grpSpPr>
        <p:sp>
          <p:nvSpPr>
            <p:cNvPr id="67" name="Oval 66"/>
            <p:cNvSpPr>
              <a:spLocks noChangeAspect="1"/>
            </p:cNvSpPr>
            <p:nvPr/>
          </p:nvSpPr>
          <p:spPr>
            <a:xfrm>
              <a:off x="1415328" y="2114494"/>
              <a:ext cx="685800" cy="685800"/>
            </a:xfrm>
            <a:prstGeom prst="ellipse">
              <a:avLst/>
            </a:prstGeom>
            <a:solidFill>
              <a:srgbClr val="FFBB4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8" name="Freeform 120"/>
            <p:cNvSpPr>
              <a:spLocks noChangeAspect="1" noEditPoints="1"/>
            </p:cNvSpPr>
            <p:nvPr/>
          </p:nvSpPr>
          <p:spPr bwMode="auto">
            <a:xfrm>
              <a:off x="1608841" y="2310810"/>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79" name="Oval 78"/>
          <p:cNvSpPr>
            <a:spLocks noChangeAspect="1"/>
          </p:cNvSpPr>
          <p:nvPr/>
        </p:nvSpPr>
        <p:spPr>
          <a:xfrm>
            <a:off x="1415328" y="4392798"/>
            <a:ext cx="685800" cy="685800"/>
          </a:xfrm>
          <a:prstGeom prst="ellipse">
            <a:avLst/>
          </a:prstGeom>
          <a:solidFill>
            <a:srgbClr val="FF2A1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88" name="Oval 87"/>
          <p:cNvSpPr>
            <a:spLocks noChangeAspect="1"/>
          </p:cNvSpPr>
          <p:nvPr/>
        </p:nvSpPr>
        <p:spPr>
          <a:xfrm>
            <a:off x="10088879" y="4392798"/>
            <a:ext cx="685800" cy="685800"/>
          </a:xfrm>
          <a:prstGeom prst="ellipse">
            <a:avLst/>
          </a:prstGeom>
          <a:solidFill>
            <a:srgbClr val="F78F2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7" name="Freeform 62"/>
          <p:cNvSpPr>
            <a:spLocks noChangeAspect="1" noEditPoints="1"/>
          </p:cNvSpPr>
          <p:nvPr/>
        </p:nvSpPr>
        <p:spPr bwMode="auto">
          <a:xfrm>
            <a:off x="1598208" y="4584736"/>
            <a:ext cx="320040" cy="301924"/>
          </a:xfrm>
          <a:custGeom>
            <a:avLst/>
            <a:gdLst>
              <a:gd name="T0" fmla="*/ 45 w 45"/>
              <a:gd name="T1" fmla="*/ 13 h 42"/>
              <a:gd name="T2" fmla="*/ 38 w 45"/>
              <a:gd name="T3" fmla="*/ 38 h 42"/>
              <a:gd name="T4" fmla="*/ 32 w 45"/>
              <a:gd name="T5" fmla="*/ 42 h 42"/>
              <a:gd name="T6" fmla="*/ 7 w 45"/>
              <a:gd name="T7" fmla="*/ 42 h 42"/>
              <a:gd name="T8" fmla="*/ 1 w 45"/>
              <a:gd name="T9" fmla="*/ 37 h 42"/>
              <a:gd name="T10" fmla="*/ 1 w 45"/>
              <a:gd name="T11" fmla="*/ 33 h 42"/>
              <a:gd name="T12" fmla="*/ 1 w 45"/>
              <a:gd name="T13" fmla="*/ 32 h 42"/>
              <a:gd name="T14" fmla="*/ 1 w 45"/>
              <a:gd name="T15" fmla="*/ 31 h 42"/>
              <a:gd name="T16" fmla="*/ 2 w 45"/>
              <a:gd name="T17" fmla="*/ 29 h 42"/>
              <a:gd name="T18" fmla="*/ 4 w 45"/>
              <a:gd name="T19" fmla="*/ 24 h 42"/>
              <a:gd name="T20" fmla="*/ 4 w 45"/>
              <a:gd name="T21" fmla="*/ 22 h 42"/>
              <a:gd name="T22" fmla="*/ 5 w 45"/>
              <a:gd name="T23" fmla="*/ 21 h 42"/>
              <a:gd name="T24" fmla="*/ 7 w 45"/>
              <a:gd name="T25" fmla="*/ 16 h 42"/>
              <a:gd name="T26" fmla="*/ 7 w 45"/>
              <a:gd name="T27" fmla="*/ 14 h 42"/>
              <a:gd name="T28" fmla="*/ 8 w 45"/>
              <a:gd name="T29" fmla="*/ 13 h 42"/>
              <a:gd name="T30" fmla="*/ 10 w 45"/>
              <a:gd name="T31" fmla="*/ 8 h 42"/>
              <a:gd name="T32" fmla="*/ 9 w 45"/>
              <a:gd name="T33" fmla="*/ 7 h 42"/>
              <a:gd name="T34" fmla="*/ 11 w 45"/>
              <a:gd name="T35" fmla="*/ 5 h 42"/>
              <a:gd name="T36" fmla="*/ 15 w 45"/>
              <a:gd name="T37" fmla="*/ 1 h 42"/>
              <a:gd name="T38" fmla="*/ 15 w 45"/>
              <a:gd name="T39" fmla="*/ 1 h 42"/>
              <a:gd name="T40" fmla="*/ 17 w 45"/>
              <a:gd name="T41" fmla="*/ 1 h 42"/>
              <a:gd name="T42" fmla="*/ 37 w 45"/>
              <a:gd name="T43" fmla="*/ 1 h 42"/>
              <a:gd name="T44" fmla="*/ 40 w 45"/>
              <a:gd name="T45" fmla="*/ 2 h 42"/>
              <a:gd name="T46" fmla="*/ 41 w 45"/>
              <a:gd name="T47" fmla="*/ 6 h 42"/>
              <a:gd name="T48" fmla="*/ 33 w 45"/>
              <a:gd name="T49" fmla="*/ 30 h 42"/>
              <a:gd name="T50" fmla="*/ 28 w 45"/>
              <a:gd name="T51" fmla="*/ 35 h 42"/>
              <a:gd name="T52" fmla="*/ 5 w 45"/>
              <a:gd name="T53" fmla="*/ 35 h 42"/>
              <a:gd name="T54" fmla="*/ 4 w 45"/>
              <a:gd name="T55" fmla="*/ 35 h 42"/>
              <a:gd name="T56" fmla="*/ 4 w 45"/>
              <a:gd name="T57" fmla="*/ 36 h 42"/>
              <a:gd name="T58" fmla="*/ 7 w 45"/>
              <a:gd name="T59" fmla="*/ 38 h 42"/>
              <a:gd name="T60" fmla="*/ 32 w 45"/>
              <a:gd name="T61" fmla="*/ 38 h 42"/>
              <a:gd name="T62" fmla="*/ 35 w 45"/>
              <a:gd name="T63" fmla="*/ 37 h 42"/>
              <a:gd name="T64" fmla="*/ 43 w 45"/>
              <a:gd name="T65" fmla="*/ 10 h 42"/>
              <a:gd name="T66" fmla="*/ 43 w 45"/>
              <a:gd name="T67" fmla="*/ 9 h 42"/>
              <a:gd name="T68" fmla="*/ 44 w 45"/>
              <a:gd name="T69" fmla="*/ 10 h 42"/>
              <a:gd name="T70" fmla="*/ 45 w 45"/>
              <a:gd name="T71" fmla="*/ 13 h 42"/>
              <a:gd name="T72" fmla="*/ 14 w 45"/>
              <a:gd name="T73" fmla="*/ 18 h 42"/>
              <a:gd name="T74" fmla="*/ 31 w 45"/>
              <a:gd name="T75" fmla="*/ 18 h 42"/>
              <a:gd name="T76" fmla="*/ 32 w 45"/>
              <a:gd name="T77" fmla="*/ 17 h 42"/>
              <a:gd name="T78" fmla="*/ 32 w 45"/>
              <a:gd name="T79" fmla="*/ 15 h 42"/>
              <a:gd name="T80" fmla="*/ 32 w 45"/>
              <a:gd name="T81" fmla="*/ 14 h 42"/>
              <a:gd name="T82" fmla="*/ 15 w 45"/>
              <a:gd name="T83" fmla="*/ 14 h 42"/>
              <a:gd name="T84" fmla="*/ 14 w 45"/>
              <a:gd name="T85" fmla="*/ 15 h 42"/>
              <a:gd name="T86" fmla="*/ 14 w 45"/>
              <a:gd name="T87" fmla="*/ 17 h 42"/>
              <a:gd name="T88" fmla="*/ 14 w 45"/>
              <a:gd name="T89" fmla="*/ 18 h 42"/>
              <a:gd name="T90" fmla="*/ 16 w 45"/>
              <a:gd name="T91" fmla="*/ 11 h 42"/>
              <a:gd name="T92" fmla="*/ 33 w 45"/>
              <a:gd name="T93" fmla="*/ 11 h 42"/>
              <a:gd name="T94" fmla="*/ 34 w 45"/>
              <a:gd name="T95" fmla="*/ 10 h 42"/>
              <a:gd name="T96" fmla="*/ 34 w 45"/>
              <a:gd name="T97" fmla="*/ 8 h 42"/>
              <a:gd name="T98" fmla="*/ 34 w 45"/>
              <a:gd name="T99" fmla="*/ 7 h 42"/>
              <a:gd name="T100" fmla="*/ 18 w 45"/>
              <a:gd name="T101" fmla="*/ 7 h 42"/>
              <a:gd name="T102" fmla="*/ 16 w 45"/>
              <a:gd name="T103" fmla="*/ 8 h 42"/>
              <a:gd name="T104" fmla="*/ 16 w 45"/>
              <a:gd name="T105" fmla="*/ 10 h 42"/>
              <a:gd name="T106" fmla="*/ 16 w 45"/>
              <a:gd name="T10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42">
                <a:moveTo>
                  <a:pt x="45" y="13"/>
                </a:moveTo>
                <a:cubicBezTo>
                  <a:pt x="38" y="38"/>
                  <a:pt x="38" y="38"/>
                  <a:pt x="38" y="38"/>
                </a:cubicBezTo>
                <a:cubicBezTo>
                  <a:pt x="37" y="40"/>
                  <a:pt x="35" y="42"/>
                  <a:pt x="32" y="42"/>
                </a:cubicBezTo>
                <a:cubicBezTo>
                  <a:pt x="7" y="42"/>
                  <a:pt x="7" y="42"/>
                  <a:pt x="7" y="42"/>
                </a:cubicBezTo>
                <a:cubicBezTo>
                  <a:pt x="5" y="42"/>
                  <a:pt x="2" y="40"/>
                  <a:pt x="1" y="37"/>
                </a:cubicBezTo>
                <a:cubicBezTo>
                  <a:pt x="0" y="36"/>
                  <a:pt x="0" y="34"/>
                  <a:pt x="1" y="33"/>
                </a:cubicBezTo>
                <a:cubicBezTo>
                  <a:pt x="1" y="33"/>
                  <a:pt x="1" y="32"/>
                  <a:pt x="1" y="32"/>
                </a:cubicBezTo>
                <a:cubicBezTo>
                  <a:pt x="1" y="31"/>
                  <a:pt x="1" y="31"/>
                  <a:pt x="1" y="31"/>
                </a:cubicBezTo>
                <a:cubicBezTo>
                  <a:pt x="1" y="30"/>
                  <a:pt x="1" y="29"/>
                  <a:pt x="2" y="29"/>
                </a:cubicBezTo>
                <a:cubicBezTo>
                  <a:pt x="3" y="27"/>
                  <a:pt x="4" y="25"/>
                  <a:pt x="4" y="24"/>
                </a:cubicBezTo>
                <a:cubicBezTo>
                  <a:pt x="4" y="23"/>
                  <a:pt x="4" y="23"/>
                  <a:pt x="4" y="22"/>
                </a:cubicBezTo>
                <a:cubicBezTo>
                  <a:pt x="4" y="22"/>
                  <a:pt x="5" y="21"/>
                  <a:pt x="5" y="21"/>
                </a:cubicBezTo>
                <a:cubicBezTo>
                  <a:pt x="6" y="20"/>
                  <a:pt x="6" y="17"/>
                  <a:pt x="7" y="16"/>
                </a:cubicBezTo>
                <a:cubicBezTo>
                  <a:pt x="7" y="16"/>
                  <a:pt x="6" y="15"/>
                  <a:pt x="7" y="14"/>
                </a:cubicBezTo>
                <a:cubicBezTo>
                  <a:pt x="7" y="14"/>
                  <a:pt x="7" y="14"/>
                  <a:pt x="8" y="13"/>
                </a:cubicBezTo>
                <a:cubicBezTo>
                  <a:pt x="8" y="12"/>
                  <a:pt x="9" y="10"/>
                  <a:pt x="10" y="8"/>
                </a:cubicBezTo>
                <a:cubicBezTo>
                  <a:pt x="10" y="8"/>
                  <a:pt x="9" y="7"/>
                  <a:pt x="9" y="7"/>
                </a:cubicBezTo>
                <a:cubicBezTo>
                  <a:pt x="10" y="6"/>
                  <a:pt x="10" y="6"/>
                  <a:pt x="11" y="5"/>
                </a:cubicBezTo>
                <a:cubicBezTo>
                  <a:pt x="12" y="3"/>
                  <a:pt x="12" y="0"/>
                  <a:pt x="15" y="1"/>
                </a:cubicBezTo>
                <a:cubicBezTo>
                  <a:pt x="15" y="1"/>
                  <a:pt x="15" y="1"/>
                  <a:pt x="15" y="1"/>
                </a:cubicBezTo>
                <a:cubicBezTo>
                  <a:pt x="16" y="1"/>
                  <a:pt x="16" y="1"/>
                  <a:pt x="17" y="1"/>
                </a:cubicBezTo>
                <a:cubicBezTo>
                  <a:pt x="37" y="1"/>
                  <a:pt x="37" y="1"/>
                  <a:pt x="37" y="1"/>
                </a:cubicBezTo>
                <a:cubicBezTo>
                  <a:pt x="38" y="1"/>
                  <a:pt x="40" y="1"/>
                  <a:pt x="40" y="2"/>
                </a:cubicBezTo>
                <a:cubicBezTo>
                  <a:pt x="41" y="3"/>
                  <a:pt x="41" y="4"/>
                  <a:pt x="41" y="6"/>
                </a:cubicBezTo>
                <a:cubicBezTo>
                  <a:pt x="33" y="30"/>
                  <a:pt x="33" y="30"/>
                  <a:pt x="33" y="30"/>
                </a:cubicBezTo>
                <a:cubicBezTo>
                  <a:pt x="32" y="34"/>
                  <a:pt x="31" y="35"/>
                  <a:pt x="28" y="35"/>
                </a:cubicBezTo>
                <a:cubicBezTo>
                  <a:pt x="5" y="35"/>
                  <a:pt x="5" y="35"/>
                  <a:pt x="5" y="35"/>
                </a:cubicBezTo>
                <a:cubicBezTo>
                  <a:pt x="4" y="35"/>
                  <a:pt x="4" y="35"/>
                  <a:pt x="4" y="35"/>
                </a:cubicBezTo>
                <a:cubicBezTo>
                  <a:pt x="3" y="36"/>
                  <a:pt x="3" y="36"/>
                  <a:pt x="4" y="36"/>
                </a:cubicBezTo>
                <a:cubicBezTo>
                  <a:pt x="4" y="38"/>
                  <a:pt x="6" y="38"/>
                  <a:pt x="7" y="38"/>
                </a:cubicBezTo>
                <a:cubicBezTo>
                  <a:pt x="32" y="38"/>
                  <a:pt x="32" y="38"/>
                  <a:pt x="32" y="38"/>
                </a:cubicBezTo>
                <a:cubicBezTo>
                  <a:pt x="33" y="38"/>
                  <a:pt x="34" y="38"/>
                  <a:pt x="35" y="37"/>
                </a:cubicBezTo>
                <a:cubicBezTo>
                  <a:pt x="43" y="10"/>
                  <a:pt x="43" y="10"/>
                  <a:pt x="43" y="10"/>
                </a:cubicBezTo>
                <a:cubicBezTo>
                  <a:pt x="43" y="10"/>
                  <a:pt x="43" y="9"/>
                  <a:pt x="43" y="9"/>
                </a:cubicBezTo>
                <a:cubicBezTo>
                  <a:pt x="43" y="9"/>
                  <a:pt x="44" y="9"/>
                  <a:pt x="44" y="10"/>
                </a:cubicBezTo>
                <a:cubicBezTo>
                  <a:pt x="45" y="11"/>
                  <a:pt x="45" y="12"/>
                  <a:pt x="45" y="13"/>
                </a:cubicBezTo>
                <a:close/>
                <a:moveTo>
                  <a:pt x="14" y="18"/>
                </a:moveTo>
                <a:cubicBezTo>
                  <a:pt x="31" y="18"/>
                  <a:pt x="31" y="18"/>
                  <a:pt x="31" y="18"/>
                </a:cubicBezTo>
                <a:cubicBezTo>
                  <a:pt x="31" y="18"/>
                  <a:pt x="32" y="17"/>
                  <a:pt x="32" y="17"/>
                </a:cubicBezTo>
                <a:cubicBezTo>
                  <a:pt x="32" y="15"/>
                  <a:pt x="32" y="15"/>
                  <a:pt x="32" y="15"/>
                </a:cubicBezTo>
                <a:cubicBezTo>
                  <a:pt x="32" y="15"/>
                  <a:pt x="32" y="14"/>
                  <a:pt x="32" y="14"/>
                </a:cubicBezTo>
                <a:cubicBezTo>
                  <a:pt x="15" y="14"/>
                  <a:pt x="15" y="14"/>
                  <a:pt x="15" y="14"/>
                </a:cubicBezTo>
                <a:cubicBezTo>
                  <a:pt x="15" y="14"/>
                  <a:pt x="14" y="15"/>
                  <a:pt x="14" y="15"/>
                </a:cubicBezTo>
                <a:cubicBezTo>
                  <a:pt x="14" y="17"/>
                  <a:pt x="14" y="17"/>
                  <a:pt x="14" y="17"/>
                </a:cubicBezTo>
                <a:cubicBezTo>
                  <a:pt x="14" y="17"/>
                  <a:pt x="14" y="18"/>
                  <a:pt x="14" y="18"/>
                </a:cubicBezTo>
                <a:close/>
                <a:moveTo>
                  <a:pt x="16" y="11"/>
                </a:moveTo>
                <a:cubicBezTo>
                  <a:pt x="33" y="11"/>
                  <a:pt x="33" y="11"/>
                  <a:pt x="33" y="11"/>
                </a:cubicBezTo>
                <a:cubicBezTo>
                  <a:pt x="33" y="11"/>
                  <a:pt x="34" y="11"/>
                  <a:pt x="34" y="10"/>
                </a:cubicBezTo>
                <a:cubicBezTo>
                  <a:pt x="34" y="8"/>
                  <a:pt x="34" y="8"/>
                  <a:pt x="34" y="8"/>
                </a:cubicBezTo>
                <a:cubicBezTo>
                  <a:pt x="35" y="8"/>
                  <a:pt x="34" y="7"/>
                  <a:pt x="34" y="7"/>
                </a:cubicBezTo>
                <a:cubicBezTo>
                  <a:pt x="18" y="7"/>
                  <a:pt x="18" y="7"/>
                  <a:pt x="18" y="7"/>
                </a:cubicBezTo>
                <a:cubicBezTo>
                  <a:pt x="17" y="7"/>
                  <a:pt x="17" y="8"/>
                  <a:pt x="16" y="8"/>
                </a:cubicBezTo>
                <a:cubicBezTo>
                  <a:pt x="16" y="10"/>
                  <a:pt x="16" y="10"/>
                  <a:pt x="16" y="10"/>
                </a:cubicBezTo>
                <a:cubicBezTo>
                  <a:pt x="16" y="11"/>
                  <a:pt x="16" y="11"/>
                  <a:pt x="16" y="11"/>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nvGrpSpPr>
          <p:cNvPr id="65" name="Group 64"/>
          <p:cNvGrpSpPr/>
          <p:nvPr/>
        </p:nvGrpSpPr>
        <p:grpSpPr>
          <a:xfrm>
            <a:off x="4316729" y="4392798"/>
            <a:ext cx="685800" cy="685800"/>
            <a:chOff x="4316729" y="4392798"/>
            <a:chExt cx="685800" cy="685800"/>
          </a:xfrm>
        </p:grpSpPr>
        <p:sp>
          <p:nvSpPr>
            <p:cNvPr id="82" name="Oval 81"/>
            <p:cNvSpPr>
              <a:spLocks noChangeAspect="1"/>
            </p:cNvSpPr>
            <p:nvPr/>
          </p:nvSpPr>
          <p:spPr>
            <a:xfrm>
              <a:off x="4316729" y="4392798"/>
              <a:ext cx="685800" cy="685800"/>
            </a:xfrm>
            <a:prstGeom prst="ellipse">
              <a:avLst/>
            </a:prstGeom>
            <a:solidFill>
              <a:srgbClr val="4BB4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1"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66" name="Group 65"/>
          <p:cNvGrpSpPr/>
          <p:nvPr/>
        </p:nvGrpSpPr>
        <p:grpSpPr>
          <a:xfrm>
            <a:off x="7202804" y="4392798"/>
            <a:ext cx="685800" cy="685800"/>
            <a:chOff x="7202804" y="4392798"/>
            <a:chExt cx="685800" cy="685800"/>
          </a:xfrm>
        </p:grpSpPr>
        <p:sp>
          <p:nvSpPr>
            <p:cNvPr id="85" name="Oval 84"/>
            <p:cNvSpPr>
              <a:spLocks noChangeAspect="1"/>
            </p:cNvSpPr>
            <p:nvPr/>
          </p:nvSpPr>
          <p:spPr>
            <a:xfrm>
              <a:off x="7202804" y="4392798"/>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5"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sp>
        <p:nvSpPr>
          <p:cNvPr id="26" name="Freeform 60"/>
          <p:cNvSpPr>
            <a:spLocks noChangeAspect="1"/>
          </p:cNvSpPr>
          <p:nvPr/>
        </p:nvSpPr>
        <p:spPr bwMode="auto">
          <a:xfrm>
            <a:off x="10355610" y="4563451"/>
            <a:ext cx="200466" cy="365760"/>
          </a:xfrm>
          <a:custGeom>
            <a:avLst/>
            <a:gdLst>
              <a:gd name="T0" fmla="*/ 24 w 24"/>
              <a:gd name="T1" fmla="*/ 12 h 44"/>
              <a:gd name="T2" fmla="*/ 10 w 24"/>
              <a:gd name="T3" fmla="*/ 43 h 44"/>
              <a:gd name="T4" fmla="*/ 8 w 24"/>
              <a:gd name="T5" fmla="*/ 44 h 44"/>
              <a:gd name="T6" fmla="*/ 8 w 24"/>
              <a:gd name="T7" fmla="*/ 44 h 44"/>
              <a:gd name="T8" fmla="*/ 7 w 24"/>
              <a:gd name="T9" fmla="*/ 43 h 44"/>
              <a:gd name="T10" fmla="*/ 12 w 24"/>
              <a:gd name="T11" fmla="*/ 21 h 44"/>
              <a:gd name="T12" fmla="*/ 2 w 24"/>
              <a:gd name="T13" fmla="*/ 24 h 44"/>
              <a:gd name="T14" fmla="*/ 1 w 24"/>
              <a:gd name="T15" fmla="*/ 24 h 44"/>
              <a:gd name="T16" fmla="*/ 0 w 24"/>
              <a:gd name="T17" fmla="*/ 24 h 44"/>
              <a:gd name="T18" fmla="*/ 0 w 24"/>
              <a:gd name="T19" fmla="*/ 22 h 44"/>
              <a:gd name="T20" fmla="*/ 5 w 24"/>
              <a:gd name="T21" fmla="*/ 0 h 44"/>
              <a:gd name="T22" fmla="*/ 7 w 24"/>
              <a:gd name="T23" fmla="*/ 0 h 44"/>
              <a:gd name="T24" fmla="*/ 15 w 24"/>
              <a:gd name="T25" fmla="*/ 0 h 44"/>
              <a:gd name="T26" fmla="*/ 17 w 24"/>
              <a:gd name="T27" fmla="*/ 1 h 44"/>
              <a:gd name="T28" fmla="*/ 17 w 24"/>
              <a:gd name="T29" fmla="*/ 1 h 44"/>
              <a:gd name="T30" fmla="*/ 12 w 24"/>
              <a:gd name="T31" fmla="*/ 14 h 44"/>
              <a:gd name="T32" fmla="*/ 23 w 24"/>
              <a:gd name="T33" fmla="*/ 11 h 44"/>
              <a:gd name="T34" fmla="*/ 23 w 24"/>
              <a:gd name="T35" fmla="*/ 11 h 44"/>
              <a:gd name="T36" fmla="*/ 24 w 24"/>
              <a:gd name="T37" fmla="*/ 11 h 44"/>
              <a:gd name="T38" fmla="*/ 24 w 24"/>
              <a:gd name="T3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4">
                <a:moveTo>
                  <a:pt x="24" y="12"/>
                </a:moveTo>
                <a:cubicBezTo>
                  <a:pt x="10" y="43"/>
                  <a:pt x="10" y="43"/>
                  <a:pt x="10" y="43"/>
                </a:cubicBezTo>
                <a:cubicBezTo>
                  <a:pt x="9" y="44"/>
                  <a:pt x="9" y="44"/>
                  <a:pt x="8" y="44"/>
                </a:cubicBezTo>
                <a:cubicBezTo>
                  <a:pt x="8" y="44"/>
                  <a:pt x="8" y="44"/>
                  <a:pt x="8" y="44"/>
                </a:cubicBezTo>
                <a:cubicBezTo>
                  <a:pt x="7" y="44"/>
                  <a:pt x="7" y="43"/>
                  <a:pt x="7" y="43"/>
                </a:cubicBezTo>
                <a:cubicBezTo>
                  <a:pt x="12" y="21"/>
                  <a:pt x="12" y="21"/>
                  <a:pt x="12" y="21"/>
                </a:cubicBezTo>
                <a:cubicBezTo>
                  <a:pt x="2" y="24"/>
                  <a:pt x="2" y="24"/>
                  <a:pt x="2" y="24"/>
                </a:cubicBezTo>
                <a:cubicBezTo>
                  <a:pt x="2" y="24"/>
                  <a:pt x="1" y="24"/>
                  <a:pt x="1" y="24"/>
                </a:cubicBezTo>
                <a:cubicBezTo>
                  <a:pt x="1" y="24"/>
                  <a:pt x="1" y="24"/>
                  <a:pt x="0" y="24"/>
                </a:cubicBezTo>
                <a:cubicBezTo>
                  <a:pt x="0" y="23"/>
                  <a:pt x="0" y="23"/>
                  <a:pt x="0" y="22"/>
                </a:cubicBezTo>
                <a:cubicBezTo>
                  <a:pt x="5" y="0"/>
                  <a:pt x="5" y="0"/>
                  <a:pt x="5" y="0"/>
                </a:cubicBezTo>
                <a:cubicBezTo>
                  <a:pt x="6" y="0"/>
                  <a:pt x="6" y="0"/>
                  <a:pt x="7" y="0"/>
                </a:cubicBezTo>
                <a:cubicBezTo>
                  <a:pt x="15" y="0"/>
                  <a:pt x="15" y="0"/>
                  <a:pt x="15" y="0"/>
                </a:cubicBezTo>
                <a:cubicBezTo>
                  <a:pt x="16" y="0"/>
                  <a:pt x="17" y="0"/>
                  <a:pt x="17" y="1"/>
                </a:cubicBezTo>
                <a:cubicBezTo>
                  <a:pt x="17" y="1"/>
                  <a:pt x="17" y="1"/>
                  <a:pt x="17" y="1"/>
                </a:cubicBezTo>
                <a:cubicBezTo>
                  <a:pt x="12" y="14"/>
                  <a:pt x="12" y="14"/>
                  <a:pt x="12" y="14"/>
                </a:cubicBezTo>
                <a:cubicBezTo>
                  <a:pt x="23" y="11"/>
                  <a:pt x="23" y="11"/>
                  <a:pt x="23" y="11"/>
                </a:cubicBezTo>
                <a:cubicBezTo>
                  <a:pt x="23" y="11"/>
                  <a:pt x="23" y="11"/>
                  <a:pt x="23" y="11"/>
                </a:cubicBezTo>
                <a:cubicBezTo>
                  <a:pt x="23" y="11"/>
                  <a:pt x="24" y="11"/>
                  <a:pt x="24" y="11"/>
                </a:cubicBezTo>
                <a:cubicBezTo>
                  <a:pt x="24" y="12"/>
                  <a:pt x="24" y="12"/>
                  <a:pt x="24" y="12"/>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3" name="Text Placeholder 2"/>
          <p:cNvSpPr>
            <a:spLocks noGrp="1"/>
          </p:cNvSpPr>
          <p:nvPr>
            <p:ph type="body" sz="quarter" idx="3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pic>
        <p:nvPicPr>
          <p:cNvPr id="21" name="Picture Placeholder 20"/>
          <p:cNvPicPr>
            <a:picLocks noGrp="1" noChangeAspect="1"/>
          </p:cNvPicPr>
          <p:nvPr>
            <p:ph type="pic" sz="quarter" idx="44"/>
          </p:nvPr>
        </p:nvPicPr>
        <p:blipFill>
          <a:blip r:embed="rId1">
            <a:extLst>
              <a:ext uri="{28A0092B-C50C-407E-A947-70E740481C1C}">
                <a14:useLocalDpi xmlns:a14="http://schemas.microsoft.com/office/drawing/2010/main" val="0"/>
              </a:ext>
            </a:extLst>
          </a:blip>
          <a:stretch>
            <a:fillRect/>
          </a:stretch>
        </p:blipFill>
        <p:spPr>
          <a:xfrm>
            <a:off x="538217" y="2221608"/>
            <a:ext cx="3266965" cy="3266965"/>
          </a:xfrm>
        </p:spPr>
      </p:pic>
      <p:sp>
        <p:nvSpPr>
          <p:cNvPr id="5" name="Text Placeholder 4"/>
          <p:cNvSpPr>
            <a:spLocks noGrp="1"/>
          </p:cNvSpPr>
          <p:nvPr>
            <p:ph type="body" sz="quarter" idx="45"/>
          </p:nvPr>
        </p:nvSpPr>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57" name="Text Placeholder 56"/>
          <p:cNvSpPr>
            <a:spLocks noGrp="1"/>
          </p:cNvSpPr>
          <p:nvPr>
            <p:ph type="body" sz="quarter" idx="39"/>
          </p:nvPr>
        </p:nvSpPr>
        <p:spPr>
          <a:xfrm>
            <a:off x="4438650" y="2221609"/>
            <a:ext cx="3200400" cy="238125"/>
          </a:xfrm>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58" name="Text Placeholder 57"/>
          <p:cNvSpPr>
            <a:spLocks noGrp="1"/>
          </p:cNvSpPr>
          <p:nvPr>
            <p:ph type="body" sz="quarter" idx="40"/>
          </p:nvPr>
        </p:nvSpPr>
        <p:spPr>
          <a:xfrm>
            <a:off x="4438650" y="2650234"/>
            <a:ext cx="3429000" cy="3950591"/>
          </a:xfrm>
        </p:spPr>
        <p:txBody>
          <a:bodyPr>
            <a:normAutofit/>
          </a:bodyPr>
          <a:lstStyle/>
          <a:p>
            <a:r>
              <a:rPr lang="en-US" altLang="zh-CN" dirty="0">
                <a:solidFill>
                  <a:schemeClr val="tx1">
                    <a:lumMod val="50000"/>
                    <a:lumOff val="50000"/>
                  </a:schemeClr>
                </a:solidFill>
                <a:sym typeface="Arial" panose="020B0604020202090204" pitchFamily="34" charset="0"/>
              </a:rPr>
              <a:t>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t>
            </a:r>
            <a:endParaRPr lang="en-US" altLang="zh-CN" dirty="0">
              <a:solidFill>
                <a:schemeClr val="tx1">
                  <a:lumMod val="50000"/>
                  <a:lumOff val="50000"/>
                </a:schemeClr>
              </a:solidFill>
              <a:sym typeface="Arial" panose="020B0604020202090204" pitchFamily="34" charset="0"/>
            </a:endParaRPr>
          </a:p>
          <a:p>
            <a:r>
              <a:rPr lang="en-US" altLang="zh-CN" dirty="0">
                <a:solidFill>
                  <a:schemeClr val="tx1">
                    <a:lumMod val="50000"/>
                    <a:lumOff val="50000"/>
                  </a:schemeClr>
                </a:solidFill>
                <a:sym typeface="Arial" panose="020B0604020202090204" pitchFamily="34" charset="0"/>
              </a:rPr>
              <a:t>Add your words here</a:t>
            </a:r>
            <a:r>
              <a:rPr lang="zh-CN" altLang="en-US" dirty="0">
                <a:solidFill>
                  <a:schemeClr val="tx1">
                    <a:lumMod val="50000"/>
                    <a:lumOff val="50000"/>
                  </a:schemeClr>
                </a:solidFill>
                <a:sym typeface="Arial" panose="020B0604020202090204" pitchFamily="34" charset="0"/>
              </a:rPr>
              <a:t>,</a:t>
            </a:r>
            <a:r>
              <a:rPr lang="en-US" altLang="zh-CN" dirty="0">
                <a:solidFill>
                  <a:schemeClr val="tx1">
                    <a:lumMod val="50000"/>
                    <a:lumOff val="50000"/>
                  </a:schemeClr>
                </a:solidFill>
                <a:sym typeface="Arial" panose="020B0604020202090204" pitchFamily="34" charset="0"/>
              </a:rPr>
              <a:t>according to your need to draw the text box size.Please read the instructions and more work at the end of the manual template.</a:t>
            </a:r>
            <a:endParaRPr lang="en-US" dirty="0">
              <a:sym typeface="Arial" panose="020B0604020202090204" pitchFamily="34" charset="0"/>
            </a:endParaRPr>
          </a:p>
        </p:txBody>
      </p:sp>
      <p:sp>
        <p:nvSpPr>
          <p:cNvPr id="127" name="Text Placeholder 126"/>
          <p:cNvSpPr>
            <a:spLocks noGrp="1"/>
          </p:cNvSpPr>
          <p:nvPr>
            <p:ph type="body" sz="quarter" idx="46"/>
          </p:nvPr>
        </p:nvSpPr>
        <p:spPr>
          <a:xfrm>
            <a:off x="8301040" y="2221609"/>
            <a:ext cx="3433760" cy="238125"/>
          </a:xfrm>
        </p:spPr>
        <p:txBody>
          <a:bodyPr/>
          <a:lstStyle/>
          <a:p>
            <a:r>
              <a:rPr lang="en-US" dirty="0">
                <a:sym typeface="Arial" panose="020B0604020202090204" pitchFamily="34" charset="0"/>
              </a:rPr>
              <a:t>Add your text</a:t>
            </a:r>
            <a:endParaRPr lang="en-US" dirty="0">
              <a:sym typeface="Arial" panose="020B0604020202090204" pitchFamily="34" charset="0"/>
            </a:endParaRPr>
          </a:p>
        </p:txBody>
      </p:sp>
      <p:sp>
        <p:nvSpPr>
          <p:cNvPr id="7" name="Title 6"/>
          <p:cNvSpPr>
            <a:spLocks noGrp="1"/>
          </p:cNvSpPr>
          <p:nvPr>
            <p:ph type="title"/>
          </p:nvPr>
        </p:nvSpPr>
        <p:spPr/>
        <p:txBody>
          <a:bodyPr/>
          <a:lstStyle/>
          <a:p>
            <a:pPr algn="l"/>
            <a:r>
              <a:rPr lang="en-US" dirty="0">
                <a:sym typeface="Arial" panose="020B0604020202090204" pitchFamily="34" charset="0"/>
              </a:rPr>
              <a:t>Add your title</a:t>
            </a:r>
            <a:endParaRPr lang="en-US" dirty="0">
              <a:sym typeface="Arial" panose="020B0604020202090204" pitchFamily="34" charset="0"/>
            </a:endParaRPr>
          </a:p>
        </p:txBody>
      </p:sp>
      <p:sp>
        <p:nvSpPr>
          <p:cNvPr id="8" name="Text Placeholder 7"/>
          <p:cNvSpPr>
            <a:spLocks noGrp="1"/>
          </p:cNvSpPr>
          <p:nvPr>
            <p:ph type="body" sz="quarter" idx="38"/>
          </p:nvPr>
        </p:nvSpPr>
        <p:spPr/>
        <p:txBody>
          <a:bodyPr>
            <a:normAutofit/>
          </a:bodyPr>
          <a:lstStyle/>
          <a:p>
            <a:pPr algn="l"/>
            <a:r>
              <a:rPr lang="en-US" dirty="0">
                <a:sym typeface="Arial" panose="020B0604020202090204" pitchFamily="34" charset="0"/>
              </a:rPr>
              <a:t>Add your text</a:t>
            </a:r>
            <a:endParaRPr lang="en-US" dirty="0">
              <a:sym typeface="Arial" panose="020B0604020202090204" pitchFamily="34" charset="0"/>
            </a:endParaRPr>
          </a:p>
        </p:txBody>
      </p:sp>
      <p:sp>
        <p:nvSpPr>
          <p:cNvPr id="76" name="Content Placeholder 2"/>
          <p:cNvSpPr txBox="1"/>
          <p:nvPr/>
        </p:nvSpPr>
        <p:spPr>
          <a:xfrm>
            <a:off x="8301039" y="2718143"/>
            <a:ext cx="3433761" cy="16891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buNone/>
              <a:defRPr/>
            </a:pPr>
            <a:r>
              <a:rPr lang="en-US" sz="1100" dirty="0">
                <a:solidFill>
                  <a:schemeClr val="tx1">
                    <a:lumMod val="85000"/>
                    <a:lumOff val="15000"/>
                  </a:schemeClr>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100" spc="100" dirty="0">
              <a:solidFill>
                <a:schemeClr val="tx1">
                  <a:lumMod val="85000"/>
                  <a:lumOff val="15000"/>
                </a:schemeClr>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endParaRPr>
          </a:p>
        </p:txBody>
      </p:sp>
      <p:cxnSp>
        <p:nvCxnSpPr>
          <p:cNvPr id="78" name="Straight Connector 77"/>
          <p:cNvCxnSpPr/>
          <p:nvPr/>
        </p:nvCxnSpPr>
        <p:spPr>
          <a:xfrm>
            <a:off x="8410575" y="3062460"/>
            <a:ext cx="3213933" cy="1"/>
          </a:xfrm>
          <a:prstGeom prst="line">
            <a:avLst/>
          </a:prstGeom>
          <a:ln w="2286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10575" y="3062460"/>
            <a:ext cx="2162175" cy="0"/>
          </a:xfrm>
          <a:prstGeom prst="line">
            <a:avLst/>
          </a:prstGeom>
          <a:ln w="152400" cap="rnd">
            <a:solidFill>
              <a:srgbClr val="008FD5"/>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410575" y="3633960"/>
            <a:ext cx="3213933" cy="0"/>
          </a:xfrm>
          <a:prstGeom prst="line">
            <a:avLst/>
          </a:prstGeom>
          <a:ln w="2286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410575" y="3633960"/>
            <a:ext cx="1209675" cy="0"/>
          </a:xfrm>
          <a:prstGeom prst="line">
            <a:avLst/>
          </a:prstGeom>
          <a:ln w="152400" cap="rnd">
            <a:solidFill>
              <a:srgbClr val="8DBF34"/>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410575" y="4214985"/>
            <a:ext cx="3213933" cy="0"/>
          </a:xfrm>
          <a:prstGeom prst="line">
            <a:avLst/>
          </a:prstGeom>
          <a:ln w="2286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410575" y="4214985"/>
            <a:ext cx="1914525" cy="0"/>
          </a:xfrm>
          <a:prstGeom prst="line">
            <a:avLst/>
          </a:prstGeom>
          <a:ln w="152400" cap="rnd">
            <a:solidFill>
              <a:srgbClr val="F78F27"/>
            </a:solidFill>
            <a:roun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410575" y="4786485"/>
            <a:ext cx="3213933" cy="0"/>
          </a:xfrm>
          <a:prstGeom prst="line">
            <a:avLst/>
          </a:prstGeom>
          <a:ln w="2286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410575" y="4786485"/>
            <a:ext cx="2905125" cy="0"/>
          </a:xfrm>
          <a:prstGeom prst="line">
            <a:avLst/>
          </a:prstGeom>
          <a:ln w="152400" cap="rnd">
            <a:solidFill>
              <a:srgbClr val="4BB4BA"/>
            </a:solidFill>
            <a:round/>
          </a:ln>
        </p:spPr>
        <p:style>
          <a:lnRef idx="1">
            <a:schemeClr val="accent1"/>
          </a:lnRef>
          <a:fillRef idx="0">
            <a:schemeClr val="accent1"/>
          </a:fillRef>
          <a:effectRef idx="0">
            <a:schemeClr val="accent1"/>
          </a:effectRef>
          <a:fontRef idx="minor">
            <a:schemeClr val="tx1"/>
          </a:fontRef>
        </p:style>
      </p:cxnSp>
      <p:sp>
        <p:nvSpPr>
          <p:cNvPr id="101" name="Content Placeholder 2"/>
          <p:cNvSpPr txBox="1"/>
          <p:nvPr/>
        </p:nvSpPr>
        <p:spPr>
          <a:xfrm>
            <a:off x="8301039" y="3299168"/>
            <a:ext cx="3433760" cy="16891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buNone/>
              <a:defRPr/>
            </a:pPr>
            <a:r>
              <a:rPr lang="en-US" sz="1100" dirty="0">
                <a:solidFill>
                  <a:schemeClr val="tx1">
                    <a:lumMod val="85000"/>
                    <a:lumOff val="15000"/>
                  </a:schemeClr>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100" spc="100" dirty="0">
              <a:solidFill>
                <a:schemeClr val="tx1">
                  <a:lumMod val="85000"/>
                  <a:lumOff val="15000"/>
                </a:schemeClr>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endParaRPr>
          </a:p>
        </p:txBody>
      </p:sp>
      <p:sp>
        <p:nvSpPr>
          <p:cNvPr id="102" name="Content Placeholder 2"/>
          <p:cNvSpPr txBox="1"/>
          <p:nvPr/>
        </p:nvSpPr>
        <p:spPr>
          <a:xfrm>
            <a:off x="8301039" y="3872573"/>
            <a:ext cx="3433761" cy="16891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buNone/>
              <a:defRPr/>
            </a:pPr>
            <a:r>
              <a:rPr lang="en-US" sz="1100" dirty="0">
                <a:solidFill>
                  <a:schemeClr val="tx1">
                    <a:lumMod val="85000"/>
                    <a:lumOff val="15000"/>
                  </a:schemeClr>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100" spc="100" dirty="0">
              <a:solidFill>
                <a:schemeClr val="tx1">
                  <a:lumMod val="85000"/>
                  <a:lumOff val="15000"/>
                </a:schemeClr>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endParaRPr>
          </a:p>
        </p:txBody>
      </p:sp>
      <p:sp>
        <p:nvSpPr>
          <p:cNvPr id="103" name="Content Placeholder 2"/>
          <p:cNvSpPr txBox="1"/>
          <p:nvPr/>
        </p:nvSpPr>
        <p:spPr>
          <a:xfrm>
            <a:off x="8301039" y="4451693"/>
            <a:ext cx="3433760" cy="16891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buNone/>
              <a:defRPr/>
            </a:pPr>
            <a:r>
              <a:rPr lang="en-US" sz="1100" dirty="0">
                <a:solidFill>
                  <a:schemeClr val="tx1">
                    <a:lumMod val="85000"/>
                    <a:lumOff val="15000"/>
                  </a:schemeClr>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100" spc="100" dirty="0">
              <a:solidFill>
                <a:schemeClr val="tx1">
                  <a:lumMod val="85000"/>
                  <a:lumOff val="15000"/>
                </a:schemeClr>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endParaRPr>
          </a:p>
        </p:txBody>
      </p:sp>
      <p:sp>
        <p:nvSpPr>
          <p:cNvPr id="151" name="Content Placeholder 2"/>
          <p:cNvSpPr txBox="1"/>
          <p:nvPr/>
        </p:nvSpPr>
        <p:spPr>
          <a:xfrm>
            <a:off x="8301039" y="2998069"/>
            <a:ext cx="2366961" cy="138499"/>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ctr">
              <a:buNone/>
              <a:defRPr/>
            </a:pPr>
            <a:r>
              <a:rPr lang="en-US" sz="900" dirty="0">
                <a:solidFill>
                  <a:schemeClr val="bg1"/>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rPr>
              <a:t>65%</a:t>
            </a:r>
            <a:endParaRPr lang="en-US" sz="900" dirty="0">
              <a:solidFill>
                <a:schemeClr val="bg1"/>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endParaRPr>
          </a:p>
        </p:txBody>
      </p:sp>
      <p:sp>
        <p:nvSpPr>
          <p:cNvPr id="152" name="Content Placeholder 2"/>
          <p:cNvSpPr txBox="1"/>
          <p:nvPr/>
        </p:nvSpPr>
        <p:spPr>
          <a:xfrm>
            <a:off x="8301039" y="3560788"/>
            <a:ext cx="1433511" cy="138499"/>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ctr">
              <a:buNone/>
              <a:defRPr/>
            </a:pPr>
            <a:r>
              <a:rPr lang="en-US" sz="900" dirty="0">
                <a:solidFill>
                  <a:schemeClr val="bg1"/>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rPr>
              <a:t>24%</a:t>
            </a:r>
            <a:endParaRPr lang="en-US" sz="900" dirty="0">
              <a:solidFill>
                <a:schemeClr val="bg1"/>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endParaRPr>
          </a:p>
        </p:txBody>
      </p:sp>
      <p:sp>
        <p:nvSpPr>
          <p:cNvPr id="153" name="Content Placeholder 2"/>
          <p:cNvSpPr txBox="1"/>
          <p:nvPr/>
        </p:nvSpPr>
        <p:spPr>
          <a:xfrm>
            <a:off x="8301039" y="4141824"/>
            <a:ext cx="2586036" cy="138499"/>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ctr">
              <a:buNone/>
              <a:defRPr/>
            </a:pPr>
            <a:r>
              <a:rPr lang="en-US" sz="900" dirty="0">
                <a:solidFill>
                  <a:schemeClr val="bg1"/>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rPr>
              <a:t>55%</a:t>
            </a:r>
            <a:endParaRPr lang="en-US" sz="900" dirty="0">
              <a:solidFill>
                <a:schemeClr val="bg1"/>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endParaRPr>
          </a:p>
        </p:txBody>
      </p:sp>
      <p:sp>
        <p:nvSpPr>
          <p:cNvPr id="154" name="Content Placeholder 2"/>
          <p:cNvSpPr txBox="1"/>
          <p:nvPr/>
        </p:nvSpPr>
        <p:spPr>
          <a:xfrm>
            <a:off x="8301039" y="4713314"/>
            <a:ext cx="3119436" cy="138499"/>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ctr">
              <a:buNone/>
              <a:defRPr/>
            </a:pPr>
            <a:r>
              <a:rPr lang="en-US" sz="900" dirty="0">
                <a:solidFill>
                  <a:schemeClr val="bg1"/>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rPr>
              <a:t>92%</a:t>
            </a:r>
            <a:endParaRPr lang="en-US" sz="900" dirty="0">
              <a:solidFill>
                <a:schemeClr val="bg1"/>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endParaRPr>
          </a:p>
        </p:txBody>
      </p:sp>
      <p:cxnSp>
        <p:nvCxnSpPr>
          <p:cNvPr id="159" name="Straight Connector 158"/>
          <p:cNvCxnSpPr/>
          <p:nvPr/>
        </p:nvCxnSpPr>
        <p:spPr>
          <a:xfrm>
            <a:off x="8410575" y="5363269"/>
            <a:ext cx="3213933" cy="0"/>
          </a:xfrm>
          <a:prstGeom prst="line">
            <a:avLst/>
          </a:prstGeom>
          <a:ln w="2286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410575" y="5363269"/>
            <a:ext cx="2657475" cy="0"/>
          </a:xfrm>
          <a:prstGeom prst="line">
            <a:avLst/>
          </a:prstGeom>
          <a:ln w="152400" cap="rnd">
            <a:solidFill>
              <a:srgbClr val="9954CC"/>
            </a:solidFill>
            <a:round/>
          </a:ln>
        </p:spPr>
        <p:style>
          <a:lnRef idx="1">
            <a:schemeClr val="accent1"/>
          </a:lnRef>
          <a:fillRef idx="0">
            <a:schemeClr val="accent1"/>
          </a:fillRef>
          <a:effectRef idx="0">
            <a:schemeClr val="accent1"/>
          </a:effectRef>
          <a:fontRef idx="minor">
            <a:schemeClr val="tx1"/>
          </a:fontRef>
        </p:style>
      </p:cxnSp>
      <p:sp>
        <p:nvSpPr>
          <p:cNvPr id="161" name="Content Placeholder 2"/>
          <p:cNvSpPr txBox="1"/>
          <p:nvPr/>
        </p:nvSpPr>
        <p:spPr>
          <a:xfrm>
            <a:off x="8301039" y="5028477"/>
            <a:ext cx="3433760" cy="168910"/>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buNone/>
              <a:defRPr/>
            </a:pPr>
            <a:r>
              <a:rPr lang="en-US" sz="1100" dirty="0">
                <a:solidFill>
                  <a:schemeClr val="tx1">
                    <a:lumMod val="85000"/>
                    <a:lumOff val="15000"/>
                  </a:schemeClr>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100" spc="100" dirty="0">
              <a:solidFill>
                <a:schemeClr val="tx1">
                  <a:lumMod val="85000"/>
                  <a:lumOff val="15000"/>
                </a:schemeClr>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endParaRPr>
          </a:p>
        </p:txBody>
      </p:sp>
      <p:sp>
        <p:nvSpPr>
          <p:cNvPr id="162" name="Content Placeholder 2"/>
          <p:cNvSpPr txBox="1"/>
          <p:nvPr/>
        </p:nvSpPr>
        <p:spPr>
          <a:xfrm>
            <a:off x="8301039" y="5290098"/>
            <a:ext cx="2871786" cy="138499"/>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ctr">
              <a:buNone/>
              <a:defRPr/>
            </a:pPr>
            <a:r>
              <a:rPr lang="en-US" sz="900" dirty="0">
                <a:solidFill>
                  <a:schemeClr val="bg1"/>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rPr>
              <a:t>88%</a:t>
            </a:r>
            <a:endParaRPr lang="en-US" sz="900" dirty="0">
              <a:solidFill>
                <a:schemeClr val="bg1"/>
              </a:solidFill>
              <a:latin typeface="ヒラギノ角ゴシック" panose="020B0300000000000000" charset="-128"/>
              <a:ea typeface="ヒラギノ角ゴシック" panose="020B0300000000000000" charset="-128"/>
              <a:cs typeface="Calibri Light" panose="020F0302020204030204"/>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2684611" y="2170657"/>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rgbClr val="8DBF34"/>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lvl="0" algn="ctr" defTabSz="800100">
              <a:lnSpc>
                <a:spcPct val="90000"/>
              </a:lnSpc>
              <a:spcBef>
                <a:spcPct val="0"/>
              </a:spcBef>
              <a:spcAft>
                <a:spcPct val="35000"/>
              </a:spcAft>
            </a:pPr>
            <a:endParaRPr lang="en-US"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lvl="0" algn="ctr" defTabSz="800100">
              <a:lnSpc>
                <a:spcPct val="90000"/>
              </a:lnSpc>
              <a:spcBef>
                <a:spcPct val="0"/>
              </a:spcBef>
              <a:spcAft>
                <a:spcPct val="35000"/>
              </a:spcAft>
            </a:pPr>
            <a:endParaRPr lang="en-US" sz="18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marL="0" indent="0">
              <a:buNone/>
              <a:defRPr/>
            </a:pPr>
            <a:r>
              <a:rPr lang="en-US" sz="16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6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12" name="Freeform 11"/>
          <p:cNvSpPr/>
          <p:nvPr/>
        </p:nvSpPr>
        <p:spPr>
          <a:xfrm>
            <a:off x="6879579" y="2170657"/>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rgbClr val="4BB4BA"/>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lvl="0" algn="ctr" defTabSz="800100">
              <a:lnSpc>
                <a:spcPct val="90000"/>
              </a:lnSpc>
              <a:spcBef>
                <a:spcPct val="0"/>
              </a:spcBef>
              <a:spcAft>
                <a:spcPct val="35000"/>
              </a:spcAft>
            </a:pPr>
            <a:endParaRPr lang="en-US"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lvl="0" algn="ctr" defTabSz="800100">
              <a:lnSpc>
                <a:spcPct val="90000"/>
              </a:lnSpc>
              <a:spcBef>
                <a:spcPct val="0"/>
              </a:spcBef>
              <a:spcAft>
                <a:spcPct val="35000"/>
              </a:spcAft>
            </a:pPr>
            <a:endParaRPr lang="en-US" sz="18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marL="0" indent="0">
              <a:buNone/>
              <a:defRPr/>
            </a:pPr>
            <a:r>
              <a:rPr lang="en-US" sz="16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6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15" name="Freeform 232"/>
          <p:cNvSpPr>
            <a:spLocks noChangeAspect="1" noEditPoints="1"/>
          </p:cNvSpPr>
          <p:nvPr/>
        </p:nvSpPr>
        <p:spPr bwMode="auto">
          <a:xfrm>
            <a:off x="3624526" y="2939476"/>
            <a:ext cx="731520" cy="754140"/>
          </a:xfrm>
          <a:custGeom>
            <a:avLst/>
            <a:gdLst>
              <a:gd name="T0" fmla="*/ 13 w 41"/>
              <a:gd name="T1" fmla="*/ 12 h 42"/>
              <a:gd name="T2" fmla="*/ 12 w 41"/>
              <a:gd name="T3" fmla="*/ 14 h 42"/>
              <a:gd name="T4" fmla="*/ 1 w 41"/>
              <a:gd name="T5" fmla="*/ 14 h 42"/>
              <a:gd name="T6" fmla="*/ 0 w 41"/>
              <a:gd name="T7" fmla="*/ 12 h 42"/>
              <a:gd name="T8" fmla="*/ 0 w 41"/>
              <a:gd name="T9" fmla="*/ 2 h 42"/>
              <a:gd name="T10" fmla="*/ 1 w 41"/>
              <a:gd name="T11" fmla="*/ 0 h 42"/>
              <a:gd name="T12" fmla="*/ 12 w 41"/>
              <a:gd name="T13" fmla="*/ 0 h 42"/>
              <a:gd name="T14" fmla="*/ 13 w 41"/>
              <a:gd name="T15" fmla="*/ 2 h 42"/>
              <a:gd name="T16" fmla="*/ 13 w 41"/>
              <a:gd name="T17" fmla="*/ 12 h 42"/>
              <a:gd name="T18" fmla="*/ 41 w 41"/>
              <a:gd name="T19" fmla="*/ 23 h 42"/>
              <a:gd name="T20" fmla="*/ 20 w 41"/>
              <a:gd name="T21" fmla="*/ 42 h 42"/>
              <a:gd name="T22" fmla="*/ 0 w 41"/>
              <a:gd name="T23" fmla="*/ 23 h 42"/>
              <a:gd name="T24" fmla="*/ 0 w 41"/>
              <a:gd name="T25" fmla="*/ 19 h 42"/>
              <a:gd name="T26" fmla="*/ 1 w 41"/>
              <a:gd name="T27" fmla="*/ 18 h 42"/>
              <a:gd name="T28" fmla="*/ 12 w 41"/>
              <a:gd name="T29" fmla="*/ 18 h 42"/>
              <a:gd name="T30" fmla="*/ 13 w 41"/>
              <a:gd name="T31" fmla="*/ 19 h 42"/>
              <a:gd name="T32" fmla="*/ 13 w 41"/>
              <a:gd name="T33" fmla="*/ 23 h 42"/>
              <a:gd name="T34" fmla="*/ 20 w 41"/>
              <a:gd name="T35" fmla="*/ 28 h 42"/>
              <a:gd name="T36" fmla="*/ 27 w 41"/>
              <a:gd name="T37" fmla="*/ 23 h 42"/>
              <a:gd name="T38" fmla="*/ 27 w 41"/>
              <a:gd name="T39" fmla="*/ 19 h 42"/>
              <a:gd name="T40" fmla="*/ 29 w 41"/>
              <a:gd name="T41" fmla="*/ 18 h 42"/>
              <a:gd name="T42" fmla="*/ 39 w 41"/>
              <a:gd name="T43" fmla="*/ 18 h 42"/>
              <a:gd name="T44" fmla="*/ 41 w 41"/>
              <a:gd name="T45" fmla="*/ 19 h 42"/>
              <a:gd name="T46" fmla="*/ 41 w 41"/>
              <a:gd name="T47" fmla="*/ 23 h 42"/>
              <a:gd name="T48" fmla="*/ 41 w 41"/>
              <a:gd name="T49" fmla="*/ 12 h 42"/>
              <a:gd name="T50" fmla="*/ 39 w 41"/>
              <a:gd name="T51" fmla="*/ 14 h 42"/>
              <a:gd name="T52" fmla="*/ 29 w 41"/>
              <a:gd name="T53" fmla="*/ 14 h 42"/>
              <a:gd name="T54" fmla="*/ 27 w 41"/>
              <a:gd name="T55" fmla="*/ 12 h 42"/>
              <a:gd name="T56" fmla="*/ 27 w 41"/>
              <a:gd name="T57" fmla="*/ 2 h 42"/>
              <a:gd name="T58" fmla="*/ 29 w 41"/>
              <a:gd name="T59" fmla="*/ 0 h 42"/>
              <a:gd name="T60" fmla="*/ 39 w 41"/>
              <a:gd name="T61" fmla="*/ 0 h 42"/>
              <a:gd name="T62" fmla="*/ 41 w 41"/>
              <a:gd name="T63" fmla="*/ 2 h 42"/>
              <a:gd name="T64" fmla="*/ 41 w 41"/>
              <a:gd name="T65"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2">
                <a:moveTo>
                  <a:pt x="13" y="12"/>
                </a:moveTo>
                <a:cubicBezTo>
                  <a:pt x="13" y="13"/>
                  <a:pt x="13" y="14"/>
                  <a:pt x="12" y="14"/>
                </a:cubicBezTo>
                <a:cubicBezTo>
                  <a:pt x="1" y="14"/>
                  <a:pt x="1" y="14"/>
                  <a:pt x="1" y="14"/>
                </a:cubicBezTo>
                <a:cubicBezTo>
                  <a:pt x="0" y="14"/>
                  <a:pt x="0" y="13"/>
                  <a:pt x="0" y="12"/>
                </a:cubicBezTo>
                <a:cubicBezTo>
                  <a:pt x="0" y="2"/>
                  <a:pt x="0" y="2"/>
                  <a:pt x="0" y="2"/>
                </a:cubicBezTo>
                <a:cubicBezTo>
                  <a:pt x="0" y="1"/>
                  <a:pt x="0" y="0"/>
                  <a:pt x="1" y="0"/>
                </a:cubicBezTo>
                <a:cubicBezTo>
                  <a:pt x="12" y="0"/>
                  <a:pt x="12" y="0"/>
                  <a:pt x="12" y="0"/>
                </a:cubicBezTo>
                <a:cubicBezTo>
                  <a:pt x="13" y="0"/>
                  <a:pt x="13" y="1"/>
                  <a:pt x="13" y="2"/>
                </a:cubicBezTo>
                <a:lnTo>
                  <a:pt x="13" y="12"/>
                </a:lnTo>
                <a:close/>
                <a:moveTo>
                  <a:pt x="41" y="23"/>
                </a:moveTo>
                <a:cubicBezTo>
                  <a:pt x="41" y="34"/>
                  <a:pt x="32" y="42"/>
                  <a:pt x="20" y="42"/>
                </a:cubicBezTo>
                <a:cubicBezTo>
                  <a:pt x="8" y="42"/>
                  <a:pt x="0" y="34"/>
                  <a:pt x="0" y="23"/>
                </a:cubicBezTo>
                <a:cubicBezTo>
                  <a:pt x="0" y="19"/>
                  <a:pt x="0" y="19"/>
                  <a:pt x="0" y="19"/>
                </a:cubicBezTo>
                <a:cubicBezTo>
                  <a:pt x="0" y="18"/>
                  <a:pt x="0" y="18"/>
                  <a:pt x="1" y="18"/>
                </a:cubicBezTo>
                <a:cubicBezTo>
                  <a:pt x="12" y="18"/>
                  <a:pt x="12" y="18"/>
                  <a:pt x="12" y="18"/>
                </a:cubicBezTo>
                <a:cubicBezTo>
                  <a:pt x="13" y="18"/>
                  <a:pt x="13" y="18"/>
                  <a:pt x="13" y="19"/>
                </a:cubicBezTo>
                <a:cubicBezTo>
                  <a:pt x="13" y="23"/>
                  <a:pt x="13" y="23"/>
                  <a:pt x="13" y="23"/>
                </a:cubicBezTo>
                <a:cubicBezTo>
                  <a:pt x="13" y="28"/>
                  <a:pt x="19" y="28"/>
                  <a:pt x="20" y="28"/>
                </a:cubicBezTo>
                <a:cubicBezTo>
                  <a:pt x="21" y="28"/>
                  <a:pt x="27" y="28"/>
                  <a:pt x="27" y="23"/>
                </a:cubicBezTo>
                <a:cubicBezTo>
                  <a:pt x="27" y="19"/>
                  <a:pt x="27" y="19"/>
                  <a:pt x="27" y="19"/>
                </a:cubicBezTo>
                <a:cubicBezTo>
                  <a:pt x="27" y="18"/>
                  <a:pt x="28" y="18"/>
                  <a:pt x="29" y="18"/>
                </a:cubicBezTo>
                <a:cubicBezTo>
                  <a:pt x="39" y="18"/>
                  <a:pt x="39" y="18"/>
                  <a:pt x="39" y="18"/>
                </a:cubicBezTo>
                <a:cubicBezTo>
                  <a:pt x="40" y="18"/>
                  <a:pt x="41" y="18"/>
                  <a:pt x="41" y="19"/>
                </a:cubicBezTo>
                <a:lnTo>
                  <a:pt x="41" y="23"/>
                </a:lnTo>
                <a:close/>
                <a:moveTo>
                  <a:pt x="41" y="12"/>
                </a:moveTo>
                <a:cubicBezTo>
                  <a:pt x="41" y="13"/>
                  <a:pt x="40" y="14"/>
                  <a:pt x="39" y="14"/>
                </a:cubicBezTo>
                <a:cubicBezTo>
                  <a:pt x="29" y="14"/>
                  <a:pt x="29" y="14"/>
                  <a:pt x="29" y="14"/>
                </a:cubicBezTo>
                <a:cubicBezTo>
                  <a:pt x="28" y="14"/>
                  <a:pt x="27" y="13"/>
                  <a:pt x="27" y="12"/>
                </a:cubicBezTo>
                <a:cubicBezTo>
                  <a:pt x="27" y="2"/>
                  <a:pt x="27" y="2"/>
                  <a:pt x="27" y="2"/>
                </a:cubicBezTo>
                <a:cubicBezTo>
                  <a:pt x="27" y="1"/>
                  <a:pt x="28" y="0"/>
                  <a:pt x="29" y="0"/>
                </a:cubicBezTo>
                <a:cubicBezTo>
                  <a:pt x="39" y="0"/>
                  <a:pt x="39" y="0"/>
                  <a:pt x="39" y="0"/>
                </a:cubicBezTo>
                <a:cubicBezTo>
                  <a:pt x="40" y="0"/>
                  <a:pt x="41" y="1"/>
                  <a:pt x="41" y="2"/>
                </a:cubicBezTo>
                <a:lnTo>
                  <a:pt x="41" y="12"/>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7" name="Freeform 244"/>
          <p:cNvSpPr>
            <a:spLocks noChangeAspect="1"/>
          </p:cNvSpPr>
          <p:nvPr/>
        </p:nvSpPr>
        <p:spPr bwMode="auto">
          <a:xfrm>
            <a:off x="7803619" y="2919520"/>
            <a:ext cx="731520" cy="731520"/>
          </a:xfrm>
          <a:custGeom>
            <a:avLst/>
            <a:gdLst>
              <a:gd name="T0" fmla="*/ 48 w 48"/>
              <a:gd name="T1" fmla="*/ 2 h 48"/>
              <a:gd name="T2" fmla="*/ 41 w 48"/>
              <a:gd name="T3" fmla="*/ 43 h 48"/>
              <a:gd name="T4" fmla="*/ 40 w 48"/>
              <a:gd name="T5" fmla="*/ 44 h 48"/>
              <a:gd name="T6" fmla="*/ 40 w 48"/>
              <a:gd name="T7" fmla="*/ 45 h 48"/>
              <a:gd name="T8" fmla="*/ 39 w 48"/>
              <a:gd name="T9" fmla="*/ 44 h 48"/>
              <a:gd name="T10" fmla="*/ 27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1 w 48"/>
              <a:gd name="T23" fmla="*/ 9 h 48"/>
              <a:gd name="T24" fmla="*/ 12 w 48"/>
              <a:gd name="T25" fmla="*/ 33 h 48"/>
              <a:gd name="T26" fmla="*/ 1 w 48"/>
              <a:gd name="T27" fmla="*/ 29 h 48"/>
              <a:gd name="T28" fmla="*/ 0 w 48"/>
              <a:gd name="T29" fmla="*/ 28 h 48"/>
              <a:gd name="T30" fmla="*/ 1 w 48"/>
              <a:gd name="T31" fmla="*/ 26 h 48"/>
              <a:gd name="T32" fmla="*/ 46 w 48"/>
              <a:gd name="T33" fmla="*/ 0 h 48"/>
              <a:gd name="T34" fmla="*/ 47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4"/>
                  <a:pt x="41" y="44"/>
                  <a:pt x="40" y="44"/>
                </a:cubicBezTo>
                <a:cubicBezTo>
                  <a:pt x="40" y="44"/>
                  <a:pt x="40" y="45"/>
                  <a:pt x="40" y="45"/>
                </a:cubicBezTo>
                <a:cubicBezTo>
                  <a:pt x="39" y="45"/>
                  <a:pt x="39" y="45"/>
                  <a:pt x="39" y="44"/>
                </a:cubicBezTo>
                <a:cubicBezTo>
                  <a:pt x="27" y="39"/>
                  <a:pt x="27" y="39"/>
                  <a:pt x="27" y="39"/>
                </a:cubicBezTo>
                <a:cubicBezTo>
                  <a:pt x="20" y="47"/>
                  <a:pt x="20" y="47"/>
                  <a:pt x="20" y="47"/>
                </a:cubicBezTo>
                <a:cubicBezTo>
                  <a:pt x="20" y="48"/>
                  <a:pt x="20" y="48"/>
                  <a:pt x="19" y="48"/>
                </a:cubicBezTo>
                <a:cubicBezTo>
                  <a:pt x="19" y="48"/>
                  <a:pt x="19" y="48"/>
                  <a:pt x="18" y="48"/>
                </a:cubicBezTo>
                <a:cubicBezTo>
                  <a:pt x="18" y="48"/>
                  <a:pt x="17" y="47"/>
                  <a:pt x="17" y="46"/>
                </a:cubicBezTo>
                <a:cubicBezTo>
                  <a:pt x="17" y="37"/>
                  <a:pt x="17" y="37"/>
                  <a:pt x="17" y="37"/>
                </a:cubicBezTo>
                <a:cubicBezTo>
                  <a:pt x="41" y="9"/>
                  <a:pt x="41" y="9"/>
                  <a:pt x="41" y="9"/>
                </a:cubicBezTo>
                <a:cubicBezTo>
                  <a:pt x="12" y="33"/>
                  <a:pt x="12" y="33"/>
                  <a:pt x="12" y="33"/>
                </a:cubicBezTo>
                <a:cubicBezTo>
                  <a:pt x="1" y="29"/>
                  <a:pt x="1" y="29"/>
                  <a:pt x="1" y="29"/>
                </a:cubicBezTo>
                <a:cubicBezTo>
                  <a:pt x="1" y="29"/>
                  <a:pt x="0" y="28"/>
                  <a:pt x="0" y="28"/>
                </a:cubicBezTo>
                <a:cubicBezTo>
                  <a:pt x="0" y="27"/>
                  <a:pt x="1" y="26"/>
                  <a:pt x="1" y="26"/>
                </a:cubicBezTo>
                <a:cubicBezTo>
                  <a:pt x="46" y="0"/>
                  <a:pt x="46" y="0"/>
                  <a:pt x="46" y="0"/>
                </a:cubicBezTo>
                <a:cubicBezTo>
                  <a:pt x="46" y="0"/>
                  <a:pt x="46" y="0"/>
                  <a:pt x="47" y="0"/>
                </a:cubicBezTo>
                <a:cubicBezTo>
                  <a:pt x="47" y="0"/>
                  <a:pt x="47" y="0"/>
                  <a:pt x="47" y="0"/>
                </a:cubicBezTo>
                <a:cubicBezTo>
                  <a:pt x="48" y="1"/>
                  <a:pt x="48" y="1"/>
                  <a:pt x="48" y="2"/>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3" name="Freeform 12"/>
          <p:cNvSpPr/>
          <p:nvPr/>
        </p:nvSpPr>
        <p:spPr>
          <a:xfrm>
            <a:off x="8969126" y="2170657"/>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rgbClr val="9954CC">
              <a:alpha val="90000"/>
            </a:srgb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lvl="0" algn="ctr" defTabSz="800100">
              <a:lnSpc>
                <a:spcPct val="90000"/>
              </a:lnSpc>
              <a:spcBef>
                <a:spcPct val="0"/>
              </a:spcBef>
              <a:spcAft>
                <a:spcPct val="35000"/>
              </a:spcAft>
            </a:pPr>
            <a:endParaRPr lang="en-US"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lvl="0" algn="ctr" defTabSz="800100">
              <a:lnSpc>
                <a:spcPct val="90000"/>
              </a:lnSpc>
              <a:spcBef>
                <a:spcPct val="0"/>
              </a:spcBef>
              <a:spcAft>
                <a:spcPct val="35000"/>
              </a:spcAft>
            </a:pPr>
            <a:endParaRPr lang="en-US" sz="18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marL="0" indent="0">
              <a:buNone/>
              <a:defRPr/>
            </a:pPr>
            <a:r>
              <a:rPr lang="en-US" sz="16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6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18" name="Freeform 246"/>
          <p:cNvSpPr>
            <a:spLocks noChangeAspect="1"/>
          </p:cNvSpPr>
          <p:nvPr/>
        </p:nvSpPr>
        <p:spPr bwMode="auto">
          <a:xfrm>
            <a:off x="9925499" y="2878877"/>
            <a:ext cx="731520" cy="772163"/>
          </a:xfrm>
          <a:custGeom>
            <a:avLst/>
            <a:gdLst>
              <a:gd name="T0" fmla="*/ 30 w 38"/>
              <a:gd name="T1" fmla="*/ 40 h 40"/>
              <a:gd name="T2" fmla="*/ 24 w 38"/>
              <a:gd name="T3" fmla="*/ 38 h 40"/>
              <a:gd name="T4" fmla="*/ 3 w 38"/>
              <a:gd name="T5" fmla="*/ 17 h 40"/>
              <a:gd name="T6" fmla="*/ 0 w 38"/>
              <a:gd name="T7" fmla="*/ 10 h 40"/>
              <a:gd name="T8" fmla="*/ 10 w 38"/>
              <a:gd name="T9" fmla="*/ 0 h 40"/>
              <a:gd name="T10" fmla="*/ 18 w 38"/>
              <a:gd name="T11" fmla="*/ 3 h 40"/>
              <a:gd name="T12" fmla="*/ 34 w 38"/>
              <a:gd name="T13" fmla="*/ 19 h 40"/>
              <a:gd name="T14" fmla="*/ 34 w 38"/>
              <a:gd name="T15" fmla="*/ 19 h 40"/>
              <a:gd name="T16" fmla="*/ 32 w 38"/>
              <a:gd name="T17" fmla="*/ 21 h 40"/>
              <a:gd name="T18" fmla="*/ 32 w 38"/>
              <a:gd name="T19" fmla="*/ 21 h 40"/>
              <a:gd name="T20" fmla="*/ 15 w 38"/>
              <a:gd name="T21" fmla="*/ 5 h 40"/>
              <a:gd name="T22" fmla="*/ 10 w 38"/>
              <a:gd name="T23" fmla="*/ 3 h 40"/>
              <a:gd name="T24" fmla="*/ 4 w 38"/>
              <a:gd name="T25" fmla="*/ 10 h 40"/>
              <a:gd name="T26" fmla="*/ 6 w 38"/>
              <a:gd name="T27" fmla="*/ 15 h 40"/>
              <a:gd name="T28" fmla="*/ 27 w 38"/>
              <a:gd name="T29" fmla="*/ 35 h 40"/>
              <a:gd name="T30" fmla="*/ 30 w 38"/>
              <a:gd name="T31" fmla="*/ 37 h 40"/>
              <a:gd name="T32" fmla="*/ 34 w 38"/>
              <a:gd name="T33" fmla="*/ 33 h 40"/>
              <a:gd name="T34" fmla="*/ 33 w 38"/>
              <a:gd name="T35" fmla="*/ 29 h 40"/>
              <a:gd name="T36" fmla="*/ 17 w 38"/>
              <a:gd name="T37" fmla="*/ 14 h 40"/>
              <a:gd name="T38" fmla="*/ 16 w 38"/>
              <a:gd name="T39" fmla="*/ 13 h 40"/>
              <a:gd name="T40" fmla="*/ 14 w 38"/>
              <a:gd name="T41" fmla="*/ 15 h 40"/>
              <a:gd name="T42" fmla="*/ 14 w 38"/>
              <a:gd name="T43" fmla="*/ 16 h 40"/>
              <a:gd name="T44" fmla="*/ 25 w 38"/>
              <a:gd name="T45" fmla="*/ 27 h 40"/>
              <a:gd name="T46" fmla="*/ 26 w 38"/>
              <a:gd name="T47" fmla="*/ 28 h 40"/>
              <a:gd name="T48" fmla="*/ 24 w 38"/>
              <a:gd name="T49" fmla="*/ 30 h 40"/>
              <a:gd name="T50" fmla="*/ 23 w 38"/>
              <a:gd name="T51" fmla="*/ 30 h 40"/>
              <a:gd name="T52" fmla="*/ 12 w 38"/>
              <a:gd name="T53" fmla="*/ 19 h 40"/>
              <a:gd name="T54" fmla="*/ 10 w 38"/>
              <a:gd name="T55" fmla="*/ 15 h 40"/>
              <a:gd name="T56" fmla="*/ 16 w 38"/>
              <a:gd name="T57" fmla="*/ 10 h 40"/>
              <a:gd name="T58" fmla="*/ 20 w 38"/>
              <a:gd name="T59" fmla="*/ 11 h 40"/>
              <a:gd name="T60" fmla="*/ 35 w 38"/>
              <a:gd name="T61" fmla="*/ 27 h 40"/>
              <a:gd name="T62" fmla="*/ 38 w 38"/>
              <a:gd name="T63" fmla="*/ 33 h 40"/>
              <a:gd name="T64" fmla="*/ 30 w 38"/>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0">
                <a:moveTo>
                  <a:pt x="30" y="40"/>
                </a:moveTo>
                <a:cubicBezTo>
                  <a:pt x="28" y="40"/>
                  <a:pt x="26" y="39"/>
                  <a:pt x="24" y="38"/>
                </a:cubicBezTo>
                <a:cubicBezTo>
                  <a:pt x="3" y="17"/>
                  <a:pt x="3" y="17"/>
                  <a:pt x="3" y="17"/>
                </a:cubicBezTo>
                <a:cubicBezTo>
                  <a:pt x="1" y="15"/>
                  <a:pt x="0" y="12"/>
                  <a:pt x="0" y="10"/>
                </a:cubicBezTo>
                <a:cubicBezTo>
                  <a:pt x="0" y="4"/>
                  <a:pt x="5" y="0"/>
                  <a:pt x="10" y="0"/>
                </a:cubicBezTo>
                <a:cubicBezTo>
                  <a:pt x="13" y="0"/>
                  <a:pt x="16" y="1"/>
                  <a:pt x="18" y="3"/>
                </a:cubicBezTo>
                <a:cubicBezTo>
                  <a:pt x="34" y="19"/>
                  <a:pt x="34" y="19"/>
                  <a:pt x="34" y="19"/>
                </a:cubicBezTo>
                <a:cubicBezTo>
                  <a:pt x="34" y="19"/>
                  <a:pt x="34" y="19"/>
                  <a:pt x="34" y="19"/>
                </a:cubicBezTo>
                <a:cubicBezTo>
                  <a:pt x="34" y="20"/>
                  <a:pt x="33" y="21"/>
                  <a:pt x="32" y="21"/>
                </a:cubicBezTo>
                <a:cubicBezTo>
                  <a:pt x="32" y="21"/>
                  <a:pt x="32" y="21"/>
                  <a:pt x="32" y="21"/>
                </a:cubicBezTo>
                <a:cubicBezTo>
                  <a:pt x="15" y="5"/>
                  <a:pt x="15" y="5"/>
                  <a:pt x="15" y="5"/>
                </a:cubicBezTo>
                <a:cubicBezTo>
                  <a:pt x="14" y="4"/>
                  <a:pt x="12" y="3"/>
                  <a:pt x="10" y="3"/>
                </a:cubicBezTo>
                <a:cubicBezTo>
                  <a:pt x="7" y="3"/>
                  <a:pt x="4" y="6"/>
                  <a:pt x="4" y="10"/>
                </a:cubicBezTo>
                <a:cubicBezTo>
                  <a:pt x="4" y="12"/>
                  <a:pt x="4" y="13"/>
                  <a:pt x="6" y="15"/>
                </a:cubicBezTo>
                <a:cubicBezTo>
                  <a:pt x="27" y="35"/>
                  <a:pt x="27" y="35"/>
                  <a:pt x="27" y="35"/>
                </a:cubicBezTo>
                <a:cubicBezTo>
                  <a:pt x="28" y="36"/>
                  <a:pt x="29" y="37"/>
                  <a:pt x="30" y="37"/>
                </a:cubicBezTo>
                <a:cubicBezTo>
                  <a:pt x="33" y="37"/>
                  <a:pt x="34" y="35"/>
                  <a:pt x="34" y="33"/>
                </a:cubicBezTo>
                <a:cubicBezTo>
                  <a:pt x="34" y="32"/>
                  <a:pt x="34" y="30"/>
                  <a:pt x="33" y="29"/>
                </a:cubicBezTo>
                <a:cubicBezTo>
                  <a:pt x="17" y="14"/>
                  <a:pt x="17" y="14"/>
                  <a:pt x="17" y="14"/>
                </a:cubicBezTo>
                <a:cubicBezTo>
                  <a:pt x="17" y="13"/>
                  <a:pt x="16" y="13"/>
                  <a:pt x="16" y="13"/>
                </a:cubicBezTo>
                <a:cubicBezTo>
                  <a:pt x="15" y="13"/>
                  <a:pt x="14" y="14"/>
                  <a:pt x="14" y="15"/>
                </a:cubicBezTo>
                <a:cubicBezTo>
                  <a:pt x="14" y="15"/>
                  <a:pt x="14" y="16"/>
                  <a:pt x="14" y="16"/>
                </a:cubicBezTo>
                <a:cubicBezTo>
                  <a:pt x="25" y="27"/>
                  <a:pt x="25" y="27"/>
                  <a:pt x="25" y="27"/>
                </a:cubicBezTo>
                <a:cubicBezTo>
                  <a:pt x="26" y="28"/>
                  <a:pt x="26" y="28"/>
                  <a:pt x="26" y="28"/>
                </a:cubicBezTo>
                <a:cubicBezTo>
                  <a:pt x="26" y="29"/>
                  <a:pt x="24" y="30"/>
                  <a:pt x="24" y="30"/>
                </a:cubicBezTo>
                <a:cubicBezTo>
                  <a:pt x="23" y="30"/>
                  <a:pt x="23" y="30"/>
                  <a:pt x="23" y="30"/>
                </a:cubicBezTo>
                <a:cubicBezTo>
                  <a:pt x="12" y="19"/>
                  <a:pt x="12" y="19"/>
                  <a:pt x="12" y="19"/>
                </a:cubicBezTo>
                <a:cubicBezTo>
                  <a:pt x="11" y="18"/>
                  <a:pt x="10" y="16"/>
                  <a:pt x="10" y="15"/>
                </a:cubicBezTo>
                <a:cubicBezTo>
                  <a:pt x="10" y="12"/>
                  <a:pt x="13" y="10"/>
                  <a:pt x="16" y="10"/>
                </a:cubicBezTo>
                <a:cubicBezTo>
                  <a:pt x="17" y="10"/>
                  <a:pt x="19" y="10"/>
                  <a:pt x="20" y="11"/>
                </a:cubicBezTo>
                <a:cubicBezTo>
                  <a:pt x="35" y="27"/>
                  <a:pt x="35" y="27"/>
                  <a:pt x="35" y="27"/>
                </a:cubicBezTo>
                <a:cubicBezTo>
                  <a:pt x="37" y="28"/>
                  <a:pt x="38" y="31"/>
                  <a:pt x="38" y="33"/>
                </a:cubicBezTo>
                <a:cubicBezTo>
                  <a:pt x="38" y="37"/>
                  <a:pt x="35" y="40"/>
                  <a:pt x="30" y="40"/>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1" name="Freeform 10"/>
          <p:cNvSpPr/>
          <p:nvPr/>
        </p:nvSpPr>
        <p:spPr>
          <a:xfrm>
            <a:off x="4790033" y="2170657"/>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rgbClr val="F78F27">
              <a:alpha val="90000"/>
            </a:srgb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lvl="0" algn="ctr" defTabSz="800100">
              <a:lnSpc>
                <a:spcPct val="90000"/>
              </a:lnSpc>
              <a:spcBef>
                <a:spcPct val="0"/>
              </a:spcBef>
              <a:spcAft>
                <a:spcPct val="35000"/>
              </a:spcAft>
            </a:pPr>
            <a:endParaRPr lang="en-US"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lvl="0" algn="ctr" defTabSz="800100">
              <a:lnSpc>
                <a:spcPct val="90000"/>
              </a:lnSpc>
              <a:spcBef>
                <a:spcPct val="0"/>
              </a:spcBef>
              <a:spcAft>
                <a:spcPct val="35000"/>
              </a:spcAft>
            </a:pPr>
            <a:endParaRPr lang="en-US" sz="18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marL="0" indent="0">
              <a:buNone/>
              <a:defRPr/>
            </a:pPr>
            <a:r>
              <a:rPr lang="en-US" sz="16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6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14" name="Freeform 231"/>
          <p:cNvSpPr>
            <a:spLocks noChangeAspect="1" noEditPoints="1"/>
          </p:cNvSpPr>
          <p:nvPr/>
        </p:nvSpPr>
        <p:spPr bwMode="auto">
          <a:xfrm>
            <a:off x="5730239" y="2919520"/>
            <a:ext cx="731520" cy="731520"/>
          </a:xfrm>
          <a:custGeom>
            <a:avLst/>
            <a:gdLst>
              <a:gd name="T0" fmla="*/ 43 w 44"/>
              <a:gd name="T1" fmla="*/ 9 h 44"/>
              <a:gd name="T2" fmla="*/ 8 w 44"/>
              <a:gd name="T3" fmla="*/ 43 h 44"/>
              <a:gd name="T4" fmla="*/ 7 w 44"/>
              <a:gd name="T5" fmla="*/ 44 h 44"/>
              <a:gd name="T6" fmla="*/ 6 w 44"/>
              <a:gd name="T7" fmla="*/ 43 h 44"/>
              <a:gd name="T8" fmla="*/ 0 w 44"/>
              <a:gd name="T9" fmla="*/ 38 h 44"/>
              <a:gd name="T10" fmla="*/ 0 w 44"/>
              <a:gd name="T11" fmla="*/ 37 h 44"/>
              <a:gd name="T12" fmla="*/ 0 w 44"/>
              <a:gd name="T13" fmla="*/ 36 h 44"/>
              <a:gd name="T14" fmla="*/ 35 w 44"/>
              <a:gd name="T15" fmla="*/ 1 h 44"/>
              <a:gd name="T16" fmla="*/ 36 w 44"/>
              <a:gd name="T17" fmla="*/ 1 h 44"/>
              <a:gd name="T18" fmla="*/ 37 w 44"/>
              <a:gd name="T19" fmla="*/ 1 h 44"/>
              <a:gd name="T20" fmla="*/ 43 w 44"/>
              <a:gd name="T21" fmla="*/ 7 h 44"/>
              <a:gd name="T22" fmla="*/ 43 w 44"/>
              <a:gd name="T23" fmla="*/ 8 h 44"/>
              <a:gd name="T24" fmla="*/ 43 w 44"/>
              <a:gd name="T25" fmla="*/ 9 h 44"/>
              <a:gd name="T26" fmla="*/ 9 w 44"/>
              <a:gd name="T27" fmla="*/ 3 h 44"/>
              <a:gd name="T28" fmla="*/ 7 w 44"/>
              <a:gd name="T29" fmla="*/ 4 h 44"/>
              <a:gd name="T30" fmla="*/ 6 w 44"/>
              <a:gd name="T31" fmla="*/ 7 h 44"/>
              <a:gd name="T32" fmla="*/ 5 w 44"/>
              <a:gd name="T33" fmla="*/ 4 h 44"/>
              <a:gd name="T34" fmla="*/ 3 w 44"/>
              <a:gd name="T35" fmla="*/ 3 h 44"/>
              <a:gd name="T36" fmla="*/ 5 w 44"/>
              <a:gd name="T37" fmla="*/ 3 h 44"/>
              <a:gd name="T38" fmla="*/ 6 w 44"/>
              <a:gd name="T39" fmla="*/ 0 h 44"/>
              <a:gd name="T40" fmla="*/ 7 w 44"/>
              <a:gd name="T41" fmla="*/ 3 h 44"/>
              <a:gd name="T42" fmla="*/ 9 w 44"/>
              <a:gd name="T43" fmla="*/ 3 h 44"/>
              <a:gd name="T44" fmla="*/ 21 w 44"/>
              <a:gd name="T45" fmla="*/ 9 h 44"/>
              <a:gd name="T46" fmla="*/ 16 w 44"/>
              <a:gd name="T47" fmla="*/ 10 h 44"/>
              <a:gd name="T48" fmla="*/ 15 w 44"/>
              <a:gd name="T49" fmla="*/ 16 h 44"/>
              <a:gd name="T50" fmla="*/ 13 w 44"/>
              <a:gd name="T51" fmla="*/ 10 h 44"/>
              <a:gd name="T52" fmla="*/ 8 w 44"/>
              <a:gd name="T53" fmla="*/ 9 h 44"/>
              <a:gd name="T54" fmla="*/ 13 w 44"/>
              <a:gd name="T55" fmla="*/ 7 h 44"/>
              <a:gd name="T56" fmla="*/ 15 w 44"/>
              <a:gd name="T57" fmla="*/ 2 h 44"/>
              <a:gd name="T58" fmla="*/ 16 w 44"/>
              <a:gd name="T59" fmla="*/ 7 h 44"/>
              <a:gd name="T60" fmla="*/ 21 w 44"/>
              <a:gd name="T61" fmla="*/ 9 h 44"/>
              <a:gd name="T62" fmla="*/ 27 w 44"/>
              <a:gd name="T63" fmla="*/ 3 h 44"/>
              <a:gd name="T64" fmla="*/ 24 w 44"/>
              <a:gd name="T65" fmla="*/ 4 h 44"/>
              <a:gd name="T66" fmla="*/ 23 w 44"/>
              <a:gd name="T67" fmla="*/ 7 h 44"/>
              <a:gd name="T68" fmla="*/ 22 w 44"/>
              <a:gd name="T69" fmla="*/ 4 h 44"/>
              <a:gd name="T70" fmla="*/ 20 w 44"/>
              <a:gd name="T71" fmla="*/ 3 h 44"/>
              <a:gd name="T72" fmla="*/ 22 w 44"/>
              <a:gd name="T73" fmla="*/ 3 h 44"/>
              <a:gd name="T74" fmla="*/ 23 w 44"/>
              <a:gd name="T75" fmla="*/ 0 h 44"/>
              <a:gd name="T76" fmla="*/ 24 w 44"/>
              <a:gd name="T77" fmla="*/ 3 h 44"/>
              <a:gd name="T78" fmla="*/ 27 w 44"/>
              <a:gd name="T79" fmla="*/ 3 h 44"/>
              <a:gd name="T80" fmla="*/ 39 w 44"/>
              <a:gd name="T81" fmla="*/ 8 h 44"/>
              <a:gd name="T82" fmla="*/ 36 w 44"/>
              <a:gd name="T83" fmla="*/ 5 h 44"/>
              <a:gd name="T84" fmla="*/ 28 w 44"/>
              <a:gd name="T85" fmla="*/ 13 h 44"/>
              <a:gd name="T86" fmla="*/ 31 w 44"/>
              <a:gd name="T87" fmla="*/ 16 h 44"/>
              <a:gd name="T88" fmla="*/ 39 w 44"/>
              <a:gd name="T89" fmla="*/ 8 h 44"/>
              <a:gd name="T90" fmla="*/ 44 w 44"/>
              <a:gd name="T91" fmla="*/ 21 h 44"/>
              <a:gd name="T92" fmla="*/ 41 w 44"/>
              <a:gd name="T93" fmla="*/ 21 h 44"/>
              <a:gd name="T94" fmla="*/ 40 w 44"/>
              <a:gd name="T95" fmla="*/ 24 h 44"/>
              <a:gd name="T96" fmla="*/ 40 w 44"/>
              <a:gd name="T97" fmla="*/ 21 h 44"/>
              <a:gd name="T98" fmla="*/ 37 w 44"/>
              <a:gd name="T99" fmla="*/ 21 h 44"/>
              <a:gd name="T100" fmla="*/ 40 w 44"/>
              <a:gd name="T101" fmla="*/ 20 h 44"/>
              <a:gd name="T102" fmla="*/ 40 w 44"/>
              <a:gd name="T103" fmla="*/ 17 h 44"/>
              <a:gd name="T104" fmla="*/ 41 w 44"/>
              <a:gd name="T105" fmla="*/ 20 h 44"/>
              <a:gd name="T106" fmla="*/ 44 w 44"/>
              <a:gd name="T10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3" y="9"/>
                </a:moveTo>
                <a:cubicBezTo>
                  <a:pt x="8" y="43"/>
                  <a:pt x="8" y="43"/>
                  <a:pt x="8" y="43"/>
                </a:cubicBezTo>
                <a:cubicBezTo>
                  <a:pt x="8" y="44"/>
                  <a:pt x="7" y="44"/>
                  <a:pt x="7" y="44"/>
                </a:cubicBezTo>
                <a:cubicBezTo>
                  <a:pt x="6" y="44"/>
                  <a:pt x="6" y="44"/>
                  <a:pt x="6" y="43"/>
                </a:cubicBezTo>
                <a:cubicBezTo>
                  <a:pt x="0" y="38"/>
                  <a:pt x="0" y="38"/>
                  <a:pt x="0" y="38"/>
                </a:cubicBezTo>
                <a:cubicBezTo>
                  <a:pt x="0" y="38"/>
                  <a:pt x="0" y="37"/>
                  <a:pt x="0" y="37"/>
                </a:cubicBezTo>
                <a:cubicBezTo>
                  <a:pt x="0" y="36"/>
                  <a:pt x="0" y="36"/>
                  <a:pt x="0" y="36"/>
                </a:cubicBezTo>
                <a:cubicBezTo>
                  <a:pt x="35" y="1"/>
                  <a:pt x="35" y="1"/>
                  <a:pt x="35" y="1"/>
                </a:cubicBezTo>
                <a:cubicBezTo>
                  <a:pt x="35" y="1"/>
                  <a:pt x="36" y="1"/>
                  <a:pt x="36" y="1"/>
                </a:cubicBezTo>
                <a:cubicBezTo>
                  <a:pt x="36" y="1"/>
                  <a:pt x="37" y="1"/>
                  <a:pt x="37" y="1"/>
                </a:cubicBezTo>
                <a:cubicBezTo>
                  <a:pt x="43" y="7"/>
                  <a:pt x="43" y="7"/>
                  <a:pt x="43" y="7"/>
                </a:cubicBezTo>
                <a:cubicBezTo>
                  <a:pt x="43" y="7"/>
                  <a:pt x="43" y="7"/>
                  <a:pt x="43" y="8"/>
                </a:cubicBezTo>
                <a:cubicBezTo>
                  <a:pt x="43" y="8"/>
                  <a:pt x="43" y="9"/>
                  <a:pt x="43" y="9"/>
                </a:cubicBezTo>
                <a:close/>
                <a:moveTo>
                  <a:pt x="9" y="3"/>
                </a:moveTo>
                <a:cubicBezTo>
                  <a:pt x="7" y="4"/>
                  <a:pt x="7" y="4"/>
                  <a:pt x="7" y="4"/>
                </a:cubicBezTo>
                <a:cubicBezTo>
                  <a:pt x="6" y="7"/>
                  <a:pt x="6" y="7"/>
                  <a:pt x="6" y="7"/>
                </a:cubicBezTo>
                <a:cubicBezTo>
                  <a:pt x="5" y="4"/>
                  <a:pt x="5" y="4"/>
                  <a:pt x="5" y="4"/>
                </a:cubicBezTo>
                <a:cubicBezTo>
                  <a:pt x="3" y="3"/>
                  <a:pt x="3" y="3"/>
                  <a:pt x="3" y="3"/>
                </a:cubicBezTo>
                <a:cubicBezTo>
                  <a:pt x="5" y="3"/>
                  <a:pt x="5" y="3"/>
                  <a:pt x="5" y="3"/>
                </a:cubicBezTo>
                <a:cubicBezTo>
                  <a:pt x="6" y="0"/>
                  <a:pt x="6" y="0"/>
                  <a:pt x="6" y="0"/>
                </a:cubicBezTo>
                <a:cubicBezTo>
                  <a:pt x="7" y="3"/>
                  <a:pt x="7" y="3"/>
                  <a:pt x="7" y="3"/>
                </a:cubicBezTo>
                <a:lnTo>
                  <a:pt x="9" y="3"/>
                </a:lnTo>
                <a:close/>
                <a:moveTo>
                  <a:pt x="21" y="9"/>
                </a:moveTo>
                <a:cubicBezTo>
                  <a:pt x="16" y="10"/>
                  <a:pt x="16" y="10"/>
                  <a:pt x="16" y="10"/>
                </a:cubicBezTo>
                <a:cubicBezTo>
                  <a:pt x="15" y="16"/>
                  <a:pt x="15" y="16"/>
                  <a:pt x="15" y="16"/>
                </a:cubicBezTo>
                <a:cubicBezTo>
                  <a:pt x="13" y="10"/>
                  <a:pt x="13" y="10"/>
                  <a:pt x="13" y="10"/>
                </a:cubicBezTo>
                <a:cubicBezTo>
                  <a:pt x="8" y="9"/>
                  <a:pt x="8" y="9"/>
                  <a:pt x="8" y="9"/>
                </a:cubicBezTo>
                <a:cubicBezTo>
                  <a:pt x="13" y="7"/>
                  <a:pt x="13" y="7"/>
                  <a:pt x="13" y="7"/>
                </a:cubicBezTo>
                <a:cubicBezTo>
                  <a:pt x="15" y="2"/>
                  <a:pt x="15" y="2"/>
                  <a:pt x="15" y="2"/>
                </a:cubicBezTo>
                <a:cubicBezTo>
                  <a:pt x="16" y="7"/>
                  <a:pt x="16" y="7"/>
                  <a:pt x="16" y="7"/>
                </a:cubicBezTo>
                <a:lnTo>
                  <a:pt x="21" y="9"/>
                </a:lnTo>
                <a:close/>
                <a:moveTo>
                  <a:pt x="27" y="3"/>
                </a:moveTo>
                <a:cubicBezTo>
                  <a:pt x="24" y="4"/>
                  <a:pt x="24" y="4"/>
                  <a:pt x="24" y="4"/>
                </a:cubicBezTo>
                <a:cubicBezTo>
                  <a:pt x="23" y="7"/>
                  <a:pt x="23" y="7"/>
                  <a:pt x="23" y="7"/>
                </a:cubicBezTo>
                <a:cubicBezTo>
                  <a:pt x="22" y="4"/>
                  <a:pt x="22" y="4"/>
                  <a:pt x="22" y="4"/>
                </a:cubicBezTo>
                <a:cubicBezTo>
                  <a:pt x="20" y="3"/>
                  <a:pt x="20" y="3"/>
                  <a:pt x="20" y="3"/>
                </a:cubicBezTo>
                <a:cubicBezTo>
                  <a:pt x="22" y="3"/>
                  <a:pt x="22" y="3"/>
                  <a:pt x="22" y="3"/>
                </a:cubicBezTo>
                <a:cubicBezTo>
                  <a:pt x="23" y="0"/>
                  <a:pt x="23" y="0"/>
                  <a:pt x="23" y="0"/>
                </a:cubicBezTo>
                <a:cubicBezTo>
                  <a:pt x="24" y="3"/>
                  <a:pt x="24" y="3"/>
                  <a:pt x="24" y="3"/>
                </a:cubicBezTo>
                <a:lnTo>
                  <a:pt x="27" y="3"/>
                </a:lnTo>
                <a:close/>
                <a:moveTo>
                  <a:pt x="39" y="8"/>
                </a:moveTo>
                <a:cubicBezTo>
                  <a:pt x="36" y="5"/>
                  <a:pt x="36" y="5"/>
                  <a:pt x="36" y="5"/>
                </a:cubicBezTo>
                <a:cubicBezTo>
                  <a:pt x="28" y="13"/>
                  <a:pt x="28" y="13"/>
                  <a:pt x="28" y="13"/>
                </a:cubicBezTo>
                <a:cubicBezTo>
                  <a:pt x="31" y="16"/>
                  <a:pt x="31" y="16"/>
                  <a:pt x="31" y="16"/>
                </a:cubicBezTo>
                <a:lnTo>
                  <a:pt x="39" y="8"/>
                </a:lnTo>
                <a:close/>
                <a:moveTo>
                  <a:pt x="44" y="21"/>
                </a:moveTo>
                <a:cubicBezTo>
                  <a:pt x="41" y="21"/>
                  <a:pt x="41" y="21"/>
                  <a:pt x="41" y="21"/>
                </a:cubicBezTo>
                <a:cubicBezTo>
                  <a:pt x="40" y="24"/>
                  <a:pt x="40" y="24"/>
                  <a:pt x="40" y="24"/>
                </a:cubicBezTo>
                <a:cubicBezTo>
                  <a:pt x="40" y="21"/>
                  <a:pt x="40" y="21"/>
                  <a:pt x="40" y="21"/>
                </a:cubicBezTo>
                <a:cubicBezTo>
                  <a:pt x="37" y="21"/>
                  <a:pt x="37" y="21"/>
                  <a:pt x="37" y="21"/>
                </a:cubicBezTo>
                <a:cubicBezTo>
                  <a:pt x="40" y="20"/>
                  <a:pt x="40" y="20"/>
                  <a:pt x="40" y="20"/>
                </a:cubicBezTo>
                <a:cubicBezTo>
                  <a:pt x="40" y="17"/>
                  <a:pt x="40" y="17"/>
                  <a:pt x="40" y="17"/>
                </a:cubicBezTo>
                <a:cubicBezTo>
                  <a:pt x="41" y="20"/>
                  <a:pt x="41" y="20"/>
                  <a:pt x="41" y="20"/>
                </a:cubicBezTo>
                <a:lnTo>
                  <a:pt x="44" y="21"/>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sp>
        <p:nvSpPr>
          <p:cNvPr id="38" name="Title 37"/>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41" name="Text Placeholder 3"/>
          <p:cNvSpPr>
            <a:spLocks noGrp="1"/>
          </p:cNvSpPr>
          <p:nvPr>
            <p:ph type="body" sz="quarter" idx="38"/>
          </p:nvPr>
        </p:nvSpPr>
        <p:spPr/>
        <p:txBody>
          <a:bodyPr>
            <a:normAutofit/>
          </a:bodyPr>
          <a:lstStyle/>
          <a:p>
            <a:pPr marL="0" indent="0">
              <a:buNone/>
              <a:defRPr/>
            </a:pPr>
            <a:r>
              <a:rPr lang="en-US" b="1" dirty="0">
                <a:solidFill>
                  <a:schemeClr val="tx1">
                    <a:lumMod val="85000"/>
                    <a:lumOff val="15000"/>
                  </a:schemeClr>
                </a:solidFill>
                <a:sym typeface="Arial" panose="020B0604020202090204" pitchFamily="34" charset="0"/>
              </a:rPr>
              <a:t>Add your text</a:t>
            </a:r>
            <a:endParaRPr lang="en-US" b="1" dirty="0">
              <a:solidFill>
                <a:schemeClr val="tx1">
                  <a:lumMod val="85000"/>
                  <a:lumOff val="15000"/>
                </a:schemeClr>
              </a:solidFill>
              <a:sym typeface="Arial" panose="020B0604020202090204" pitchFamily="34" charset="0"/>
            </a:endParaRPr>
          </a:p>
        </p:txBody>
      </p:sp>
      <p:sp>
        <p:nvSpPr>
          <p:cNvPr id="9" name="Freeform 8"/>
          <p:cNvSpPr/>
          <p:nvPr/>
        </p:nvSpPr>
        <p:spPr>
          <a:xfrm>
            <a:off x="610940" y="2170657"/>
            <a:ext cx="2611933" cy="2611933"/>
          </a:xfrm>
          <a:custGeom>
            <a:avLst/>
            <a:gdLst>
              <a:gd name="connsiteX0" fmla="*/ 0 w 2611933"/>
              <a:gd name="connsiteY0" fmla="*/ 1305967 h 2611933"/>
              <a:gd name="connsiteX1" fmla="*/ 1305967 w 2611933"/>
              <a:gd name="connsiteY1" fmla="*/ 0 h 2611933"/>
              <a:gd name="connsiteX2" fmla="*/ 2611934 w 2611933"/>
              <a:gd name="connsiteY2" fmla="*/ 1305967 h 2611933"/>
              <a:gd name="connsiteX3" fmla="*/ 1305967 w 2611933"/>
              <a:gd name="connsiteY3" fmla="*/ 2611934 h 2611933"/>
              <a:gd name="connsiteX4" fmla="*/ 0 w 2611933"/>
              <a:gd name="connsiteY4" fmla="*/ 1305967 h 2611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2611933">
                <a:moveTo>
                  <a:pt x="0" y="1305967"/>
                </a:moveTo>
                <a:cubicBezTo>
                  <a:pt x="0" y="584701"/>
                  <a:pt x="584701" y="0"/>
                  <a:pt x="1305967" y="0"/>
                </a:cubicBezTo>
                <a:cubicBezTo>
                  <a:pt x="2027233" y="0"/>
                  <a:pt x="2611934" y="584701"/>
                  <a:pt x="2611934" y="1305967"/>
                </a:cubicBezTo>
                <a:cubicBezTo>
                  <a:pt x="2611934" y="2027233"/>
                  <a:pt x="2027233" y="2611934"/>
                  <a:pt x="1305967" y="2611934"/>
                </a:cubicBezTo>
                <a:cubicBezTo>
                  <a:pt x="584701" y="2611934"/>
                  <a:pt x="0" y="2027233"/>
                  <a:pt x="0" y="1305967"/>
                </a:cubicBezTo>
                <a:close/>
              </a:path>
            </a:pathLst>
          </a:custGeom>
          <a:solidFill>
            <a:srgbClr val="008FD5">
              <a:alpha val="90000"/>
            </a:srgbClr>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6252" tIns="405369" rIns="526252" bIns="405369"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lvl="0" algn="ctr" defTabSz="800100">
              <a:lnSpc>
                <a:spcPct val="90000"/>
              </a:lnSpc>
              <a:spcBef>
                <a:spcPct val="0"/>
              </a:spcBef>
              <a:spcAft>
                <a:spcPct val="35000"/>
              </a:spcAft>
            </a:pPr>
            <a:endParaRPr lang="en-US"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lvl="0" algn="ctr" defTabSz="800100">
              <a:lnSpc>
                <a:spcPct val="90000"/>
              </a:lnSpc>
              <a:spcBef>
                <a:spcPct val="0"/>
              </a:spcBef>
              <a:spcAft>
                <a:spcPct val="35000"/>
              </a:spcAft>
            </a:pPr>
            <a:endParaRPr lang="en-US" sz="1800"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a:p>
            <a:pPr marL="0" indent="0">
              <a:buNone/>
              <a:defRPr/>
            </a:pPr>
            <a:r>
              <a:rPr lang="en-US" sz="1600" b="1" dirty="0">
                <a:solidFill>
                  <a:schemeClr val="bg1"/>
                </a:solidFill>
                <a:latin typeface="ヒラギノ角ゴシック" panose="020B0300000000000000" charset="-128"/>
                <a:ea typeface="ヒラギノ角ゴシック" panose="020B0300000000000000" charset="-128"/>
                <a:sym typeface="Arial" panose="020B0604020202090204" pitchFamily="34" charset="0"/>
              </a:rPr>
              <a:t>Add your text</a:t>
            </a:r>
            <a:endParaRPr lang="en-US" sz="1600" b="1" kern="1200" dirty="0">
              <a:solidFill>
                <a:schemeClr val="bg1"/>
              </a:solidFill>
              <a:latin typeface="ヒラギノ角ゴシック" panose="020B0300000000000000" charset="-128"/>
              <a:ea typeface="ヒラギノ角ゴシック" panose="020B0300000000000000" charset="-128"/>
              <a:sym typeface="Arial" panose="020B0604020202090204" pitchFamily="34" charset="0"/>
            </a:endParaRPr>
          </a:p>
        </p:txBody>
      </p:sp>
      <p:sp>
        <p:nvSpPr>
          <p:cNvPr id="16" name="Freeform 243"/>
          <p:cNvSpPr>
            <a:spLocks noChangeAspect="1" noEditPoints="1"/>
          </p:cNvSpPr>
          <p:nvPr/>
        </p:nvSpPr>
        <p:spPr bwMode="auto">
          <a:xfrm>
            <a:off x="1477007" y="2971522"/>
            <a:ext cx="731520" cy="731520"/>
          </a:xfrm>
          <a:custGeom>
            <a:avLst/>
            <a:gdLst>
              <a:gd name="T0" fmla="*/ 26 w 48"/>
              <a:gd name="T1" fmla="*/ 33 h 48"/>
              <a:gd name="T2" fmla="*/ 26 w 48"/>
              <a:gd name="T3" fmla="*/ 35 h 48"/>
              <a:gd name="T4" fmla="*/ 13 w 48"/>
              <a:gd name="T5" fmla="*/ 48 h 48"/>
              <a:gd name="T6" fmla="*/ 0 w 48"/>
              <a:gd name="T7" fmla="*/ 33 h 48"/>
              <a:gd name="T8" fmla="*/ 5 w 48"/>
              <a:gd name="T9" fmla="*/ 36 h 48"/>
              <a:gd name="T10" fmla="*/ 7 w 48"/>
              <a:gd name="T11" fmla="*/ 35 h 48"/>
              <a:gd name="T12" fmla="*/ 19 w 48"/>
              <a:gd name="T13" fmla="*/ 28 h 48"/>
              <a:gd name="T14" fmla="*/ 26 w 48"/>
              <a:gd name="T15" fmla="*/ 33 h 48"/>
              <a:gd name="T16" fmla="*/ 48 w 48"/>
              <a:gd name="T17" fmla="*/ 4 h 48"/>
              <a:gd name="T18" fmla="*/ 47 w 48"/>
              <a:gd name="T19" fmla="*/ 8 h 48"/>
              <a:gd name="T20" fmla="*/ 34 w 48"/>
              <a:gd name="T21" fmla="*/ 29 h 48"/>
              <a:gd name="T22" fmla="*/ 28 w 48"/>
              <a:gd name="T23" fmla="*/ 31 h 48"/>
              <a:gd name="T24" fmla="*/ 20 w 48"/>
              <a:gd name="T25" fmla="*/ 23 h 48"/>
              <a:gd name="T26" fmla="*/ 23 w 48"/>
              <a:gd name="T27" fmla="*/ 17 h 48"/>
              <a:gd name="T28" fmla="*/ 40 w 48"/>
              <a:gd name="T29" fmla="*/ 1 h 48"/>
              <a:gd name="T30" fmla="*/ 43 w 48"/>
              <a:gd name="T31" fmla="*/ 0 h 48"/>
              <a:gd name="T32" fmla="*/ 48 w 48"/>
              <a:gd name="T3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26" y="33"/>
                </a:moveTo>
                <a:cubicBezTo>
                  <a:pt x="26" y="35"/>
                  <a:pt x="26" y="35"/>
                  <a:pt x="26" y="35"/>
                </a:cubicBezTo>
                <a:cubicBezTo>
                  <a:pt x="26" y="43"/>
                  <a:pt x="20" y="48"/>
                  <a:pt x="13" y="48"/>
                </a:cubicBezTo>
                <a:cubicBezTo>
                  <a:pt x="4" y="48"/>
                  <a:pt x="0" y="41"/>
                  <a:pt x="0" y="33"/>
                </a:cubicBezTo>
                <a:cubicBezTo>
                  <a:pt x="1" y="33"/>
                  <a:pt x="4" y="36"/>
                  <a:pt x="5" y="36"/>
                </a:cubicBezTo>
                <a:cubicBezTo>
                  <a:pt x="6" y="36"/>
                  <a:pt x="7" y="36"/>
                  <a:pt x="7" y="35"/>
                </a:cubicBezTo>
                <a:cubicBezTo>
                  <a:pt x="9" y="29"/>
                  <a:pt x="13" y="28"/>
                  <a:pt x="19" y="28"/>
                </a:cubicBezTo>
                <a:cubicBezTo>
                  <a:pt x="20" y="30"/>
                  <a:pt x="23" y="32"/>
                  <a:pt x="26" y="33"/>
                </a:cubicBezTo>
                <a:close/>
                <a:moveTo>
                  <a:pt x="48" y="4"/>
                </a:moveTo>
                <a:cubicBezTo>
                  <a:pt x="48" y="6"/>
                  <a:pt x="47" y="7"/>
                  <a:pt x="47" y="8"/>
                </a:cubicBezTo>
                <a:cubicBezTo>
                  <a:pt x="44" y="12"/>
                  <a:pt x="37" y="25"/>
                  <a:pt x="34" y="29"/>
                </a:cubicBezTo>
                <a:cubicBezTo>
                  <a:pt x="32" y="30"/>
                  <a:pt x="31" y="31"/>
                  <a:pt x="28" y="31"/>
                </a:cubicBezTo>
                <a:cubicBezTo>
                  <a:pt x="24" y="31"/>
                  <a:pt x="20" y="27"/>
                  <a:pt x="20" y="23"/>
                </a:cubicBezTo>
                <a:cubicBezTo>
                  <a:pt x="20" y="20"/>
                  <a:pt x="21" y="18"/>
                  <a:pt x="23" y="17"/>
                </a:cubicBezTo>
                <a:cubicBezTo>
                  <a:pt x="40" y="1"/>
                  <a:pt x="40" y="1"/>
                  <a:pt x="40" y="1"/>
                </a:cubicBezTo>
                <a:cubicBezTo>
                  <a:pt x="41" y="1"/>
                  <a:pt x="42" y="0"/>
                  <a:pt x="43" y="0"/>
                </a:cubicBezTo>
                <a:cubicBezTo>
                  <a:pt x="46" y="0"/>
                  <a:pt x="48" y="2"/>
                  <a:pt x="48" y="4"/>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63" name="Text Placeholder 3"/>
          <p:cNvSpPr>
            <a:spLocks noGrp="1"/>
          </p:cNvSpPr>
          <p:nvPr>
            <p:ph type="body" sz="quarter" idx="4294967295"/>
          </p:nvPr>
        </p:nvSpPr>
        <p:spPr>
          <a:xfrm>
            <a:off x="609600" y="5257122"/>
            <a:ext cx="2572082" cy="316129"/>
          </a:xfrm>
        </p:spPr>
        <p:txBody>
          <a:bodyPr lIns="0" tIns="0" rIns="0" bIns="0">
            <a:normAutofit/>
          </a:bodyPr>
          <a:lstStyle/>
          <a:p>
            <a:pPr marL="0" indent="0">
              <a:buNone/>
              <a:defRPr/>
            </a:pPr>
            <a:r>
              <a:rPr lang="en-US" b="1" dirty="0">
                <a:solidFill>
                  <a:schemeClr val="tx1">
                    <a:lumMod val="85000"/>
                    <a:lumOff val="15000"/>
                  </a:schemeClr>
                </a:solidFill>
                <a:sym typeface="Arial" panose="020B0604020202090204" pitchFamily="34" charset="0"/>
              </a:rPr>
              <a:t>Add your text</a:t>
            </a:r>
            <a:endParaRPr lang="en-US" b="1" spc="100" dirty="0">
              <a:solidFill>
                <a:schemeClr val="tx1">
                  <a:lumMod val="85000"/>
                  <a:lumOff val="15000"/>
                </a:schemeClr>
              </a:solidFill>
              <a:sym typeface="Arial" panose="020B0604020202090204" pitchFamily="34" charset="0"/>
            </a:endParaRPr>
          </a:p>
        </p:txBody>
      </p:sp>
      <p:sp>
        <p:nvSpPr>
          <p:cNvPr id="64" name="Text Placeholder 4"/>
          <p:cNvSpPr>
            <a:spLocks noGrp="1"/>
          </p:cNvSpPr>
          <p:nvPr>
            <p:ph type="body" sz="quarter" idx="4294967295"/>
          </p:nvPr>
        </p:nvSpPr>
        <p:spPr>
          <a:xfrm>
            <a:off x="609600" y="5573251"/>
            <a:ext cx="2486025" cy="826871"/>
          </a:xfrm>
        </p:spPr>
        <p:txBody>
          <a:bodyPr lIns="0" tIns="0" rIns="0" bIns="0">
            <a:normAutofit/>
          </a:bodyPr>
          <a:lstStyle/>
          <a:p>
            <a:pPr>
              <a:lnSpc>
                <a:spcPct val="130000"/>
              </a:lnSpc>
            </a:pPr>
            <a:r>
              <a:rPr lang="zh-CN" altLang="en-US" sz="1200"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sz="1200"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sz="1200" dirty="0">
              <a:solidFill>
                <a:schemeClr val="tx1">
                  <a:lumMod val="65000"/>
                  <a:lumOff val="35000"/>
                </a:schemeClr>
              </a:solidFill>
              <a:sym typeface="Arial" panose="020B0604020202090204" pitchFamily="34" charset="0"/>
            </a:endParaRPr>
          </a:p>
        </p:txBody>
      </p:sp>
      <p:sp>
        <p:nvSpPr>
          <p:cNvPr id="65" name="Text Placeholder 3"/>
          <p:cNvSpPr>
            <a:spLocks noGrp="1"/>
          </p:cNvSpPr>
          <p:nvPr>
            <p:ph type="body" sz="quarter" idx="4294967295"/>
          </p:nvPr>
        </p:nvSpPr>
        <p:spPr>
          <a:xfrm>
            <a:off x="3362325" y="5257122"/>
            <a:ext cx="2572082" cy="316129"/>
          </a:xfrm>
        </p:spPr>
        <p:txBody>
          <a:bodyPr lIns="0" tIns="0" rIns="0" bIns="0">
            <a:normAutofit/>
          </a:bodyPr>
          <a:lstStyle/>
          <a:p>
            <a:pPr marL="0" indent="0">
              <a:buNone/>
              <a:defRPr/>
            </a:pPr>
            <a:r>
              <a:rPr lang="en-US" b="1" dirty="0">
                <a:solidFill>
                  <a:schemeClr val="tx1">
                    <a:lumMod val="85000"/>
                    <a:lumOff val="15000"/>
                  </a:schemeClr>
                </a:solidFill>
                <a:sym typeface="Arial" panose="020B0604020202090204" pitchFamily="34" charset="0"/>
              </a:rPr>
              <a:t>Add your text</a:t>
            </a:r>
            <a:endParaRPr lang="en-US" b="1" spc="100" dirty="0">
              <a:solidFill>
                <a:schemeClr val="tx1">
                  <a:lumMod val="85000"/>
                  <a:lumOff val="15000"/>
                </a:schemeClr>
              </a:solidFill>
              <a:sym typeface="Arial" panose="020B0604020202090204" pitchFamily="34" charset="0"/>
            </a:endParaRPr>
          </a:p>
        </p:txBody>
      </p:sp>
      <p:sp>
        <p:nvSpPr>
          <p:cNvPr id="66" name="Text Placeholder 4"/>
          <p:cNvSpPr>
            <a:spLocks noGrp="1"/>
          </p:cNvSpPr>
          <p:nvPr>
            <p:ph type="body" sz="quarter" idx="4294967295"/>
          </p:nvPr>
        </p:nvSpPr>
        <p:spPr>
          <a:xfrm>
            <a:off x="3362325" y="5573251"/>
            <a:ext cx="2486025" cy="826871"/>
          </a:xfrm>
        </p:spPr>
        <p:txBody>
          <a:bodyPr lIns="0" tIns="0" rIns="0" bIns="0">
            <a:normAutofit/>
          </a:bodyPr>
          <a:lstStyle/>
          <a:p>
            <a:pPr>
              <a:lnSpc>
                <a:spcPct val="130000"/>
              </a:lnSpc>
            </a:pPr>
            <a:r>
              <a:rPr lang="zh-CN" altLang="en-US" sz="1200"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sz="1200"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sz="1200" dirty="0">
              <a:solidFill>
                <a:schemeClr val="tx1">
                  <a:lumMod val="65000"/>
                  <a:lumOff val="35000"/>
                </a:schemeClr>
              </a:solidFill>
              <a:sym typeface="Arial" panose="020B0604020202090204" pitchFamily="34" charset="0"/>
            </a:endParaRPr>
          </a:p>
        </p:txBody>
      </p:sp>
      <p:sp>
        <p:nvSpPr>
          <p:cNvPr id="67" name="Text Placeholder 3"/>
          <p:cNvSpPr>
            <a:spLocks noGrp="1"/>
          </p:cNvSpPr>
          <p:nvPr>
            <p:ph type="body" sz="quarter" idx="4294967295"/>
          </p:nvPr>
        </p:nvSpPr>
        <p:spPr>
          <a:xfrm>
            <a:off x="6106264" y="5257122"/>
            <a:ext cx="2572082" cy="316129"/>
          </a:xfrm>
        </p:spPr>
        <p:txBody>
          <a:bodyPr lIns="0" tIns="0" rIns="0" bIns="0">
            <a:normAutofit/>
          </a:bodyPr>
          <a:lstStyle/>
          <a:p>
            <a:pPr marL="0" indent="0">
              <a:buNone/>
              <a:defRPr/>
            </a:pPr>
            <a:r>
              <a:rPr lang="en-US" b="1" dirty="0">
                <a:solidFill>
                  <a:schemeClr val="tx1">
                    <a:lumMod val="85000"/>
                    <a:lumOff val="15000"/>
                  </a:schemeClr>
                </a:solidFill>
                <a:sym typeface="Arial" panose="020B0604020202090204" pitchFamily="34" charset="0"/>
              </a:rPr>
              <a:t>Add your text</a:t>
            </a:r>
            <a:endParaRPr lang="en-US" b="1" spc="100" dirty="0">
              <a:solidFill>
                <a:schemeClr val="tx1">
                  <a:lumMod val="85000"/>
                  <a:lumOff val="15000"/>
                </a:schemeClr>
              </a:solidFill>
              <a:sym typeface="Arial" panose="020B0604020202090204" pitchFamily="34" charset="0"/>
            </a:endParaRPr>
          </a:p>
        </p:txBody>
      </p:sp>
      <p:sp>
        <p:nvSpPr>
          <p:cNvPr id="68" name="Text Placeholder 4"/>
          <p:cNvSpPr>
            <a:spLocks noGrp="1"/>
          </p:cNvSpPr>
          <p:nvPr>
            <p:ph type="body" sz="quarter" idx="4294967295"/>
          </p:nvPr>
        </p:nvSpPr>
        <p:spPr>
          <a:xfrm>
            <a:off x="6106264" y="5573251"/>
            <a:ext cx="2486025" cy="826871"/>
          </a:xfrm>
        </p:spPr>
        <p:txBody>
          <a:bodyPr lIns="0" tIns="0" rIns="0" bIns="0">
            <a:normAutofit/>
          </a:bodyPr>
          <a:lstStyle/>
          <a:p>
            <a:pPr>
              <a:lnSpc>
                <a:spcPct val="130000"/>
              </a:lnSpc>
            </a:pPr>
            <a:r>
              <a:rPr lang="zh-CN" altLang="en-US" sz="1200"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sz="1200"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sz="1200" dirty="0">
              <a:solidFill>
                <a:schemeClr val="tx1">
                  <a:lumMod val="65000"/>
                  <a:lumOff val="35000"/>
                </a:schemeClr>
              </a:solidFill>
              <a:sym typeface="Arial" panose="020B0604020202090204" pitchFamily="34" charset="0"/>
            </a:endParaRPr>
          </a:p>
        </p:txBody>
      </p:sp>
      <p:sp>
        <p:nvSpPr>
          <p:cNvPr id="69" name="Text Placeholder 3"/>
          <p:cNvSpPr>
            <a:spLocks noGrp="1"/>
          </p:cNvSpPr>
          <p:nvPr>
            <p:ph type="body" sz="quarter" idx="4294967295"/>
          </p:nvPr>
        </p:nvSpPr>
        <p:spPr>
          <a:xfrm>
            <a:off x="8849464" y="5257122"/>
            <a:ext cx="2572082" cy="316129"/>
          </a:xfrm>
        </p:spPr>
        <p:txBody>
          <a:bodyPr lIns="0" tIns="0" rIns="0" bIns="0">
            <a:normAutofit/>
          </a:bodyPr>
          <a:lstStyle/>
          <a:p>
            <a:pPr marL="0" indent="0">
              <a:buNone/>
              <a:defRPr/>
            </a:pPr>
            <a:r>
              <a:rPr lang="en-US" b="1" dirty="0">
                <a:solidFill>
                  <a:schemeClr val="tx1">
                    <a:lumMod val="85000"/>
                    <a:lumOff val="15000"/>
                  </a:schemeClr>
                </a:solidFill>
                <a:sym typeface="Arial" panose="020B0604020202090204" pitchFamily="34" charset="0"/>
              </a:rPr>
              <a:t>Add your text</a:t>
            </a:r>
            <a:endParaRPr lang="en-US" b="1" spc="100" dirty="0">
              <a:solidFill>
                <a:schemeClr val="tx1">
                  <a:lumMod val="85000"/>
                  <a:lumOff val="15000"/>
                </a:schemeClr>
              </a:solidFill>
              <a:sym typeface="Arial" panose="020B0604020202090204" pitchFamily="34" charset="0"/>
            </a:endParaRPr>
          </a:p>
        </p:txBody>
      </p:sp>
      <p:sp>
        <p:nvSpPr>
          <p:cNvPr id="70" name="Text Placeholder 4"/>
          <p:cNvSpPr>
            <a:spLocks noGrp="1"/>
          </p:cNvSpPr>
          <p:nvPr>
            <p:ph type="body" sz="quarter" idx="4294967295"/>
          </p:nvPr>
        </p:nvSpPr>
        <p:spPr>
          <a:xfrm>
            <a:off x="8849464" y="5573251"/>
            <a:ext cx="2486025" cy="826871"/>
          </a:xfrm>
        </p:spPr>
        <p:txBody>
          <a:bodyPr lIns="0" tIns="0" rIns="0" bIns="0">
            <a:normAutofit/>
          </a:bodyPr>
          <a:lstStyle/>
          <a:p>
            <a:pPr>
              <a:lnSpc>
                <a:spcPct val="130000"/>
              </a:lnSpc>
            </a:pPr>
            <a:r>
              <a:rPr lang="zh-CN" altLang="en-US" sz="1200" kern="0">
                <a:ln>
                  <a:noFill/>
                </a:ln>
                <a:solidFill>
                  <a:schemeClr val="tx1">
                    <a:lumMod val="65000"/>
                    <a:lumOff val="35000"/>
                  </a:schemeClr>
                </a:solidFill>
                <a:effectLst/>
                <a:uLnTx/>
                <a:uFillTx/>
                <a:cs typeface="Meiryo UI" panose="020B0604030504040204" charset="-128"/>
                <a:sym typeface="Arial" panose="020B0604020202090204" pitchFamily="34" charset="0"/>
              </a:rPr>
              <a:t>Click here to add content of the text，Click here to add content of the text</a:t>
            </a:r>
            <a:r>
              <a:rPr lang="en-US" altLang="zh-CN" sz="1200" kern="0">
                <a:ln>
                  <a:noFill/>
                </a:ln>
                <a:solidFill>
                  <a:schemeClr val="tx1">
                    <a:lumMod val="65000"/>
                    <a:lumOff val="35000"/>
                  </a:schemeClr>
                </a:solidFill>
                <a:effectLst/>
                <a:uLnTx/>
                <a:uFillTx/>
                <a:cs typeface="Meiryo UI" panose="020B0604030504040204" charset="-128"/>
                <a:sym typeface="Arial" panose="020B0604020202090204" pitchFamily="34" charset="0"/>
              </a:rPr>
              <a:t>.</a:t>
            </a:r>
            <a:endParaRPr lang="en-US" sz="1200" dirty="0">
              <a:solidFill>
                <a:schemeClr val="tx1">
                  <a:lumMod val="65000"/>
                  <a:lumOff val="35000"/>
                </a:schemeClr>
              </a:solidFill>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CE4BAF-07FB-4718-B765-6696022D4B1D}" type="slidenum">
              <a:rPr lang="en-US" smtClean="0">
                <a:sym typeface="Arial" panose="020B0604020202090204" pitchFamily="34" charset="0"/>
              </a:rPr>
            </a:fld>
            <a:endParaRPr lang="en-US" smtClean="0">
              <a:sym typeface="Arial" panose="020B0604020202090204" pitchFamily="34" charset="0"/>
            </a:endParaRPr>
          </a:p>
        </p:txBody>
      </p:sp>
      <p:pic>
        <p:nvPicPr>
          <p:cNvPr id="18" name="Picture Placeholder 17"/>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t="25726" b="25726"/>
          <a:stretch>
            <a:fillRect/>
          </a:stretch>
        </p:blipFill>
        <p:spPr/>
      </p:pic>
      <p:sp>
        <p:nvSpPr>
          <p:cNvPr id="4" name="Title 3"/>
          <p:cNvSpPr>
            <a:spLocks noGrp="1"/>
          </p:cNvSpPr>
          <p:nvPr>
            <p:ph type="title"/>
          </p:nvPr>
        </p:nvSpPr>
        <p:spPr/>
        <p:txBody>
          <a:bodyPr/>
          <a:lstStyle/>
          <a:p>
            <a:r>
              <a:rPr lang="en-US" dirty="0">
                <a:sym typeface="Arial" panose="020B0604020202090204" pitchFamily="34" charset="0"/>
              </a:rPr>
              <a:t>Add your title</a:t>
            </a:r>
            <a:endParaRPr lang="en-US" dirty="0">
              <a:sym typeface="Arial" panose="020B0604020202090204" pitchFamily="34" charset="0"/>
            </a:endParaRPr>
          </a:p>
        </p:txBody>
      </p:sp>
      <p:sp>
        <p:nvSpPr>
          <p:cNvPr id="5" name="Text Placeholder 4"/>
          <p:cNvSpPr>
            <a:spLocks noGrp="1"/>
          </p:cNvSpPr>
          <p:nvPr>
            <p:ph type="body" sz="quarter" idx="38"/>
          </p:nvPr>
        </p:nvSpPr>
        <p:spPr/>
        <p:txBody>
          <a:bodyPr>
            <a:normAutofit/>
          </a:bodyPr>
          <a:lstStyle/>
          <a:p>
            <a:pPr lvl="0" algn="ctr" defTabSz="711200">
              <a:lnSpc>
                <a:spcPct val="90000"/>
              </a:lnSpc>
              <a:spcBef>
                <a:spcPct val="0"/>
              </a:spcBef>
              <a:spcAft>
                <a:spcPct val="35000"/>
              </a:spcAft>
            </a:pPr>
            <a:r>
              <a:rPr lang="en-US" dirty="0">
                <a:sym typeface="Arial" panose="020B0604020202090204" pitchFamily="34" charset="0"/>
              </a:rPr>
              <a:t>Add your text</a:t>
            </a:r>
            <a:endParaRPr lang="en-US" dirty="0">
              <a:sym typeface="Arial" panose="020B0604020202090204" pitchFamily="34" charset="0"/>
            </a:endParaRPr>
          </a:p>
        </p:txBody>
      </p:sp>
      <p:sp>
        <p:nvSpPr>
          <p:cNvPr id="6" name="Text Placeholder 5"/>
          <p:cNvSpPr>
            <a:spLocks noGrp="1"/>
          </p:cNvSpPr>
          <p:nvPr>
            <p:ph type="body" sz="quarter" idx="15"/>
          </p:nvPr>
        </p:nvSpPr>
        <p:spPr>
          <a:xfrm>
            <a:off x="304800" y="2190750"/>
            <a:ext cx="2444775" cy="323850"/>
          </a:xfrm>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7" name="Text Placeholder 6"/>
          <p:cNvSpPr>
            <a:spLocks noGrp="1"/>
          </p:cNvSpPr>
          <p:nvPr>
            <p:ph type="body" sz="quarter" idx="16"/>
          </p:nvPr>
        </p:nvSpPr>
        <p:spPr>
          <a:xfrm>
            <a:off x="524510" y="2457450"/>
            <a:ext cx="2225040" cy="1057275"/>
          </a:xfrm>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8" name="Text Placeholder 7"/>
          <p:cNvSpPr>
            <a:spLocks noGrp="1"/>
          </p:cNvSpPr>
          <p:nvPr>
            <p:ph type="body" sz="quarter" idx="18"/>
          </p:nvPr>
        </p:nvSpPr>
        <p:spPr>
          <a:xfrm>
            <a:off x="304800" y="3733800"/>
            <a:ext cx="2444775" cy="323850"/>
          </a:xfrm>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9" name="Text Placeholder 8"/>
          <p:cNvSpPr>
            <a:spLocks noGrp="1"/>
          </p:cNvSpPr>
          <p:nvPr>
            <p:ph type="body" sz="quarter" idx="19"/>
          </p:nvPr>
        </p:nvSpPr>
        <p:spPr>
          <a:xfrm>
            <a:off x="438150" y="4000500"/>
            <a:ext cx="2311400" cy="1057275"/>
          </a:xfrm>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0" name="Text Placeholder 9"/>
          <p:cNvSpPr>
            <a:spLocks noGrp="1"/>
          </p:cNvSpPr>
          <p:nvPr>
            <p:ph type="body" sz="quarter" idx="21"/>
          </p:nvPr>
        </p:nvSpPr>
        <p:spPr>
          <a:xfrm>
            <a:off x="304800" y="5276850"/>
            <a:ext cx="2444775" cy="323850"/>
          </a:xfrm>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1" name="Text Placeholder 10"/>
          <p:cNvSpPr>
            <a:spLocks noGrp="1"/>
          </p:cNvSpPr>
          <p:nvPr>
            <p:ph type="body" sz="quarter" idx="22"/>
          </p:nvPr>
        </p:nvSpPr>
        <p:spPr>
          <a:xfrm>
            <a:off x="469265" y="5543550"/>
            <a:ext cx="2280285" cy="1057275"/>
          </a:xfrm>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2" name="Text Placeholder 11"/>
          <p:cNvSpPr>
            <a:spLocks noGrp="1"/>
          </p:cNvSpPr>
          <p:nvPr>
            <p:ph type="body" sz="quarter" idx="24"/>
          </p:nvPr>
        </p:nvSpPr>
        <p:spPr>
          <a:xfrm>
            <a:off x="9448800" y="2190750"/>
            <a:ext cx="2444775" cy="323850"/>
          </a:xfrm>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3" name="Text Placeholder 12"/>
          <p:cNvSpPr>
            <a:spLocks noGrp="1"/>
          </p:cNvSpPr>
          <p:nvPr>
            <p:ph type="body" sz="quarter" idx="25"/>
          </p:nvPr>
        </p:nvSpPr>
        <p:spPr>
          <a:xfrm>
            <a:off x="9448800" y="2457450"/>
            <a:ext cx="2285365" cy="1057275"/>
          </a:xfrm>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4" name="Text Placeholder 13"/>
          <p:cNvSpPr>
            <a:spLocks noGrp="1"/>
          </p:cNvSpPr>
          <p:nvPr>
            <p:ph type="body" sz="quarter" idx="27"/>
          </p:nvPr>
        </p:nvSpPr>
        <p:spPr>
          <a:xfrm>
            <a:off x="9448800" y="3733800"/>
            <a:ext cx="2444775" cy="323850"/>
          </a:xfrm>
        </p:spPr>
        <p:txBody>
          <a:bodyPr/>
          <a:lstStyle/>
          <a:p>
            <a:r>
              <a:rPr lang="en-US" dirty="0">
                <a:sym typeface="Arial" panose="020B0604020202090204" pitchFamily="34" charset="0"/>
              </a:rPr>
              <a:t>Add your text</a:t>
            </a:r>
            <a:endParaRPr lang="en-US" spc="100" dirty="0">
              <a:sym typeface="Arial" panose="020B0604020202090204" pitchFamily="34" charset="0"/>
            </a:endParaRPr>
          </a:p>
        </p:txBody>
      </p:sp>
      <p:sp>
        <p:nvSpPr>
          <p:cNvPr id="15" name="Text Placeholder 14"/>
          <p:cNvSpPr>
            <a:spLocks noGrp="1"/>
          </p:cNvSpPr>
          <p:nvPr>
            <p:ph type="body" sz="quarter" idx="28"/>
          </p:nvPr>
        </p:nvSpPr>
        <p:spPr>
          <a:xfrm>
            <a:off x="9448800" y="4000500"/>
            <a:ext cx="2286000" cy="1057275"/>
          </a:xfrm>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6" name="Text Placeholder 15"/>
          <p:cNvSpPr>
            <a:spLocks noGrp="1"/>
          </p:cNvSpPr>
          <p:nvPr>
            <p:ph type="body" sz="quarter" idx="31"/>
          </p:nvPr>
        </p:nvSpPr>
        <p:spPr>
          <a:xfrm>
            <a:off x="9448800" y="5543550"/>
            <a:ext cx="2286000" cy="1057275"/>
          </a:xfrm>
        </p:spPr>
        <p:txBody>
          <a:bodyPr/>
          <a:lstStyle/>
          <a:p>
            <a:r>
              <a:rPr lang="zh-CN" altLang="en-US" kern="0">
                <a:ln>
                  <a:noFill/>
                </a:ln>
                <a:effectLst/>
                <a:uLnTx/>
                <a:uFillTx/>
                <a:cs typeface="Meiryo UI" panose="020B0604030504040204" charset="-128"/>
                <a:sym typeface="Arial" panose="020B0604020202090204" pitchFamily="34" charset="0"/>
              </a:rPr>
              <a:t>Click here to add content of the text，Click here to add content of the text</a:t>
            </a:r>
            <a:r>
              <a:rPr lang="en-US" altLang="zh-CN" kern="0">
                <a:ln>
                  <a:noFill/>
                </a:ln>
                <a:effectLst/>
                <a:uLnTx/>
                <a:uFillTx/>
                <a:cs typeface="Meiryo UI" panose="020B0604030504040204" charset="-128"/>
                <a:sym typeface="Arial" panose="020B0604020202090204" pitchFamily="34" charset="0"/>
              </a:rPr>
              <a:t>.</a:t>
            </a:r>
            <a:endParaRPr lang="en-US" dirty="0">
              <a:sym typeface="Arial" panose="020B0604020202090204" pitchFamily="34" charset="0"/>
            </a:endParaRPr>
          </a:p>
        </p:txBody>
      </p:sp>
      <p:sp>
        <p:nvSpPr>
          <p:cNvPr id="171" name="Text Placeholder 170"/>
          <p:cNvSpPr>
            <a:spLocks noGrp="1"/>
          </p:cNvSpPr>
          <p:nvPr>
            <p:ph type="body" sz="quarter" idx="34"/>
          </p:nvPr>
        </p:nvSpPr>
        <p:spPr>
          <a:xfrm>
            <a:off x="9448800" y="5276850"/>
            <a:ext cx="2444775" cy="323850"/>
          </a:xfrm>
        </p:spPr>
        <p:txBody>
          <a:bodyPr/>
          <a:lstStyle/>
          <a:p>
            <a:r>
              <a:rPr lang="en-US" dirty="0">
                <a:sym typeface="Arial" panose="020B0604020202090204" pitchFamily="34" charset="0"/>
              </a:rPr>
              <a:t>Add your textf</a:t>
            </a:r>
            <a:endParaRPr lang="en-US" spc="100" dirty="0">
              <a:sym typeface="Arial" panose="020B0604020202090204" pitchFamily="34" charset="0"/>
            </a:endParaRPr>
          </a:p>
        </p:txBody>
      </p:sp>
      <p:grpSp>
        <p:nvGrpSpPr>
          <p:cNvPr id="172" name="Group 171"/>
          <p:cNvGrpSpPr>
            <a:grpSpLocks noChangeAspect="1"/>
          </p:cNvGrpSpPr>
          <p:nvPr/>
        </p:nvGrpSpPr>
        <p:grpSpPr>
          <a:xfrm>
            <a:off x="8850630" y="2190750"/>
            <a:ext cx="457200" cy="457200"/>
            <a:chOff x="7202804" y="2114494"/>
            <a:chExt cx="685800" cy="685800"/>
          </a:xfrm>
        </p:grpSpPr>
        <p:sp>
          <p:nvSpPr>
            <p:cNvPr id="173" name="Oval 172"/>
            <p:cNvSpPr>
              <a:spLocks noChangeAspect="1"/>
            </p:cNvSpPr>
            <p:nvPr/>
          </p:nvSpPr>
          <p:spPr>
            <a:xfrm>
              <a:off x="7202804" y="2114494"/>
              <a:ext cx="685800" cy="685800"/>
            </a:xfrm>
            <a:prstGeom prst="ellipse">
              <a:avLst/>
            </a:prstGeom>
            <a:solidFill>
              <a:srgbClr val="008FD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74" name="Freeform 66"/>
            <p:cNvSpPr>
              <a:spLocks noChangeAspect="1" noEditPoints="1"/>
            </p:cNvSpPr>
            <p:nvPr/>
          </p:nvSpPr>
          <p:spPr bwMode="auto">
            <a:xfrm>
              <a:off x="7388191" y="2300512"/>
              <a:ext cx="320040" cy="31376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7 w 43"/>
                <a:gd name="T11" fmla="*/ 42 h 42"/>
                <a:gd name="T12" fmla="*/ 36 w 43"/>
                <a:gd name="T13" fmla="*/ 42 h 42"/>
                <a:gd name="T14" fmla="*/ 31 w 43"/>
                <a:gd name="T15" fmla="*/ 36 h 42"/>
                <a:gd name="T16" fmla="*/ 23 w 43"/>
                <a:gd name="T17" fmla="*/ 39 h 42"/>
                <a:gd name="T18" fmla="*/ 23 w 43"/>
                <a:gd name="T19" fmla="*/ 15 h 42"/>
                <a:gd name="T20" fmla="*/ 19 w 43"/>
                <a:gd name="T21" fmla="*/ 15 h 42"/>
                <a:gd name="T22" fmla="*/ 19 w 43"/>
                <a:gd name="T23" fmla="*/ 39 h 42"/>
                <a:gd name="T24" fmla="*/ 11 w 43"/>
                <a:gd name="T25" fmla="*/ 36 h 42"/>
                <a:gd name="T26" fmla="*/ 6 w 43"/>
                <a:gd name="T27" fmla="*/ 42 h 42"/>
                <a:gd name="T28" fmla="*/ 5 w 43"/>
                <a:gd name="T29" fmla="*/ 42 h 42"/>
                <a:gd name="T30" fmla="*/ 4 w 43"/>
                <a:gd name="T31" fmla="*/ 42 h 42"/>
                <a:gd name="T32" fmla="*/ 4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2 w 43"/>
                <a:gd name="T57" fmla="*/ 12 h 42"/>
                <a:gd name="T58" fmla="*/ 37 w 43"/>
                <a:gd name="T59" fmla="*/ 7 h 42"/>
                <a:gd name="T60" fmla="*/ 39 w 43"/>
                <a:gd name="T61" fmla="*/ 7 h 42"/>
                <a:gd name="T62" fmla="*/ 39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9 h 42"/>
                <a:gd name="T76" fmla="*/ 21 w 43"/>
                <a:gd name="T77" fmla="*/ 0 h 42"/>
                <a:gd name="T78" fmla="*/ 30 w 43"/>
                <a:gd name="T79" fmla="*/ 9 h 42"/>
                <a:gd name="T80" fmla="*/ 13 w 43"/>
                <a:gd name="T8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39" y="40"/>
                    <a:pt x="39" y="41"/>
                    <a:pt x="39" y="42"/>
                  </a:cubicBezTo>
                  <a:cubicBezTo>
                    <a:pt x="38" y="42"/>
                    <a:pt x="38" y="42"/>
                    <a:pt x="37" y="42"/>
                  </a:cubicBezTo>
                  <a:cubicBezTo>
                    <a:pt x="37" y="42"/>
                    <a:pt x="37" y="42"/>
                    <a:pt x="36" y="42"/>
                  </a:cubicBezTo>
                  <a:cubicBezTo>
                    <a:pt x="31" y="36"/>
                    <a:pt x="31" y="36"/>
                    <a:pt x="31" y="36"/>
                  </a:cubicBezTo>
                  <a:cubicBezTo>
                    <a:pt x="31" y="36"/>
                    <a:pt x="27" y="39"/>
                    <a:pt x="23" y="39"/>
                  </a:cubicBezTo>
                  <a:cubicBezTo>
                    <a:pt x="23" y="15"/>
                    <a:pt x="23" y="15"/>
                    <a:pt x="23" y="15"/>
                  </a:cubicBezTo>
                  <a:cubicBezTo>
                    <a:pt x="19" y="15"/>
                    <a:pt x="19" y="15"/>
                    <a:pt x="19" y="15"/>
                  </a:cubicBezTo>
                  <a:cubicBezTo>
                    <a:pt x="19" y="39"/>
                    <a:pt x="19" y="39"/>
                    <a:pt x="19" y="39"/>
                  </a:cubicBezTo>
                  <a:cubicBezTo>
                    <a:pt x="15" y="39"/>
                    <a:pt x="11" y="36"/>
                    <a:pt x="11" y="36"/>
                  </a:cubicBezTo>
                  <a:cubicBezTo>
                    <a:pt x="6" y="42"/>
                    <a:pt x="6" y="42"/>
                    <a:pt x="6" y="42"/>
                  </a:cubicBezTo>
                  <a:cubicBezTo>
                    <a:pt x="6" y="42"/>
                    <a:pt x="5" y="42"/>
                    <a:pt x="5" y="42"/>
                  </a:cubicBezTo>
                  <a:cubicBezTo>
                    <a:pt x="4" y="42"/>
                    <a:pt x="4" y="42"/>
                    <a:pt x="4" y="42"/>
                  </a:cubicBezTo>
                  <a:cubicBezTo>
                    <a:pt x="3" y="41"/>
                    <a:pt x="3" y="40"/>
                    <a:pt x="4"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5" y="7"/>
                    <a:pt x="5" y="7"/>
                  </a:cubicBezTo>
                  <a:cubicBezTo>
                    <a:pt x="10" y="12"/>
                    <a:pt x="10" y="12"/>
                    <a:pt x="10" y="12"/>
                  </a:cubicBezTo>
                  <a:cubicBezTo>
                    <a:pt x="32" y="12"/>
                    <a:pt x="32" y="12"/>
                    <a:pt x="32" y="12"/>
                  </a:cubicBezTo>
                  <a:cubicBezTo>
                    <a:pt x="37" y="7"/>
                    <a:pt x="37" y="7"/>
                    <a:pt x="37" y="7"/>
                  </a:cubicBezTo>
                  <a:cubicBezTo>
                    <a:pt x="38" y="7"/>
                    <a:pt x="39" y="7"/>
                    <a:pt x="39" y="7"/>
                  </a:cubicBezTo>
                  <a:cubicBezTo>
                    <a:pt x="40" y="8"/>
                    <a:pt x="40" y="9"/>
                    <a:pt x="39"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9"/>
                  </a:moveTo>
                  <a:cubicBezTo>
                    <a:pt x="13" y="4"/>
                    <a:pt x="16" y="0"/>
                    <a:pt x="21" y="0"/>
                  </a:cubicBezTo>
                  <a:cubicBezTo>
                    <a:pt x="26" y="0"/>
                    <a:pt x="30" y="4"/>
                    <a:pt x="30" y="9"/>
                  </a:cubicBezTo>
                  <a:lnTo>
                    <a:pt x="13" y="9"/>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75" name="Group 174"/>
          <p:cNvGrpSpPr>
            <a:grpSpLocks noChangeAspect="1"/>
          </p:cNvGrpSpPr>
          <p:nvPr/>
        </p:nvGrpSpPr>
        <p:grpSpPr>
          <a:xfrm>
            <a:off x="2892450" y="3733800"/>
            <a:ext cx="457200" cy="457200"/>
            <a:chOff x="4316729" y="2114494"/>
            <a:chExt cx="685800" cy="685800"/>
          </a:xfrm>
        </p:grpSpPr>
        <p:sp>
          <p:nvSpPr>
            <p:cNvPr id="176" name="Oval 175"/>
            <p:cNvSpPr>
              <a:spLocks noChangeAspect="1"/>
            </p:cNvSpPr>
            <p:nvPr/>
          </p:nvSpPr>
          <p:spPr>
            <a:xfrm>
              <a:off x="4316729" y="2114494"/>
              <a:ext cx="685800" cy="685800"/>
            </a:xfrm>
            <a:prstGeom prst="ellipse">
              <a:avLst/>
            </a:prstGeom>
            <a:solidFill>
              <a:srgbClr val="F5478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77" name="Freeform 65"/>
            <p:cNvSpPr>
              <a:spLocks noChangeAspect="1" noEditPoints="1"/>
            </p:cNvSpPr>
            <p:nvPr/>
          </p:nvSpPr>
          <p:spPr bwMode="auto">
            <a:xfrm>
              <a:off x="4499609" y="2320031"/>
              <a:ext cx="320040" cy="274726"/>
            </a:xfrm>
            <a:custGeom>
              <a:avLst/>
              <a:gdLst>
                <a:gd name="T0" fmla="*/ 48 w 48"/>
                <a:gd name="T1" fmla="*/ 21 h 41"/>
                <a:gd name="T2" fmla="*/ 0 w 48"/>
                <a:gd name="T3" fmla="*/ 21 h 41"/>
                <a:gd name="T4" fmla="*/ 0 w 48"/>
                <a:gd name="T5" fmla="*/ 11 h 41"/>
                <a:gd name="T6" fmla="*/ 4 w 48"/>
                <a:gd name="T7" fmla="*/ 7 h 41"/>
                <a:gd name="T8" fmla="*/ 14 w 48"/>
                <a:gd name="T9" fmla="*/ 7 h 41"/>
                <a:gd name="T10" fmla="*/ 14 w 48"/>
                <a:gd name="T11" fmla="*/ 3 h 41"/>
                <a:gd name="T12" fmla="*/ 16 w 48"/>
                <a:gd name="T13" fmla="*/ 0 h 41"/>
                <a:gd name="T14" fmla="*/ 32 w 48"/>
                <a:gd name="T15" fmla="*/ 0 h 41"/>
                <a:gd name="T16" fmla="*/ 34 w 48"/>
                <a:gd name="T17" fmla="*/ 3 h 41"/>
                <a:gd name="T18" fmla="*/ 34 w 48"/>
                <a:gd name="T19" fmla="*/ 7 h 41"/>
                <a:gd name="T20" fmla="*/ 44 w 48"/>
                <a:gd name="T21" fmla="*/ 7 h 41"/>
                <a:gd name="T22" fmla="*/ 48 w 48"/>
                <a:gd name="T23" fmla="*/ 11 h 41"/>
                <a:gd name="T24" fmla="*/ 48 w 48"/>
                <a:gd name="T25" fmla="*/ 21 h 41"/>
                <a:gd name="T26" fmla="*/ 48 w 48"/>
                <a:gd name="T27" fmla="*/ 37 h 41"/>
                <a:gd name="T28" fmla="*/ 44 w 48"/>
                <a:gd name="T29" fmla="*/ 41 h 41"/>
                <a:gd name="T30" fmla="*/ 4 w 48"/>
                <a:gd name="T31" fmla="*/ 41 h 41"/>
                <a:gd name="T32" fmla="*/ 0 w 48"/>
                <a:gd name="T33" fmla="*/ 37 h 41"/>
                <a:gd name="T34" fmla="*/ 0 w 48"/>
                <a:gd name="T35" fmla="*/ 24 h 41"/>
                <a:gd name="T36" fmla="*/ 18 w 48"/>
                <a:gd name="T37" fmla="*/ 24 h 41"/>
                <a:gd name="T38" fmla="*/ 18 w 48"/>
                <a:gd name="T39" fmla="*/ 28 h 41"/>
                <a:gd name="T40" fmla="*/ 20 w 48"/>
                <a:gd name="T41" fmla="*/ 30 h 41"/>
                <a:gd name="T42" fmla="*/ 28 w 48"/>
                <a:gd name="T43" fmla="*/ 30 h 41"/>
                <a:gd name="T44" fmla="*/ 30 w 48"/>
                <a:gd name="T45" fmla="*/ 28 h 41"/>
                <a:gd name="T46" fmla="*/ 30 w 48"/>
                <a:gd name="T47" fmla="*/ 24 h 41"/>
                <a:gd name="T48" fmla="*/ 48 w 48"/>
                <a:gd name="T49" fmla="*/ 24 h 41"/>
                <a:gd name="T50" fmla="*/ 48 w 48"/>
                <a:gd name="T51" fmla="*/ 37 h 41"/>
                <a:gd name="T52" fmla="*/ 31 w 48"/>
                <a:gd name="T53" fmla="*/ 7 h 41"/>
                <a:gd name="T54" fmla="*/ 31 w 48"/>
                <a:gd name="T55" fmla="*/ 3 h 41"/>
                <a:gd name="T56" fmla="*/ 17 w 48"/>
                <a:gd name="T57" fmla="*/ 3 h 41"/>
                <a:gd name="T58" fmla="*/ 17 w 48"/>
                <a:gd name="T59" fmla="*/ 7 h 41"/>
                <a:gd name="T60" fmla="*/ 31 w 48"/>
                <a:gd name="T61" fmla="*/ 7 h 41"/>
                <a:gd name="T62" fmla="*/ 28 w 48"/>
                <a:gd name="T63" fmla="*/ 27 h 41"/>
                <a:gd name="T64" fmla="*/ 21 w 48"/>
                <a:gd name="T65" fmla="*/ 27 h 41"/>
                <a:gd name="T66" fmla="*/ 21 w 48"/>
                <a:gd name="T67" fmla="*/ 24 h 41"/>
                <a:gd name="T68" fmla="*/ 28 w 48"/>
                <a:gd name="T69" fmla="*/ 24 h 41"/>
                <a:gd name="T70" fmla="*/ 28 w 48"/>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48" y="21"/>
                  </a:moveTo>
                  <a:cubicBezTo>
                    <a:pt x="0" y="21"/>
                    <a:pt x="0" y="21"/>
                    <a:pt x="0" y="21"/>
                  </a:cubicBezTo>
                  <a:cubicBezTo>
                    <a:pt x="0" y="11"/>
                    <a:pt x="0" y="11"/>
                    <a:pt x="0" y="11"/>
                  </a:cubicBezTo>
                  <a:cubicBezTo>
                    <a:pt x="0" y="9"/>
                    <a:pt x="2" y="7"/>
                    <a:pt x="4" y="7"/>
                  </a:cubicBezTo>
                  <a:cubicBezTo>
                    <a:pt x="14" y="7"/>
                    <a:pt x="14" y="7"/>
                    <a:pt x="14" y="7"/>
                  </a:cubicBezTo>
                  <a:cubicBezTo>
                    <a:pt x="14" y="3"/>
                    <a:pt x="14" y="3"/>
                    <a:pt x="14" y="3"/>
                  </a:cubicBezTo>
                  <a:cubicBezTo>
                    <a:pt x="14" y="1"/>
                    <a:pt x="15" y="0"/>
                    <a:pt x="16" y="0"/>
                  </a:cubicBezTo>
                  <a:cubicBezTo>
                    <a:pt x="32" y="0"/>
                    <a:pt x="32" y="0"/>
                    <a:pt x="32" y="0"/>
                  </a:cubicBezTo>
                  <a:cubicBezTo>
                    <a:pt x="33" y="0"/>
                    <a:pt x="34" y="1"/>
                    <a:pt x="34" y="3"/>
                  </a:cubicBezTo>
                  <a:cubicBezTo>
                    <a:pt x="34" y="7"/>
                    <a:pt x="34" y="7"/>
                    <a:pt x="34" y="7"/>
                  </a:cubicBezTo>
                  <a:cubicBezTo>
                    <a:pt x="44" y="7"/>
                    <a:pt x="44" y="7"/>
                    <a:pt x="44" y="7"/>
                  </a:cubicBezTo>
                  <a:cubicBezTo>
                    <a:pt x="46" y="7"/>
                    <a:pt x="48" y="9"/>
                    <a:pt x="48" y="11"/>
                  </a:cubicBezTo>
                  <a:lnTo>
                    <a:pt x="48" y="21"/>
                  </a:lnTo>
                  <a:close/>
                  <a:moveTo>
                    <a:pt x="48" y="37"/>
                  </a:moveTo>
                  <a:cubicBezTo>
                    <a:pt x="48" y="39"/>
                    <a:pt x="46" y="41"/>
                    <a:pt x="44" y="41"/>
                  </a:cubicBezTo>
                  <a:cubicBezTo>
                    <a:pt x="4" y="41"/>
                    <a:pt x="4" y="41"/>
                    <a:pt x="4" y="41"/>
                  </a:cubicBezTo>
                  <a:cubicBezTo>
                    <a:pt x="2" y="41"/>
                    <a:pt x="0" y="39"/>
                    <a:pt x="0" y="37"/>
                  </a:cubicBezTo>
                  <a:cubicBezTo>
                    <a:pt x="0" y="24"/>
                    <a:pt x="0" y="24"/>
                    <a:pt x="0" y="24"/>
                  </a:cubicBezTo>
                  <a:cubicBezTo>
                    <a:pt x="18" y="24"/>
                    <a:pt x="18" y="24"/>
                    <a:pt x="18" y="24"/>
                  </a:cubicBezTo>
                  <a:cubicBezTo>
                    <a:pt x="18" y="28"/>
                    <a:pt x="18" y="28"/>
                    <a:pt x="18" y="28"/>
                  </a:cubicBezTo>
                  <a:cubicBezTo>
                    <a:pt x="18" y="29"/>
                    <a:pt x="19" y="30"/>
                    <a:pt x="20" y="30"/>
                  </a:cubicBezTo>
                  <a:cubicBezTo>
                    <a:pt x="28" y="30"/>
                    <a:pt x="28" y="30"/>
                    <a:pt x="28" y="30"/>
                  </a:cubicBezTo>
                  <a:cubicBezTo>
                    <a:pt x="29" y="30"/>
                    <a:pt x="30" y="29"/>
                    <a:pt x="30" y="28"/>
                  </a:cubicBezTo>
                  <a:cubicBezTo>
                    <a:pt x="30" y="24"/>
                    <a:pt x="30" y="24"/>
                    <a:pt x="30" y="24"/>
                  </a:cubicBezTo>
                  <a:cubicBezTo>
                    <a:pt x="48" y="24"/>
                    <a:pt x="48" y="24"/>
                    <a:pt x="48" y="24"/>
                  </a:cubicBezTo>
                  <a:lnTo>
                    <a:pt x="48" y="37"/>
                  </a:lnTo>
                  <a:close/>
                  <a:moveTo>
                    <a:pt x="31" y="7"/>
                  </a:moveTo>
                  <a:cubicBezTo>
                    <a:pt x="31" y="3"/>
                    <a:pt x="31" y="3"/>
                    <a:pt x="31" y="3"/>
                  </a:cubicBezTo>
                  <a:cubicBezTo>
                    <a:pt x="17" y="3"/>
                    <a:pt x="17" y="3"/>
                    <a:pt x="17" y="3"/>
                  </a:cubicBezTo>
                  <a:cubicBezTo>
                    <a:pt x="17" y="7"/>
                    <a:pt x="17" y="7"/>
                    <a:pt x="17" y="7"/>
                  </a:cubicBezTo>
                  <a:lnTo>
                    <a:pt x="31" y="7"/>
                  </a:lnTo>
                  <a:close/>
                  <a:moveTo>
                    <a:pt x="28" y="27"/>
                  </a:moveTo>
                  <a:cubicBezTo>
                    <a:pt x="21" y="27"/>
                    <a:pt x="21" y="27"/>
                    <a:pt x="21" y="27"/>
                  </a:cubicBezTo>
                  <a:cubicBezTo>
                    <a:pt x="21" y="24"/>
                    <a:pt x="21" y="24"/>
                    <a:pt x="21" y="24"/>
                  </a:cubicBezTo>
                  <a:cubicBezTo>
                    <a:pt x="28" y="24"/>
                    <a:pt x="28" y="24"/>
                    <a:pt x="28" y="24"/>
                  </a:cubicBezTo>
                  <a:lnTo>
                    <a:pt x="28"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78" name="Group 177"/>
          <p:cNvGrpSpPr>
            <a:grpSpLocks noChangeAspect="1"/>
          </p:cNvGrpSpPr>
          <p:nvPr/>
        </p:nvGrpSpPr>
        <p:grpSpPr>
          <a:xfrm>
            <a:off x="8872936" y="5276850"/>
            <a:ext cx="457200" cy="457200"/>
            <a:chOff x="10088879" y="2114494"/>
            <a:chExt cx="685800" cy="685800"/>
          </a:xfrm>
        </p:grpSpPr>
        <p:sp>
          <p:nvSpPr>
            <p:cNvPr id="179" name="Oval 178"/>
            <p:cNvSpPr>
              <a:spLocks noChangeAspect="1"/>
            </p:cNvSpPr>
            <p:nvPr/>
          </p:nvSpPr>
          <p:spPr>
            <a:xfrm>
              <a:off x="10088879" y="2114494"/>
              <a:ext cx="685800" cy="685800"/>
            </a:xfrm>
            <a:prstGeom prst="ellipse">
              <a:avLst/>
            </a:prstGeom>
            <a:solidFill>
              <a:srgbClr val="9954C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80" name="Freeform 122"/>
            <p:cNvSpPr>
              <a:spLocks noChangeAspect="1" noEditPoints="1"/>
            </p:cNvSpPr>
            <p:nvPr/>
          </p:nvSpPr>
          <p:spPr bwMode="auto">
            <a:xfrm>
              <a:off x="10274266" y="2308007"/>
              <a:ext cx="320040" cy="320040"/>
            </a:xfrm>
            <a:custGeom>
              <a:avLst/>
              <a:gdLst>
                <a:gd name="T0" fmla="*/ 41 w 41"/>
                <a:gd name="T1" fmla="*/ 23 h 41"/>
                <a:gd name="T2" fmla="*/ 41 w 41"/>
                <a:gd name="T3" fmla="*/ 24 h 41"/>
                <a:gd name="T4" fmla="*/ 36 w 41"/>
                <a:gd name="T5" fmla="*/ 25 h 41"/>
                <a:gd name="T6" fmla="*/ 35 w 41"/>
                <a:gd name="T7" fmla="*/ 27 h 41"/>
                <a:gd name="T8" fmla="*/ 37 w 41"/>
                <a:gd name="T9" fmla="*/ 31 h 41"/>
                <a:gd name="T10" fmla="*/ 38 w 41"/>
                <a:gd name="T11" fmla="*/ 32 h 41"/>
                <a:gd name="T12" fmla="*/ 38 w 41"/>
                <a:gd name="T13" fmla="*/ 32 h 41"/>
                <a:gd name="T14" fmla="*/ 32 w 41"/>
                <a:gd name="T15" fmla="*/ 37 h 41"/>
                <a:gd name="T16" fmla="*/ 32 w 41"/>
                <a:gd name="T17" fmla="*/ 37 h 41"/>
                <a:gd name="T18" fmla="*/ 28 w 41"/>
                <a:gd name="T19" fmla="*/ 34 h 41"/>
                <a:gd name="T20" fmla="*/ 26 w 41"/>
                <a:gd name="T21" fmla="*/ 35 h 41"/>
                <a:gd name="T22" fmla="*/ 25 w 41"/>
                <a:gd name="T23" fmla="*/ 40 h 41"/>
                <a:gd name="T24" fmla="*/ 24 w 41"/>
                <a:gd name="T25" fmla="*/ 41 h 41"/>
                <a:gd name="T26" fmla="*/ 18 w 41"/>
                <a:gd name="T27" fmla="*/ 41 h 41"/>
                <a:gd name="T28" fmla="*/ 17 w 41"/>
                <a:gd name="T29" fmla="*/ 40 h 41"/>
                <a:gd name="T30" fmla="*/ 16 w 41"/>
                <a:gd name="T31" fmla="*/ 35 h 41"/>
                <a:gd name="T32" fmla="*/ 14 w 41"/>
                <a:gd name="T33" fmla="*/ 34 h 41"/>
                <a:gd name="T34" fmla="*/ 10 w 41"/>
                <a:gd name="T35" fmla="*/ 37 h 41"/>
                <a:gd name="T36" fmla="*/ 9 w 41"/>
                <a:gd name="T37" fmla="*/ 37 h 41"/>
                <a:gd name="T38" fmla="*/ 9 w 41"/>
                <a:gd name="T39" fmla="*/ 37 h 41"/>
                <a:gd name="T40" fmla="*/ 4 w 41"/>
                <a:gd name="T41" fmla="*/ 32 h 41"/>
                <a:gd name="T42" fmla="*/ 4 w 41"/>
                <a:gd name="T43" fmla="*/ 32 h 41"/>
                <a:gd name="T44" fmla="*/ 4 w 41"/>
                <a:gd name="T45" fmla="*/ 31 h 41"/>
                <a:gd name="T46" fmla="*/ 7 w 41"/>
                <a:gd name="T47" fmla="*/ 27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5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4 w 41"/>
                <a:gd name="T73" fmla="*/ 6 h 41"/>
                <a:gd name="T74" fmla="*/ 16 w 41"/>
                <a:gd name="T75" fmla="*/ 5 h 41"/>
                <a:gd name="T76" fmla="*/ 17 w 41"/>
                <a:gd name="T77" fmla="*/ 0 h 41"/>
                <a:gd name="T78" fmla="*/ 18 w 41"/>
                <a:gd name="T79" fmla="*/ 0 h 41"/>
                <a:gd name="T80" fmla="*/ 24 w 41"/>
                <a:gd name="T81" fmla="*/ 0 h 41"/>
                <a:gd name="T82" fmla="*/ 25 w 41"/>
                <a:gd name="T83" fmla="*/ 0 h 41"/>
                <a:gd name="T84" fmla="*/ 25 w 41"/>
                <a:gd name="T85" fmla="*/ 5 h 41"/>
                <a:gd name="T86" fmla="*/ 28 w 41"/>
                <a:gd name="T87" fmla="*/ 6 h 41"/>
                <a:gd name="T88" fmla="*/ 32 w 41"/>
                <a:gd name="T89" fmla="*/ 3 h 41"/>
                <a:gd name="T90" fmla="*/ 32 w 41"/>
                <a:gd name="T91" fmla="*/ 3 h 41"/>
                <a:gd name="T92" fmla="*/ 33 w 41"/>
                <a:gd name="T93" fmla="*/ 4 h 41"/>
                <a:gd name="T94" fmla="*/ 37 w 41"/>
                <a:gd name="T95" fmla="*/ 8 h 41"/>
                <a:gd name="T96" fmla="*/ 38 w 41"/>
                <a:gd name="T97" fmla="*/ 9 h 41"/>
                <a:gd name="T98" fmla="*/ 37 w 41"/>
                <a:gd name="T99" fmla="*/ 9 h 41"/>
                <a:gd name="T100" fmla="*/ 35 w 41"/>
                <a:gd name="T101" fmla="*/ 13 h 41"/>
                <a:gd name="T102" fmla="*/ 36 w 41"/>
                <a:gd name="T103" fmla="*/ 16 h 41"/>
                <a:gd name="T104" fmla="*/ 41 w 41"/>
                <a:gd name="T105" fmla="*/ 16 h 41"/>
                <a:gd name="T106" fmla="*/ 41 w 41"/>
                <a:gd name="T107" fmla="*/ 17 h 41"/>
                <a:gd name="T108" fmla="*/ 41 w 41"/>
                <a:gd name="T109" fmla="*/ 23 h 41"/>
                <a:gd name="T110" fmla="*/ 21 w 41"/>
                <a:gd name="T111" fmla="*/ 13 h 41"/>
                <a:gd name="T112" fmla="*/ 14 w 41"/>
                <a:gd name="T113" fmla="*/ 20 h 41"/>
                <a:gd name="T114" fmla="*/ 21 w 41"/>
                <a:gd name="T115" fmla="*/ 27 h 41"/>
                <a:gd name="T116" fmla="*/ 28 w 41"/>
                <a:gd name="T117" fmla="*/ 20 h 41"/>
                <a:gd name="T118" fmla="*/ 21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1" y="24"/>
                  </a:cubicBezTo>
                  <a:cubicBezTo>
                    <a:pt x="36" y="25"/>
                    <a:pt x="36" y="25"/>
                    <a:pt x="36" y="25"/>
                  </a:cubicBezTo>
                  <a:cubicBezTo>
                    <a:pt x="35" y="26"/>
                    <a:pt x="35" y="27"/>
                    <a:pt x="35" y="27"/>
                  </a:cubicBezTo>
                  <a:cubicBezTo>
                    <a:pt x="36" y="29"/>
                    <a:pt x="36" y="30"/>
                    <a:pt x="37" y="31"/>
                  </a:cubicBezTo>
                  <a:cubicBezTo>
                    <a:pt x="38" y="31"/>
                    <a:pt x="38" y="32"/>
                    <a:pt x="38" y="32"/>
                  </a:cubicBezTo>
                  <a:cubicBezTo>
                    <a:pt x="38" y="32"/>
                    <a:pt x="38" y="32"/>
                    <a:pt x="38" y="32"/>
                  </a:cubicBezTo>
                  <a:cubicBezTo>
                    <a:pt x="37" y="33"/>
                    <a:pt x="33" y="37"/>
                    <a:pt x="32" y="37"/>
                  </a:cubicBezTo>
                  <a:cubicBezTo>
                    <a:pt x="32" y="37"/>
                    <a:pt x="32" y="37"/>
                    <a:pt x="32" y="37"/>
                  </a:cubicBezTo>
                  <a:cubicBezTo>
                    <a:pt x="28" y="34"/>
                    <a:pt x="28" y="34"/>
                    <a:pt x="28" y="34"/>
                  </a:cubicBezTo>
                  <a:cubicBezTo>
                    <a:pt x="27" y="34"/>
                    <a:pt x="26" y="35"/>
                    <a:pt x="26" y="35"/>
                  </a:cubicBezTo>
                  <a:cubicBezTo>
                    <a:pt x="25" y="37"/>
                    <a:pt x="25" y="38"/>
                    <a:pt x="25" y="40"/>
                  </a:cubicBezTo>
                  <a:cubicBezTo>
                    <a:pt x="25" y="40"/>
                    <a:pt x="24" y="41"/>
                    <a:pt x="24" y="41"/>
                  </a:cubicBezTo>
                  <a:cubicBezTo>
                    <a:pt x="18" y="41"/>
                    <a:pt x="18" y="41"/>
                    <a:pt x="18" y="41"/>
                  </a:cubicBezTo>
                  <a:cubicBezTo>
                    <a:pt x="17" y="41"/>
                    <a:pt x="17" y="40"/>
                    <a:pt x="17" y="40"/>
                  </a:cubicBezTo>
                  <a:cubicBezTo>
                    <a:pt x="16" y="35"/>
                    <a:pt x="16" y="35"/>
                    <a:pt x="16" y="35"/>
                  </a:cubicBezTo>
                  <a:cubicBezTo>
                    <a:pt x="15" y="35"/>
                    <a:pt x="14" y="34"/>
                    <a:pt x="14" y="34"/>
                  </a:cubicBezTo>
                  <a:cubicBezTo>
                    <a:pt x="10" y="37"/>
                    <a:pt x="10" y="37"/>
                    <a:pt x="10" y="37"/>
                  </a:cubicBezTo>
                  <a:cubicBezTo>
                    <a:pt x="10" y="37"/>
                    <a:pt x="9" y="37"/>
                    <a:pt x="9" y="37"/>
                  </a:cubicBezTo>
                  <a:cubicBezTo>
                    <a:pt x="9" y="37"/>
                    <a:pt x="9" y="37"/>
                    <a:pt x="9" y="37"/>
                  </a:cubicBezTo>
                  <a:cubicBezTo>
                    <a:pt x="7" y="36"/>
                    <a:pt x="5" y="34"/>
                    <a:pt x="4" y="32"/>
                  </a:cubicBezTo>
                  <a:cubicBezTo>
                    <a:pt x="4" y="32"/>
                    <a:pt x="4" y="32"/>
                    <a:pt x="4" y="32"/>
                  </a:cubicBezTo>
                  <a:cubicBezTo>
                    <a:pt x="4" y="32"/>
                    <a:pt x="4" y="31"/>
                    <a:pt x="4" y="31"/>
                  </a:cubicBezTo>
                  <a:cubicBezTo>
                    <a:pt x="5" y="30"/>
                    <a:pt x="6" y="29"/>
                    <a:pt x="7" y="27"/>
                  </a:cubicBezTo>
                  <a:cubicBezTo>
                    <a:pt x="7" y="27"/>
                    <a:pt x="6" y="26"/>
                    <a:pt x="6" y="25"/>
                  </a:cubicBezTo>
                  <a:cubicBezTo>
                    <a:pt x="1" y="24"/>
                    <a:pt x="1" y="24"/>
                    <a:pt x="1" y="24"/>
                  </a:cubicBezTo>
                  <a:cubicBezTo>
                    <a:pt x="1" y="24"/>
                    <a:pt x="0" y="24"/>
                    <a:pt x="0" y="23"/>
                  </a:cubicBezTo>
                  <a:cubicBezTo>
                    <a:pt x="0" y="17"/>
                    <a:pt x="0" y="17"/>
                    <a:pt x="0" y="17"/>
                  </a:cubicBezTo>
                  <a:cubicBezTo>
                    <a:pt x="0" y="17"/>
                    <a:pt x="1" y="16"/>
                    <a:pt x="1" y="16"/>
                  </a:cubicBezTo>
                  <a:cubicBezTo>
                    <a:pt x="6" y="15"/>
                    <a:pt x="6" y="15"/>
                    <a:pt x="6" y="15"/>
                  </a:cubicBezTo>
                  <a:cubicBezTo>
                    <a:pt x="6" y="15"/>
                    <a:pt x="7" y="14"/>
                    <a:pt x="7" y="13"/>
                  </a:cubicBezTo>
                  <a:cubicBezTo>
                    <a:pt x="6" y="12"/>
                    <a:pt x="5" y="10"/>
                    <a:pt x="4" y="9"/>
                  </a:cubicBezTo>
                  <a:cubicBezTo>
                    <a:pt x="4" y="9"/>
                    <a:pt x="4" y="9"/>
                    <a:pt x="4" y="9"/>
                  </a:cubicBezTo>
                  <a:cubicBezTo>
                    <a:pt x="4" y="8"/>
                    <a:pt x="4" y="8"/>
                    <a:pt x="4" y="8"/>
                  </a:cubicBezTo>
                  <a:cubicBezTo>
                    <a:pt x="5" y="7"/>
                    <a:pt x="8" y="3"/>
                    <a:pt x="9" y="3"/>
                  </a:cubicBezTo>
                  <a:cubicBezTo>
                    <a:pt x="9" y="3"/>
                    <a:pt x="10" y="3"/>
                    <a:pt x="10" y="4"/>
                  </a:cubicBezTo>
                  <a:cubicBezTo>
                    <a:pt x="14" y="6"/>
                    <a:pt x="14" y="6"/>
                    <a:pt x="14" y="6"/>
                  </a:cubicBezTo>
                  <a:cubicBezTo>
                    <a:pt x="14" y="6"/>
                    <a:pt x="15" y="6"/>
                    <a:pt x="16" y="5"/>
                  </a:cubicBezTo>
                  <a:cubicBezTo>
                    <a:pt x="16" y="4"/>
                    <a:pt x="16" y="2"/>
                    <a:pt x="17" y="0"/>
                  </a:cubicBezTo>
                  <a:cubicBezTo>
                    <a:pt x="17" y="0"/>
                    <a:pt x="17" y="0"/>
                    <a:pt x="18" y="0"/>
                  </a:cubicBezTo>
                  <a:cubicBezTo>
                    <a:pt x="24" y="0"/>
                    <a:pt x="24" y="0"/>
                    <a:pt x="24" y="0"/>
                  </a:cubicBezTo>
                  <a:cubicBezTo>
                    <a:pt x="24" y="0"/>
                    <a:pt x="25" y="0"/>
                    <a:pt x="25" y="0"/>
                  </a:cubicBezTo>
                  <a:cubicBezTo>
                    <a:pt x="25" y="5"/>
                    <a:pt x="25" y="5"/>
                    <a:pt x="25" y="5"/>
                  </a:cubicBezTo>
                  <a:cubicBezTo>
                    <a:pt x="26" y="6"/>
                    <a:pt x="27" y="6"/>
                    <a:pt x="28" y="6"/>
                  </a:cubicBezTo>
                  <a:cubicBezTo>
                    <a:pt x="32" y="3"/>
                    <a:pt x="32" y="3"/>
                    <a:pt x="32" y="3"/>
                  </a:cubicBezTo>
                  <a:cubicBezTo>
                    <a:pt x="32" y="3"/>
                    <a:pt x="32" y="3"/>
                    <a:pt x="32" y="3"/>
                  </a:cubicBezTo>
                  <a:cubicBezTo>
                    <a:pt x="33" y="3"/>
                    <a:pt x="33" y="3"/>
                    <a:pt x="33" y="4"/>
                  </a:cubicBezTo>
                  <a:cubicBezTo>
                    <a:pt x="34" y="5"/>
                    <a:pt x="36" y="6"/>
                    <a:pt x="37" y="8"/>
                  </a:cubicBezTo>
                  <a:cubicBezTo>
                    <a:pt x="38" y="8"/>
                    <a:pt x="38" y="8"/>
                    <a:pt x="38" y="9"/>
                  </a:cubicBezTo>
                  <a:cubicBezTo>
                    <a:pt x="38" y="9"/>
                    <a:pt x="38" y="9"/>
                    <a:pt x="37" y="9"/>
                  </a:cubicBezTo>
                  <a:cubicBezTo>
                    <a:pt x="36" y="10"/>
                    <a:pt x="36" y="12"/>
                    <a:pt x="35" y="13"/>
                  </a:cubicBezTo>
                  <a:cubicBezTo>
                    <a:pt x="35" y="14"/>
                    <a:pt x="35" y="15"/>
                    <a:pt x="36" y="16"/>
                  </a:cubicBezTo>
                  <a:cubicBezTo>
                    <a:pt x="41" y="16"/>
                    <a:pt x="41" y="16"/>
                    <a:pt x="41" y="16"/>
                  </a:cubicBezTo>
                  <a:cubicBezTo>
                    <a:pt x="41" y="16"/>
                    <a:pt x="41" y="17"/>
                    <a:pt x="41" y="17"/>
                  </a:cubicBezTo>
                  <a:lnTo>
                    <a:pt x="41" y="23"/>
                  </a:lnTo>
                  <a:close/>
                  <a:moveTo>
                    <a:pt x="21" y="13"/>
                  </a:moveTo>
                  <a:cubicBezTo>
                    <a:pt x="17" y="13"/>
                    <a:pt x="14" y="16"/>
                    <a:pt x="14" y="20"/>
                  </a:cubicBezTo>
                  <a:cubicBezTo>
                    <a:pt x="14" y="24"/>
                    <a:pt x="17" y="27"/>
                    <a:pt x="21" y="27"/>
                  </a:cubicBezTo>
                  <a:cubicBezTo>
                    <a:pt x="25" y="27"/>
                    <a:pt x="28" y="24"/>
                    <a:pt x="28" y="20"/>
                  </a:cubicBezTo>
                  <a:cubicBezTo>
                    <a:pt x="28" y="16"/>
                    <a:pt x="25" y="13"/>
                    <a:pt x="21" y="13"/>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81" name="Group 180"/>
          <p:cNvGrpSpPr>
            <a:grpSpLocks noChangeAspect="1"/>
          </p:cNvGrpSpPr>
          <p:nvPr/>
        </p:nvGrpSpPr>
        <p:grpSpPr>
          <a:xfrm>
            <a:off x="2892450" y="2190750"/>
            <a:ext cx="457200" cy="457200"/>
            <a:chOff x="1415328" y="2114494"/>
            <a:chExt cx="685800" cy="685800"/>
          </a:xfrm>
        </p:grpSpPr>
        <p:sp>
          <p:nvSpPr>
            <p:cNvPr id="182" name="Oval 181"/>
            <p:cNvSpPr>
              <a:spLocks noChangeAspect="1"/>
            </p:cNvSpPr>
            <p:nvPr/>
          </p:nvSpPr>
          <p:spPr>
            <a:xfrm>
              <a:off x="1415328" y="2114494"/>
              <a:ext cx="685800" cy="685800"/>
            </a:xfrm>
            <a:prstGeom prst="ellipse">
              <a:avLst/>
            </a:prstGeom>
            <a:solidFill>
              <a:srgbClr val="FFBB4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83" name="Freeform 120"/>
            <p:cNvSpPr>
              <a:spLocks noChangeAspect="1" noEditPoints="1"/>
            </p:cNvSpPr>
            <p:nvPr/>
          </p:nvSpPr>
          <p:spPr bwMode="auto">
            <a:xfrm>
              <a:off x="1608841" y="2298904"/>
              <a:ext cx="320040" cy="317233"/>
            </a:xfrm>
            <a:custGeom>
              <a:avLst/>
              <a:gdLst>
                <a:gd name="T0" fmla="*/ 48 w 48"/>
                <a:gd name="T1" fmla="*/ 31 h 48"/>
                <a:gd name="T2" fmla="*/ 47 w 48"/>
                <a:gd name="T3" fmla="*/ 33 h 48"/>
                <a:gd name="T4" fmla="*/ 25 w 48"/>
                <a:gd name="T5" fmla="*/ 47 h 48"/>
                <a:gd name="T6" fmla="*/ 24 w 48"/>
                <a:gd name="T7" fmla="*/ 48 h 48"/>
                <a:gd name="T8" fmla="*/ 23 w 48"/>
                <a:gd name="T9" fmla="*/ 47 h 48"/>
                <a:gd name="T10" fmla="*/ 1 w 48"/>
                <a:gd name="T11" fmla="*/ 33 h 48"/>
                <a:gd name="T12" fmla="*/ 0 w 48"/>
                <a:gd name="T13" fmla="*/ 31 h 48"/>
                <a:gd name="T14" fmla="*/ 0 w 48"/>
                <a:gd name="T15" fmla="*/ 16 h 48"/>
                <a:gd name="T16" fmla="*/ 1 w 48"/>
                <a:gd name="T17" fmla="*/ 15 h 48"/>
                <a:gd name="T18" fmla="*/ 23 w 48"/>
                <a:gd name="T19" fmla="*/ 0 h 48"/>
                <a:gd name="T20" fmla="*/ 24 w 48"/>
                <a:gd name="T21" fmla="*/ 0 h 48"/>
                <a:gd name="T22" fmla="*/ 25 w 48"/>
                <a:gd name="T23" fmla="*/ 0 h 48"/>
                <a:gd name="T24" fmla="*/ 47 w 48"/>
                <a:gd name="T25" fmla="*/ 15 h 48"/>
                <a:gd name="T26" fmla="*/ 48 w 48"/>
                <a:gd name="T27" fmla="*/ 16 h 48"/>
                <a:gd name="T28" fmla="*/ 48 w 48"/>
                <a:gd name="T29" fmla="*/ 31 h 48"/>
                <a:gd name="T30" fmla="*/ 9 w 48"/>
                <a:gd name="T31" fmla="*/ 24 h 48"/>
                <a:gd name="T32" fmla="*/ 4 w 48"/>
                <a:gd name="T33" fmla="*/ 20 h 48"/>
                <a:gd name="T34" fmla="*/ 4 w 48"/>
                <a:gd name="T35" fmla="*/ 27 h 48"/>
                <a:gd name="T36" fmla="*/ 9 w 48"/>
                <a:gd name="T37" fmla="*/ 24 h 48"/>
                <a:gd name="T38" fmla="*/ 22 w 48"/>
                <a:gd name="T39" fmla="*/ 15 h 48"/>
                <a:gd name="T40" fmla="*/ 22 w 48"/>
                <a:gd name="T41" fmla="*/ 5 h 48"/>
                <a:gd name="T42" fmla="*/ 6 w 48"/>
                <a:gd name="T43" fmla="*/ 16 h 48"/>
                <a:gd name="T44" fmla="*/ 13 w 48"/>
                <a:gd name="T45" fmla="*/ 21 h 48"/>
                <a:gd name="T46" fmla="*/ 22 w 48"/>
                <a:gd name="T47" fmla="*/ 15 h 48"/>
                <a:gd name="T48" fmla="*/ 22 w 48"/>
                <a:gd name="T49" fmla="*/ 42 h 48"/>
                <a:gd name="T50" fmla="*/ 22 w 48"/>
                <a:gd name="T51" fmla="*/ 32 h 48"/>
                <a:gd name="T52" fmla="*/ 13 w 48"/>
                <a:gd name="T53" fmla="*/ 26 h 48"/>
                <a:gd name="T54" fmla="*/ 6 w 48"/>
                <a:gd name="T55" fmla="*/ 31 h 48"/>
                <a:gd name="T56" fmla="*/ 22 w 48"/>
                <a:gd name="T57" fmla="*/ 42 h 48"/>
                <a:gd name="T58" fmla="*/ 31 w 48"/>
                <a:gd name="T59" fmla="*/ 24 h 48"/>
                <a:gd name="T60" fmla="*/ 24 w 48"/>
                <a:gd name="T61" fmla="*/ 19 h 48"/>
                <a:gd name="T62" fmla="*/ 17 w 48"/>
                <a:gd name="T63" fmla="*/ 24 h 48"/>
                <a:gd name="T64" fmla="*/ 24 w 48"/>
                <a:gd name="T65" fmla="*/ 28 h 48"/>
                <a:gd name="T66" fmla="*/ 31 w 48"/>
                <a:gd name="T67" fmla="*/ 24 h 48"/>
                <a:gd name="T68" fmla="*/ 42 w 48"/>
                <a:gd name="T69" fmla="*/ 16 h 48"/>
                <a:gd name="T70" fmla="*/ 26 w 48"/>
                <a:gd name="T71" fmla="*/ 5 h 48"/>
                <a:gd name="T72" fmla="*/ 26 w 48"/>
                <a:gd name="T73" fmla="*/ 15 h 48"/>
                <a:gd name="T74" fmla="*/ 35 w 48"/>
                <a:gd name="T75" fmla="*/ 21 h 48"/>
                <a:gd name="T76" fmla="*/ 42 w 48"/>
                <a:gd name="T77" fmla="*/ 16 h 48"/>
                <a:gd name="T78" fmla="*/ 42 w 48"/>
                <a:gd name="T79" fmla="*/ 31 h 48"/>
                <a:gd name="T80" fmla="*/ 35 w 48"/>
                <a:gd name="T81" fmla="*/ 26 h 48"/>
                <a:gd name="T82" fmla="*/ 26 w 48"/>
                <a:gd name="T83" fmla="*/ 32 h 48"/>
                <a:gd name="T84" fmla="*/ 26 w 48"/>
                <a:gd name="T85" fmla="*/ 42 h 48"/>
                <a:gd name="T86" fmla="*/ 42 w 48"/>
                <a:gd name="T87" fmla="*/ 31 h 48"/>
                <a:gd name="T88" fmla="*/ 44 w 48"/>
                <a:gd name="T89" fmla="*/ 27 h 48"/>
                <a:gd name="T90" fmla="*/ 44 w 48"/>
                <a:gd name="T91" fmla="*/ 20 h 48"/>
                <a:gd name="T92" fmla="*/ 39 w 48"/>
                <a:gd name="T93" fmla="*/ 24 h 48"/>
                <a:gd name="T94" fmla="*/ 44 w 48"/>
                <a:gd name="T95"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2"/>
                    <a:pt x="47" y="33"/>
                  </a:cubicBezTo>
                  <a:cubicBezTo>
                    <a:pt x="25" y="47"/>
                    <a:pt x="25" y="47"/>
                    <a:pt x="25" y="47"/>
                  </a:cubicBezTo>
                  <a:cubicBezTo>
                    <a:pt x="25" y="47"/>
                    <a:pt x="24" y="48"/>
                    <a:pt x="24" y="48"/>
                  </a:cubicBezTo>
                  <a:cubicBezTo>
                    <a:pt x="24" y="48"/>
                    <a:pt x="23" y="47"/>
                    <a:pt x="23" y="47"/>
                  </a:cubicBezTo>
                  <a:cubicBezTo>
                    <a:pt x="1" y="33"/>
                    <a:pt x="1" y="33"/>
                    <a:pt x="1" y="33"/>
                  </a:cubicBezTo>
                  <a:cubicBezTo>
                    <a:pt x="0" y="32"/>
                    <a:pt x="0" y="32"/>
                    <a:pt x="0" y="31"/>
                  </a:cubicBezTo>
                  <a:cubicBezTo>
                    <a:pt x="0" y="16"/>
                    <a:pt x="0" y="16"/>
                    <a:pt x="0" y="16"/>
                  </a:cubicBezTo>
                  <a:cubicBezTo>
                    <a:pt x="0" y="16"/>
                    <a:pt x="0" y="15"/>
                    <a:pt x="1" y="15"/>
                  </a:cubicBezTo>
                  <a:cubicBezTo>
                    <a:pt x="23" y="0"/>
                    <a:pt x="23" y="0"/>
                    <a:pt x="23" y="0"/>
                  </a:cubicBezTo>
                  <a:cubicBezTo>
                    <a:pt x="23" y="0"/>
                    <a:pt x="24" y="0"/>
                    <a:pt x="24" y="0"/>
                  </a:cubicBezTo>
                  <a:cubicBezTo>
                    <a:pt x="24" y="0"/>
                    <a:pt x="25" y="0"/>
                    <a:pt x="25" y="0"/>
                  </a:cubicBezTo>
                  <a:cubicBezTo>
                    <a:pt x="47" y="15"/>
                    <a:pt x="47" y="15"/>
                    <a:pt x="47" y="15"/>
                  </a:cubicBezTo>
                  <a:cubicBezTo>
                    <a:pt x="48" y="15"/>
                    <a:pt x="48" y="16"/>
                    <a:pt x="48" y="16"/>
                  </a:cubicBezTo>
                  <a:lnTo>
                    <a:pt x="48" y="31"/>
                  </a:lnTo>
                  <a:close/>
                  <a:moveTo>
                    <a:pt x="9" y="24"/>
                  </a:moveTo>
                  <a:cubicBezTo>
                    <a:pt x="4" y="20"/>
                    <a:pt x="4" y="20"/>
                    <a:pt x="4" y="20"/>
                  </a:cubicBezTo>
                  <a:cubicBezTo>
                    <a:pt x="4" y="27"/>
                    <a:pt x="4" y="27"/>
                    <a:pt x="4" y="27"/>
                  </a:cubicBezTo>
                  <a:lnTo>
                    <a:pt x="9" y="24"/>
                  </a:lnTo>
                  <a:close/>
                  <a:moveTo>
                    <a:pt x="22" y="15"/>
                  </a:moveTo>
                  <a:cubicBezTo>
                    <a:pt x="22" y="5"/>
                    <a:pt x="22" y="5"/>
                    <a:pt x="22" y="5"/>
                  </a:cubicBezTo>
                  <a:cubicBezTo>
                    <a:pt x="6" y="16"/>
                    <a:pt x="6" y="16"/>
                    <a:pt x="6" y="16"/>
                  </a:cubicBezTo>
                  <a:cubicBezTo>
                    <a:pt x="13" y="21"/>
                    <a:pt x="13" y="21"/>
                    <a:pt x="13" y="21"/>
                  </a:cubicBezTo>
                  <a:lnTo>
                    <a:pt x="22" y="15"/>
                  </a:lnTo>
                  <a:close/>
                  <a:moveTo>
                    <a:pt x="22" y="42"/>
                  </a:moveTo>
                  <a:cubicBezTo>
                    <a:pt x="22" y="32"/>
                    <a:pt x="22" y="32"/>
                    <a:pt x="22" y="32"/>
                  </a:cubicBezTo>
                  <a:cubicBezTo>
                    <a:pt x="13" y="26"/>
                    <a:pt x="13" y="26"/>
                    <a:pt x="13" y="26"/>
                  </a:cubicBezTo>
                  <a:cubicBezTo>
                    <a:pt x="6" y="31"/>
                    <a:pt x="6" y="31"/>
                    <a:pt x="6" y="31"/>
                  </a:cubicBezTo>
                  <a:lnTo>
                    <a:pt x="22" y="42"/>
                  </a:lnTo>
                  <a:close/>
                  <a:moveTo>
                    <a:pt x="31" y="24"/>
                  </a:moveTo>
                  <a:cubicBezTo>
                    <a:pt x="24" y="19"/>
                    <a:pt x="24" y="19"/>
                    <a:pt x="24" y="19"/>
                  </a:cubicBezTo>
                  <a:cubicBezTo>
                    <a:pt x="17" y="24"/>
                    <a:pt x="17" y="24"/>
                    <a:pt x="17" y="24"/>
                  </a:cubicBezTo>
                  <a:cubicBezTo>
                    <a:pt x="24" y="28"/>
                    <a:pt x="24" y="28"/>
                    <a:pt x="24" y="28"/>
                  </a:cubicBezTo>
                  <a:lnTo>
                    <a:pt x="31" y="24"/>
                  </a:lnTo>
                  <a:close/>
                  <a:moveTo>
                    <a:pt x="42" y="16"/>
                  </a:moveTo>
                  <a:cubicBezTo>
                    <a:pt x="26" y="5"/>
                    <a:pt x="26" y="5"/>
                    <a:pt x="26" y="5"/>
                  </a:cubicBezTo>
                  <a:cubicBezTo>
                    <a:pt x="26" y="15"/>
                    <a:pt x="26" y="15"/>
                    <a:pt x="26" y="15"/>
                  </a:cubicBezTo>
                  <a:cubicBezTo>
                    <a:pt x="35" y="21"/>
                    <a:pt x="35" y="21"/>
                    <a:pt x="35" y="21"/>
                  </a:cubicBezTo>
                  <a:lnTo>
                    <a:pt x="42" y="16"/>
                  </a:lnTo>
                  <a:close/>
                  <a:moveTo>
                    <a:pt x="42" y="31"/>
                  </a:moveTo>
                  <a:cubicBezTo>
                    <a:pt x="35" y="26"/>
                    <a:pt x="35" y="26"/>
                    <a:pt x="35" y="26"/>
                  </a:cubicBezTo>
                  <a:cubicBezTo>
                    <a:pt x="26" y="32"/>
                    <a:pt x="26" y="32"/>
                    <a:pt x="26" y="32"/>
                  </a:cubicBezTo>
                  <a:cubicBezTo>
                    <a:pt x="26" y="42"/>
                    <a:pt x="26" y="42"/>
                    <a:pt x="26" y="42"/>
                  </a:cubicBezTo>
                  <a:lnTo>
                    <a:pt x="42" y="31"/>
                  </a:lnTo>
                  <a:close/>
                  <a:moveTo>
                    <a:pt x="44" y="27"/>
                  </a:moveTo>
                  <a:cubicBezTo>
                    <a:pt x="44" y="20"/>
                    <a:pt x="44" y="20"/>
                    <a:pt x="44" y="20"/>
                  </a:cubicBezTo>
                  <a:cubicBezTo>
                    <a:pt x="39" y="24"/>
                    <a:pt x="39" y="24"/>
                    <a:pt x="39" y="24"/>
                  </a:cubicBezTo>
                  <a:lnTo>
                    <a:pt x="44" y="2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84" name="Group 183"/>
          <p:cNvGrpSpPr>
            <a:grpSpLocks noChangeAspect="1"/>
          </p:cNvGrpSpPr>
          <p:nvPr/>
        </p:nvGrpSpPr>
        <p:grpSpPr>
          <a:xfrm>
            <a:off x="2892450" y="5276850"/>
            <a:ext cx="457200" cy="457200"/>
            <a:chOff x="4316729" y="4392798"/>
            <a:chExt cx="685800" cy="685800"/>
          </a:xfrm>
        </p:grpSpPr>
        <p:sp>
          <p:nvSpPr>
            <p:cNvPr id="185" name="Oval 184"/>
            <p:cNvSpPr>
              <a:spLocks noChangeAspect="1"/>
            </p:cNvSpPr>
            <p:nvPr/>
          </p:nvSpPr>
          <p:spPr>
            <a:xfrm>
              <a:off x="4316729" y="4392798"/>
              <a:ext cx="685800" cy="685800"/>
            </a:xfrm>
            <a:prstGeom prst="ellipse">
              <a:avLst/>
            </a:prstGeom>
            <a:solidFill>
              <a:srgbClr val="4BB4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86" name="Freeform 47"/>
            <p:cNvSpPr>
              <a:spLocks noChangeAspect="1" noEditPoints="1"/>
            </p:cNvSpPr>
            <p:nvPr/>
          </p:nvSpPr>
          <p:spPr bwMode="auto">
            <a:xfrm>
              <a:off x="4499609" y="4586258"/>
              <a:ext cx="320040" cy="298881"/>
            </a:xfrm>
            <a:custGeom>
              <a:avLst/>
              <a:gdLst>
                <a:gd name="T0" fmla="*/ 51 w 51"/>
                <a:gd name="T1" fmla="*/ 10 h 48"/>
                <a:gd name="T2" fmla="*/ 51 w 51"/>
                <a:gd name="T3" fmla="*/ 14 h 48"/>
                <a:gd name="T4" fmla="*/ 48 w 51"/>
                <a:gd name="T5" fmla="*/ 14 h 48"/>
                <a:gd name="T6" fmla="*/ 46 w 51"/>
                <a:gd name="T7" fmla="*/ 16 h 48"/>
                <a:gd name="T8" fmla="*/ 5 w 51"/>
                <a:gd name="T9" fmla="*/ 16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5 h 48"/>
                <a:gd name="T22" fmla="*/ 51 w 51"/>
                <a:gd name="T23" fmla="*/ 48 h 48"/>
                <a:gd name="T24" fmla="*/ 0 w 51"/>
                <a:gd name="T25" fmla="*/ 48 h 48"/>
                <a:gd name="T26" fmla="*/ 0 w 51"/>
                <a:gd name="T27" fmla="*/ 45 h 48"/>
                <a:gd name="T28" fmla="*/ 2 w 51"/>
                <a:gd name="T29" fmla="*/ 43 h 48"/>
                <a:gd name="T30" fmla="*/ 49 w 51"/>
                <a:gd name="T31" fmla="*/ 43 h 48"/>
                <a:gd name="T32" fmla="*/ 51 w 51"/>
                <a:gd name="T33" fmla="*/ 45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4 w 51"/>
                <a:gd name="T59" fmla="*/ 17 h 48"/>
                <a:gd name="T60" fmla="*/ 44 w 51"/>
                <a:gd name="T61" fmla="*/ 38 h 48"/>
                <a:gd name="T62" fmla="*/ 46 w 51"/>
                <a:gd name="T63" fmla="*/ 38 h 48"/>
                <a:gd name="T64" fmla="*/ 48 w 51"/>
                <a:gd name="T65" fmla="*/ 40 h 48"/>
                <a:gd name="T66" fmla="*/ 48 w 51"/>
                <a:gd name="T67" fmla="*/ 41 h 48"/>
                <a:gd name="T68" fmla="*/ 3 w 51"/>
                <a:gd name="T69" fmla="*/ 41 h 48"/>
                <a:gd name="T70" fmla="*/ 3 w 51"/>
                <a:gd name="T71" fmla="*/ 40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6"/>
                    <a:pt x="46" y="16"/>
                  </a:cubicBezTo>
                  <a:cubicBezTo>
                    <a:pt x="5" y="16"/>
                    <a:pt x="5" y="16"/>
                    <a:pt x="5" y="16"/>
                  </a:cubicBezTo>
                  <a:cubicBezTo>
                    <a:pt x="4" y="16"/>
                    <a:pt x="3" y="15"/>
                    <a:pt x="3" y="14"/>
                  </a:cubicBezTo>
                  <a:cubicBezTo>
                    <a:pt x="0" y="14"/>
                    <a:pt x="0" y="14"/>
                    <a:pt x="0" y="14"/>
                  </a:cubicBezTo>
                  <a:cubicBezTo>
                    <a:pt x="0" y="10"/>
                    <a:pt x="0" y="10"/>
                    <a:pt x="0" y="10"/>
                  </a:cubicBezTo>
                  <a:cubicBezTo>
                    <a:pt x="26" y="0"/>
                    <a:pt x="26" y="0"/>
                    <a:pt x="26" y="0"/>
                  </a:cubicBezTo>
                  <a:lnTo>
                    <a:pt x="51" y="10"/>
                  </a:lnTo>
                  <a:close/>
                  <a:moveTo>
                    <a:pt x="51" y="45"/>
                  </a:moveTo>
                  <a:cubicBezTo>
                    <a:pt x="51" y="48"/>
                    <a:pt x="51" y="48"/>
                    <a:pt x="51" y="48"/>
                  </a:cubicBezTo>
                  <a:cubicBezTo>
                    <a:pt x="0" y="48"/>
                    <a:pt x="0" y="48"/>
                    <a:pt x="0" y="48"/>
                  </a:cubicBezTo>
                  <a:cubicBezTo>
                    <a:pt x="0" y="45"/>
                    <a:pt x="0" y="45"/>
                    <a:pt x="0" y="45"/>
                  </a:cubicBezTo>
                  <a:cubicBezTo>
                    <a:pt x="0" y="44"/>
                    <a:pt x="1" y="43"/>
                    <a:pt x="2" y="43"/>
                  </a:cubicBezTo>
                  <a:cubicBezTo>
                    <a:pt x="49" y="43"/>
                    <a:pt x="49" y="43"/>
                    <a:pt x="49" y="43"/>
                  </a:cubicBezTo>
                  <a:cubicBezTo>
                    <a:pt x="50" y="43"/>
                    <a:pt x="51" y="44"/>
                    <a:pt x="51" y="45"/>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4" y="17"/>
                    <a:pt x="44" y="17"/>
                    <a:pt x="44" y="17"/>
                  </a:cubicBezTo>
                  <a:cubicBezTo>
                    <a:pt x="44" y="38"/>
                    <a:pt x="44" y="38"/>
                    <a:pt x="44" y="38"/>
                  </a:cubicBezTo>
                  <a:cubicBezTo>
                    <a:pt x="46" y="38"/>
                    <a:pt x="46" y="38"/>
                    <a:pt x="46" y="38"/>
                  </a:cubicBezTo>
                  <a:cubicBezTo>
                    <a:pt x="47" y="38"/>
                    <a:pt x="48" y="39"/>
                    <a:pt x="48" y="40"/>
                  </a:cubicBezTo>
                  <a:cubicBezTo>
                    <a:pt x="48" y="41"/>
                    <a:pt x="48" y="41"/>
                    <a:pt x="48" y="41"/>
                  </a:cubicBezTo>
                  <a:cubicBezTo>
                    <a:pt x="3" y="41"/>
                    <a:pt x="3" y="41"/>
                    <a:pt x="3" y="41"/>
                  </a:cubicBezTo>
                  <a:cubicBezTo>
                    <a:pt x="3" y="40"/>
                    <a:pt x="3" y="40"/>
                    <a:pt x="3" y="40"/>
                  </a:cubicBezTo>
                  <a:cubicBezTo>
                    <a:pt x="3" y="39"/>
                    <a:pt x="4" y="38"/>
                    <a:pt x="5" y="38"/>
                  </a:cubicBezTo>
                  <a:cubicBezTo>
                    <a:pt x="7" y="38"/>
                    <a:pt x="7" y="38"/>
                    <a:pt x="7" y="38"/>
                  </a:cubicBezTo>
                  <a:cubicBezTo>
                    <a:pt x="7" y="17"/>
                    <a:pt x="7" y="17"/>
                    <a:pt x="7" y="17"/>
                  </a:cubicBezTo>
                  <a:lnTo>
                    <a:pt x="14" y="17"/>
                  </a:ln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grpSp>
        <p:nvGrpSpPr>
          <p:cNvPr id="187" name="Group 186"/>
          <p:cNvGrpSpPr>
            <a:grpSpLocks noChangeAspect="1"/>
          </p:cNvGrpSpPr>
          <p:nvPr/>
        </p:nvGrpSpPr>
        <p:grpSpPr>
          <a:xfrm>
            <a:off x="8863310" y="3733800"/>
            <a:ext cx="457200" cy="457200"/>
            <a:chOff x="7202804" y="4392798"/>
            <a:chExt cx="685800" cy="685800"/>
          </a:xfrm>
        </p:grpSpPr>
        <p:sp>
          <p:nvSpPr>
            <p:cNvPr id="188" name="Oval 187"/>
            <p:cNvSpPr>
              <a:spLocks noChangeAspect="1"/>
            </p:cNvSpPr>
            <p:nvPr/>
          </p:nvSpPr>
          <p:spPr>
            <a:xfrm>
              <a:off x="7202804" y="4392798"/>
              <a:ext cx="685800" cy="685800"/>
            </a:xfrm>
            <a:prstGeom prst="ellipse">
              <a:avLst/>
            </a:prstGeom>
            <a:solidFill>
              <a:srgbClr val="8DBF3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ヒラギノ角ゴシック" panose="020B0300000000000000" charset="-128"/>
                <a:ea typeface="ヒラギノ角ゴシック" panose="020B0300000000000000" charset="-128"/>
                <a:sym typeface="Arial" panose="020B0604020202090204" pitchFamily="34" charset="0"/>
              </a:endParaRPr>
            </a:p>
          </p:txBody>
        </p:sp>
        <p:sp>
          <p:nvSpPr>
            <p:cNvPr id="189" name="Freeform 125"/>
            <p:cNvSpPr>
              <a:spLocks noChangeAspect="1"/>
            </p:cNvSpPr>
            <p:nvPr/>
          </p:nvSpPr>
          <p:spPr bwMode="auto">
            <a:xfrm>
              <a:off x="7397716" y="4598335"/>
              <a:ext cx="320040" cy="274726"/>
            </a:xfrm>
            <a:custGeom>
              <a:avLst/>
              <a:gdLst>
                <a:gd name="T0" fmla="*/ 24 w 48"/>
                <a:gd name="T1" fmla="*/ 34 h 41"/>
                <a:gd name="T2" fmla="*/ 20 w 48"/>
                <a:gd name="T3" fmla="*/ 34 h 41"/>
                <a:gd name="T4" fmla="*/ 8 w 48"/>
                <a:gd name="T5" fmla="*/ 41 h 41"/>
                <a:gd name="T6" fmla="*/ 5 w 48"/>
                <a:gd name="T7" fmla="*/ 41 h 41"/>
                <a:gd name="T8" fmla="*/ 4 w 48"/>
                <a:gd name="T9" fmla="*/ 40 h 41"/>
                <a:gd name="T10" fmla="*/ 4 w 48"/>
                <a:gd name="T11" fmla="*/ 40 h 41"/>
                <a:gd name="T12" fmla="*/ 4 w 48"/>
                <a:gd name="T13" fmla="*/ 39 h 41"/>
                <a:gd name="T14" fmla="*/ 9 w 48"/>
                <a:gd name="T15" fmla="*/ 31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1" y="34"/>
                    <a:pt x="20" y="34"/>
                  </a:cubicBezTo>
                  <a:cubicBezTo>
                    <a:pt x="17" y="37"/>
                    <a:pt x="12" y="39"/>
                    <a:pt x="8" y="41"/>
                  </a:cubicBezTo>
                  <a:cubicBezTo>
                    <a:pt x="7" y="41"/>
                    <a:pt x="6" y="41"/>
                    <a:pt x="5" y="41"/>
                  </a:cubicBezTo>
                  <a:cubicBezTo>
                    <a:pt x="4" y="41"/>
                    <a:pt x="4" y="41"/>
                    <a:pt x="4" y="40"/>
                  </a:cubicBezTo>
                  <a:cubicBezTo>
                    <a:pt x="4" y="40"/>
                    <a:pt x="4" y="40"/>
                    <a:pt x="4" y="40"/>
                  </a:cubicBezTo>
                  <a:cubicBezTo>
                    <a:pt x="3" y="39"/>
                    <a:pt x="4" y="39"/>
                    <a:pt x="4" y="39"/>
                  </a:cubicBezTo>
                  <a:cubicBezTo>
                    <a:pt x="6" y="37"/>
                    <a:pt x="8" y="35"/>
                    <a:pt x="9" y="31"/>
                  </a:cubicBezTo>
                  <a:cubicBezTo>
                    <a:pt x="4" y="27"/>
                    <a:pt x="0" y="23"/>
                    <a:pt x="0" y="17"/>
                  </a:cubicBezTo>
                  <a:cubicBezTo>
                    <a:pt x="0" y="8"/>
                    <a:pt x="11" y="0"/>
                    <a:pt x="24" y="0"/>
                  </a:cubicBezTo>
                  <a:cubicBezTo>
                    <a:pt x="37" y="0"/>
                    <a:pt x="48" y="8"/>
                    <a:pt x="48" y="17"/>
                  </a:cubicBezTo>
                  <a:cubicBezTo>
                    <a:pt x="48" y="27"/>
                    <a:pt x="37" y="34"/>
                    <a:pt x="24" y="34"/>
                  </a:cubicBezTo>
                  <a:close/>
                </a:path>
              </a:pathLst>
            </a:custGeom>
            <a:solidFill>
              <a:schemeClr val="bg1"/>
            </a:solidFill>
            <a:ln>
              <a:noFill/>
            </a:ln>
          </p:spPr>
          <p:txBody>
            <a:bodyPr vert="horz" wrap="square" lIns="91440" tIns="45720" rIns="91440" bIns="45720" numCol="1" anchor="t" anchorCtr="0" compatLnSpc="1"/>
            <a:lstStyle/>
            <a:p>
              <a:endParaRPr lang="en-US">
                <a:latin typeface="ヒラギノ角ゴシック" panose="020B0300000000000000" charset="-128"/>
                <a:ea typeface="ヒラギノ角ゴシック" panose="020B0300000000000000" charset="-128"/>
                <a:sym typeface="Arial" panose="020B060402020209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13157</Words>
  <PresentationFormat>ワイド画面</PresentationFormat>
  <Paragraphs>593</Paragraphs>
  <Slides>26</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ＭＳ Ｐゴシック</vt:lpstr>
      <vt:lpstr>Wingdings</vt:lpstr>
      <vt:lpstr>Meiryo UI</vt:lpstr>
      <vt:lpstr>Lato Light</vt:lpstr>
      <vt:lpstr>Calibri Light</vt:lpstr>
      <vt:lpstr>Raleway</vt:lpstr>
      <vt:lpstr>Microsoft JhengHei</vt:lpstr>
      <vt:lpstr>BIZ UDPゴシック</vt:lpstr>
      <vt:lpstr>Lato</vt:lpstr>
      <vt:lpstr>Calibri</vt:lpstr>
      <vt:lpstr>Helvetica Neue</vt:lpstr>
      <vt:lpstr>Hiragino Sans GB</vt:lpstr>
      <vt:lpstr>微软雅黑</vt:lpstr>
      <vt:lpstr>HYQiHeiKW</vt:lpstr>
      <vt:lpstr>ＭＳ Ｐゴシック</vt:lpstr>
      <vt:lpstr>Arial Unicode MS</vt:lpstr>
      <vt:lpstr>ヒラギノ丸ゴ ProN</vt:lpstr>
      <vt:lpstr>ＭＳ Ｐゴシック</vt:lpstr>
      <vt:lpstr>PingFang SC</vt:lpstr>
      <vt:lpstr>ヒラギノ角ゴシック</vt:lpstr>
      <vt:lpstr>Office Theme</vt:lpstr>
      <vt:lpstr>PowerPoint 演示文稿</vt:lpstr>
      <vt:lpstr>PowerPoint 演示文稿</vt:lpstr>
      <vt:lpstr>Add your title</vt:lpstr>
      <vt:lpstr>Add your title</vt:lpstr>
      <vt:lpstr>Add your title</vt:lpstr>
      <vt:lpstr>Add your title</vt:lpstr>
      <vt:lpstr>Add your title</vt:lpstr>
      <vt:lpstr>Add your title</vt:lpstr>
      <vt:lpstr>Add your title</vt:lpstr>
      <vt:lpstr>Add your title</vt:lpstr>
      <vt:lpstr>Add your titile</vt:lpstr>
      <vt:lpstr>Add your title</vt:lpstr>
      <vt:lpstr>Add your title</vt:lpstr>
      <vt:lpstr>Add your title</vt:lpstr>
      <vt:lpstr>Add your title</vt:lpstr>
      <vt:lpstr>Add your title</vt:lpstr>
      <vt:lpstr>Add your title</vt:lpstr>
      <vt:lpstr>Add your title</vt:lpstr>
      <vt:lpstr>Add your title</vt:lpstr>
      <vt:lpstr>Add your title</vt:lpstr>
      <vt:lpstr>Add your title</vt:lpstr>
      <vt:lpstr>Add your title</vt:lpstr>
      <vt:lpstr>Add your title</vt:lpstr>
      <vt:lpstr>Add your title</vt:lpstr>
      <vt:lpstr>Add your title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2020-09-30T02:06:21Z</dcterms:created>
  <dcterms:modified xsi:type="dcterms:W3CDTF">2020-09-30T02:06:21Z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1041-1.1.0.1615</vt:lpwstr>
  </property>
</Properties>
</file>