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346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690" y="1143000"/>
            <a:ext cx="445662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968" y="1122363"/>
            <a:ext cx="742780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968" y="3602038"/>
            <a:ext cx="742780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882" y="551543"/>
            <a:ext cx="8541976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24" y="1709738"/>
            <a:ext cx="85419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24" y="4589463"/>
            <a:ext cx="85419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82" y="1825625"/>
            <a:ext cx="420909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769" y="1825625"/>
            <a:ext cx="420909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72" y="365125"/>
            <a:ext cx="8541976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72" y="1681163"/>
            <a:ext cx="41897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72" y="2505075"/>
            <a:ext cx="4189746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769" y="1681163"/>
            <a:ext cx="42103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769" y="2505075"/>
            <a:ext cx="421038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72" y="457200"/>
            <a:ext cx="31942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380" y="987425"/>
            <a:ext cx="501376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72" y="2057400"/>
            <a:ext cx="31942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0572" y="365125"/>
            <a:ext cx="124228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82" y="365125"/>
            <a:ext cx="7213320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82" y="365125"/>
            <a:ext cx="85419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82" y="1825625"/>
            <a:ext cx="85419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82" y="6356350"/>
            <a:ext cx="2228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614" y="6356350"/>
            <a:ext cx="334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4517" y="6356350"/>
            <a:ext cx="2228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③祝日カレンダー _ver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85" y="36830"/>
            <a:ext cx="9886315" cy="6805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2</cp:revision>
  <dcterms:created xsi:type="dcterms:W3CDTF">2021-01-15T03:35:00Z</dcterms:created>
  <dcterms:modified xsi:type="dcterms:W3CDTF">2021-03-26T09:42:32Z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