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990346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117" d="100"/>
          <a:sy n="117" d="100"/>
        </p:scale>
        <p:origin x="29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61A3E-AC6E-4B60-95A4-C1B3371851F9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0A3E0-14E8-4BE6-85AB-5C5385A62A44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34F6E-DEEE-400C-92A1-19923C75B907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690" y="1143000"/>
            <a:ext cx="445662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3A1E1-D89E-4D9F-ACC7-724568FAD569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7968" y="1122363"/>
            <a:ext cx="742780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7968" y="3602038"/>
            <a:ext cx="742780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フッター</a:t>
            </a:r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13"/>
          </p:nvPr>
        </p:nvSpPr>
        <p:spPr>
          <a:xfrm>
            <a:off x="680882" y="551543"/>
            <a:ext cx="8541976" cy="5558971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724" y="1709738"/>
            <a:ext cx="8541976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724" y="4589463"/>
            <a:ext cx="854197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0882" y="1825625"/>
            <a:ext cx="420909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3769" y="1825625"/>
            <a:ext cx="420909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172" y="365125"/>
            <a:ext cx="8541976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172" y="1681163"/>
            <a:ext cx="418974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172" y="2505075"/>
            <a:ext cx="4189746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3769" y="1681163"/>
            <a:ext cx="421038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3769" y="2505075"/>
            <a:ext cx="421038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172" y="457200"/>
            <a:ext cx="319421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0380" y="987425"/>
            <a:ext cx="5013769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172" y="2057400"/>
            <a:ext cx="319421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orient="vert"/>
          </p:nvPr>
        </p:nvSpPr>
        <p:spPr>
          <a:xfrm>
            <a:off x="7980572" y="365125"/>
            <a:ext cx="124228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ja-JP"/>
              <a:t>マスター タイトルの書式設定</a:t>
            </a:r>
            <a:endParaRPr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0882" y="365125"/>
            <a:ext cx="7213320" cy="5811838"/>
          </a:xfrm>
        </p:spPr>
        <p:txBody>
          <a:bodyPr vert="eaVert"/>
          <a:lstStyle>
            <a:lvl1pPr marL="228600" indent="-228600">
              <a:defRPr kumimoji="1" lang="ja-JP" alt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>
              <a:defRPr kumimoji="1" lang="ja-JP" alt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>
              <a:defRPr kumimoji="1" lang="ja-JP" alt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>
              <a:defRPr kumimoji="1" lang="ja-JP" alt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>
              <a:defRPr kumimoji="1" lang="ja-JP" alt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2 レベル</a:t>
            </a:r>
            <a:endParaRPr kumimoji="1" lang="ja-JP" altLang="en-US" dirty="0" smtClean="0"/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160020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20574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altLang="ja-JP" smtClean="0"/>
            </a:fld>
            <a:endParaRPr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altLang="ja-JP" smtClean="0"/>
            </a:fld>
            <a:endParaRPr 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0882" y="365125"/>
            <a:ext cx="854197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0882" y="1825625"/>
            <a:ext cx="854197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0882" y="6356350"/>
            <a:ext cx="2228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0614" y="6356350"/>
            <a:ext cx="3342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4517" y="6356350"/>
            <a:ext cx="2228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図形 1" descr="③祝日カレンダー _ver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85" y="36830"/>
            <a:ext cx="9886315" cy="68059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ＭＳ Ｐゴシック</vt:lpstr>
      <vt:lpstr>Wingdings</vt:lpstr>
      <vt:lpstr>Microsoft YaHei</vt:lpstr>
      <vt:lpstr>ＭＳ Ｐゴシック</vt:lpstr>
      <vt:lpstr>Arial Unicode MS</vt:lpstr>
      <vt:lpstr>Calibri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kitamura-t</cp:lastModifiedBy>
  <cp:revision>2</cp:revision>
  <dcterms:created xsi:type="dcterms:W3CDTF">2021-01-15T03:35:00Z</dcterms:created>
  <dcterms:modified xsi:type="dcterms:W3CDTF">2021-03-26T09:42:32Z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