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7559675" cy="10691495"/>
  <p:notesSz cx="3810000" cy="55499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5546"/>
        <p:guide pos="428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651000" cy="2784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665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2158118" y="0"/>
            <a:ext cx="1651000" cy="2784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665"/>
            </a:lvl1pPr>
          </a:lstStyle>
          <a:p>
            <a:fld id="{CDF1FFE2-7EEC-412C-802C-6711DEB0A98D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5271442"/>
            <a:ext cx="1651000" cy="2784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65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2158118" y="5271442"/>
            <a:ext cx="1651000" cy="2784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65"/>
            </a:lvl1pPr>
          </a:lstStyle>
          <a:p>
            <a:fld id="{6B00E365-854E-4DD7-A3B8-9E56379337CA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651000" cy="2784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2158118" y="0"/>
            <a:ext cx="1651000" cy="27845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F93F1-D337-477A-B98A-83DE47DDB92A}" type="datetimeFigureOut">
              <a:rPr kumimoji="1" lang="ja-JP" altLang="en-US" smtClean="0"/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" y="693738"/>
            <a:ext cx="3329940" cy="1873091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1000" y="2670889"/>
            <a:ext cx="3048000" cy="218527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5271442"/>
            <a:ext cx="1651000" cy="2784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2158118" y="5271442"/>
            <a:ext cx="1651000" cy="27845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EF2D7-A99A-4AC5-BC01-384F23EAC7CE}" type="slidenum">
              <a:rPr kumimoji="1" lang="ja-JP" altLang="en-US" smtClean="0"/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974" y="3314738"/>
            <a:ext cx="6437041" cy="22454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Meiryo UI" panose="020B0604030504040204" charset="-128"/>
                <a:cs typeface="Meiryo UI" panose="020B0604030504040204" charset="-128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948" y="5987914"/>
            <a:ext cx="5301093" cy="26731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50" b="0" i="0">
                <a:solidFill>
                  <a:schemeClr val="tx1"/>
                </a:solidFill>
                <a:latin typeface="Meiryo UI" panose="020B0604030504040204" charset="-128"/>
                <a:cs typeface="Meiryo UI" panose="020B0604030504040204" charset="-128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50" b="0" i="0">
                <a:solidFill>
                  <a:schemeClr val="tx1"/>
                </a:solidFill>
                <a:latin typeface="Meiryo UI" panose="020B0604030504040204" charset="-128"/>
                <a:cs typeface="Meiryo UI" panose="020B0604030504040204" charset="-128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649" y="2459322"/>
            <a:ext cx="3294251" cy="70571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900090" y="2459322"/>
            <a:ext cx="3294251" cy="70571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50" b="0" i="0">
                <a:solidFill>
                  <a:schemeClr val="tx1"/>
                </a:solidFill>
                <a:latin typeface="Meiryo UI" panose="020B0604030504040204" charset="-128"/>
                <a:cs typeface="Meiryo UI" panose="020B0604030504040204" charset="-128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7447" y="4561516"/>
            <a:ext cx="6498094" cy="95549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5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649" y="2459322"/>
            <a:ext cx="6815691" cy="70571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4817" y="9944214"/>
            <a:ext cx="2423357" cy="534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649" y="9944214"/>
            <a:ext cx="1741788" cy="534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52553" y="9944214"/>
            <a:ext cx="1741788" cy="534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Meiryo UI" panose="020B0604030504040204" charset="-128"/>
          <a:ea typeface="+mj-ea"/>
          <a:cs typeface="Meiryo UI" panose="020B0604030504040204" charset="-128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06780">
        <a:defRPr>
          <a:latin typeface="+mn-lt"/>
          <a:ea typeface="+mn-ea"/>
          <a:cs typeface="+mn-cs"/>
        </a:defRPr>
      </a:lvl2pPr>
      <a:lvl3pPr marL="1814830">
        <a:defRPr>
          <a:latin typeface="+mn-lt"/>
          <a:ea typeface="+mn-ea"/>
          <a:cs typeface="+mn-cs"/>
        </a:defRPr>
      </a:lvl3pPr>
      <a:lvl4pPr marL="2721610">
        <a:defRPr>
          <a:latin typeface="+mn-lt"/>
          <a:ea typeface="+mn-ea"/>
          <a:cs typeface="+mn-cs"/>
        </a:defRPr>
      </a:lvl4pPr>
      <a:lvl5pPr marL="3628390">
        <a:defRPr>
          <a:latin typeface="+mn-lt"/>
          <a:ea typeface="+mn-ea"/>
          <a:cs typeface="+mn-cs"/>
        </a:defRPr>
      </a:lvl5pPr>
      <a:lvl6pPr marL="4537075">
        <a:defRPr>
          <a:latin typeface="+mn-lt"/>
          <a:ea typeface="+mn-ea"/>
          <a:cs typeface="+mn-cs"/>
        </a:defRPr>
      </a:lvl6pPr>
      <a:lvl7pPr marL="5443855">
        <a:defRPr>
          <a:latin typeface="+mn-lt"/>
          <a:ea typeface="+mn-ea"/>
          <a:cs typeface="+mn-cs"/>
        </a:defRPr>
      </a:lvl7pPr>
      <a:lvl8pPr marL="6350635">
        <a:defRPr>
          <a:latin typeface="+mn-lt"/>
          <a:ea typeface="+mn-ea"/>
          <a:cs typeface="+mn-cs"/>
        </a:defRPr>
      </a:lvl8pPr>
      <a:lvl9pPr marL="725868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06780">
        <a:defRPr>
          <a:latin typeface="+mn-lt"/>
          <a:ea typeface="+mn-ea"/>
          <a:cs typeface="+mn-cs"/>
        </a:defRPr>
      </a:lvl2pPr>
      <a:lvl3pPr marL="1814830">
        <a:defRPr>
          <a:latin typeface="+mn-lt"/>
          <a:ea typeface="+mn-ea"/>
          <a:cs typeface="+mn-cs"/>
        </a:defRPr>
      </a:lvl3pPr>
      <a:lvl4pPr marL="2721610">
        <a:defRPr>
          <a:latin typeface="+mn-lt"/>
          <a:ea typeface="+mn-ea"/>
          <a:cs typeface="+mn-cs"/>
        </a:defRPr>
      </a:lvl4pPr>
      <a:lvl5pPr marL="3628390">
        <a:defRPr>
          <a:latin typeface="+mn-lt"/>
          <a:ea typeface="+mn-ea"/>
          <a:cs typeface="+mn-cs"/>
        </a:defRPr>
      </a:lvl5pPr>
      <a:lvl6pPr marL="4537075">
        <a:defRPr>
          <a:latin typeface="+mn-lt"/>
          <a:ea typeface="+mn-ea"/>
          <a:cs typeface="+mn-cs"/>
        </a:defRPr>
      </a:lvl6pPr>
      <a:lvl7pPr marL="5443855">
        <a:defRPr>
          <a:latin typeface="+mn-lt"/>
          <a:ea typeface="+mn-ea"/>
          <a:cs typeface="+mn-cs"/>
        </a:defRPr>
      </a:lvl7pPr>
      <a:lvl8pPr marL="6350635">
        <a:defRPr>
          <a:latin typeface="+mn-lt"/>
          <a:ea typeface="+mn-ea"/>
          <a:cs typeface="+mn-cs"/>
        </a:defRPr>
      </a:lvl8pPr>
      <a:lvl9pPr marL="725868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形 8" descr="バレンタイン_テンプレート2_背景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62" y="-1207"/>
            <a:ext cx="7560000" cy="10693908"/>
          </a:xfrm>
          <a:prstGeom prst="rect">
            <a:avLst/>
          </a:prstGeom>
        </p:spPr>
      </p:pic>
      <p:pic>
        <p:nvPicPr>
          <p:cNvPr id="11" name="図形 10" descr="バレンタイン_テンプレート2_タイトル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1195" y="4503420"/>
            <a:ext cx="3676650" cy="168529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ＭＳ Ｐゴシック</vt:lpstr>
      <vt:lpstr>Wingdings</vt:lpstr>
      <vt:lpstr>PMingLiU</vt:lpstr>
      <vt:lpstr>Meiryo UI</vt:lpstr>
      <vt:lpstr>Microsoft YaHei</vt:lpstr>
      <vt:lpstr>ＭＳ Ｐゴシック</vt:lpstr>
      <vt:lpstr>Arial Unicode MS</vt:lpstr>
      <vt:lpstr>Calibri</vt:lpstr>
      <vt:lpstr>PMingLiU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名称未設定-4</dc:title>
  <dc:creator/>
  <dcterms:created xsi:type="dcterms:W3CDTF">2021-02-02T04:57:00Z</dcterms:created>
  <dcterms:modified xsi:type="dcterms:W3CDTF">2021-02-10T07:19:30Z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1900-01-01T00:00:00Z</vt:filetime>
  </property>
  <property fmtid="{D5CDD505-2E9C-101B-9397-08002B2CF9AE}" pid="3" name="Creator">
    <vt:lpwstr>Adobe Illustrator 24.3 (Macintosh)</vt:lpwstr>
  </property>
  <property fmtid="{D5CDD505-2E9C-101B-9397-08002B2CF9AE}" pid="4" name="LastSaved">
    <vt:filetime>1900-01-01T00:00:00Z</vt:filetime>
  </property>
  <property fmtid="{D5CDD505-2E9C-101B-9397-08002B2CF9AE}" pid="5" name="KSOProductBuildVer">
    <vt:lpwstr>1041-11.8.2.8500</vt:lpwstr>
  </property>
</Properties>
</file>