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265" r:id="rId3"/>
    <p:sldId id="266" r:id="rId5"/>
    <p:sldId id="267" r:id="rId6"/>
    <p:sldId id="268" r:id="rId7"/>
    <p:sldId id="270" r:id="rId8"/>
    <p:sldId id="269" r:id="rId9"/>
    <p:sldId id="275" r:id="rId10"/>
    <p:sldId id="276" r:id="rId11"/>
    <p:sldId id="274" r:id="rId12"/>
    <p:sldId id="271" r:id="rId13"/>
    <p:sldId id="273" r:id="rId14"/>
    <p:sldId id="284" r:id="rId15"/>
    <p:sldId id="279" r:id="rId16"/>
    <p:sldId id="281" r:id="rId17"/>
    <p:sldId id="272" r:id="rId18"/>
    <p:sldId id="278" r:id="rId19"/>
    <p:sldId id="277" r:id="rId20"/>
    <p:sldId id="289" r:id="rId21"/>
    <p:sldId id="286" r:id="rId22"/>
    <p:sldId id="291" r:id="rId23"/>
    <p:sldId id="287" r:id="rId24"/>
    <p:sldId id="292" r:id="rId25"/>
    <p:sldId id="283" r:id="rId26"/>
    <p:sldId id="297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812709" y="694113"/>
            <a:ext cx="10566583" cy="54697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781675" y="1235075"/>
            <a:ext cx="6410325" cy="43878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8" name="文本占位符 23"/>
          <p:cNvSpPr>
            <a:spLocks noGrp="1"/>
          </p:cNvSpPr>
          <p:nvPr>
            <p:ph type="body" sz="quarter" idx="11" hasCustomPrompt="1"/>
          </p:nvPr>
        </p:nvSpPr>
        <p:spPr>
          <a:xfrm>
            <a:off x="1353035" y="2090260"/>
            <a:ext cx="4144251" cy="1096963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文本样式</a:t>
            </a:r>
            <a:endParaRPr lang="zh-CN" altLang="en-US" dirty="0"/>
          </a:p>
        </p:txBody>
      </p:sp>
      <p:sp>
        <p:nvSpPr>
          <p:cNvPr id="19" name="文本占位符 26"/>
          <p:cNvSpPr>
            <a:spLocks noGrp="1"/>
          </p:cNvSpPr>
          <p:nvPr>
            <p:ph type="body" sz="quarter" idx="12" hasCustomPrompt="1"/>
          </p:nvPr>
        </p:nvSpPr>
        <p:spPr>
          <a:xfrm>
            <a:off x="1353035" y="3089653"/>
            <a:ext cx="4144251" cy="681610"/>
          </a:xfrm>
        </p:spPr>
        <p:txBody>
          <a:bodyPr anchor="ctr">
            <a:noAutofit/>
          </a:bodyPr>
          <a:lstStyle>
            <a:lvl1pPr marL="0" indent="0" algn="l"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单击此处编辑文本样式</a:t>
            </a:r>
            <a:endParaRPr lang="zh-CN" altLang="en-US" dirty="0"/>
          </a:p>
        </p:txBody>
      </p:sp>
      <p:sp>
        <p:nvSpPr>
          <p:cNvPr id="20" name="文本占位符 21"/>
          <p:cNvSpPr>
            <a:spLocks noGrp="1"/>
          </p:cNvSpPr>
          <p:nvPr>
            <p:ph type="body" sz="quarter" idx="14"/>
          </p:nvPr>
        </p:nvSpPr>
        <p:spPr>
          <a:xfrm>
            <a:off x="1353035" y="3923094"/>
            <a:ext cx="4144251" cy="448861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3298031" y="3935165"/>
            <a:ext cx="5595938" cy="7493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1" name="文本占位符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08350" y="2403679"/>
            <a:ext cx="5575300" cy="1573498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12709" y="694113"/>
            <a:ext cx="10566583" cy="546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空心弧 6"/>
          <p:cNvSpPr/>
          <p:nvPr userDrawn="1"/>
        </p:nvSpPr>
        <p:spPr>
          <a:xfrm rot="5400000">
            <a:off x="-384400" y="574225"/>
            <a:ext cx="768800" cy="7688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78943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6"/>
          </p:nvPr>
        </p:nvSpPr>
        <p:spPr>
          <a:xfrm>
            <a:off x="5029200" y="1346200"/>
            <a:ext cx="5730875" cy="4165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-182880" y="5638801"/>
            <a:ext cx="8077200" cy="3823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520700" y="3386988"/>
            <a:ext cx="5595938" cy="74930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2" name="文本占位符 14"/>
          <p:cNvSpPr>
            <a:spLocks noGrp="1"/>
          </p:cNvSpPr>
          <p:nvPr>
            <p:ph type="body" sz="quarter" idx="14" hasCustomPrompt="1"/>
          </p:nvPr>
        </p:nvSpPr>
        <p:spPr>
          <a:xfrm>
            <a:off x="520700" y="1855502"/>
            <a:ext cx="5575300" cy="1573498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单击编辑文本</a:t>
            </a:r>
            <a:endParaRPr lang="zh-CN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5029200" y="844756"/>
            <a:ext cx="7162800" cy="3744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705283" y="1325562"/>
            <a:ext cx="4053840" cy="191928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4068763" y="3246438"/>
            <a:ext cx="2636837" cy="191928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0"/>
          </p:nvPr>
        </p:nvSpPr>
        <p:spPr>
          <a:xfrm>
            <a:off x="1432560" y="1325880"/>
            <a:ext cx="2636520" cy="1920240"/>
          </a:xfrm>
          <a:custGeom>
            <a:avLst/>
            <a:gdLst>
              <a:gd name="connsiteX0" fmla="*/ 0 w 2636520"/>
              <a:gd name="connsiteY0" fmla="*/ 0 h 1920240"/>
              <a:gd name="connsiteX1" fmla="*/ 2636520 w 2636520"/>
              <a:gd name="connsiteY1" fmla="*/ 0 h 1920240"/>
              <a:gd name="connsiteX2" fmla="*/ 2636520 w 2636520"/>
              <a:gd name="connsiteY2" fmla="*/ 1920240 h 1920240"/>
              <a:gd name="connsiteX3" fmla="*/ 0 w 2636520"/>
              <a:gd name="connsiteY3" fmla="*/ 1920240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6520" h="1920240">
                <a:moveTo>
                  <a:pt x="0" y="0"/>
                </a:moveTo>
                <a:lnTo>
                  <a:pt x="2636520" y="0"/>
                </a:lnTo>
                <a:lnTo>
                  <a:pt x="2636520" y="1920240"/>
                </a:lnTo>
                <a:lnTo>
                  <a:pt x="0" y="19202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4069080" y="0"/>
            <a:ext cx="2636520" cy="3246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4069080" y="5166360"/>
            <a:ext cx="2636520" cy="1691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3"/>
          </p:nvPr>
        </p:nvSpPr>
        <p:spPr>
          <a:xfrm>
            <a:off x="598714" y="1344386"/>
            <a:ext cx="6509657" cy="416922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7467600" y="3526972"/>
            <a:ext cx="4724400" cy="1665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00542" y="1004389"/>
            <a:ext cx="2400299" cy="2400299"/>
          </a:xfrm>
          <a:custGeom>
            <a:avLst/>
            <a:gdLst>
              <a:gd name="connsiteX0" fmla="*/ 0 w 2400299"/>
              <a:gd name="connsiteY0" fmla="*/ 0 h 2400299"/>
              <a:gd name="connsiteX1" fmla="*/ 2400299 w 2400299"/>
              <a:gd name="connsiteY1" fmla="*/ 0 h 2400299"/>
              <a:gd name="connsiteX2" fmla="*/ 2400299 w 2400299"/>
              <a:gd name="connsiteY2" fmla="*/ 2400299 h 2400299"/>
              <a:gd name="connsiteX3" fmla="*/ 0 w 2400299"/>
              <a:gd name="connsiteY3" fmla="*/ 2400299 h 2400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299" h="2400299">
                <a:moveTo>
                  <a:pt x="0" y="0"/>
                </a:moveTo>
                <a:lnTo>
                  <a:pt x="2400299" y="0"/>
                </a:lnTo>
                <a:lnTo>
                  <a:pt x="2400299" y="2400299"/>
                </a:lnTo>
                <a:lnTo>
                  <a:pt x="0" y="24002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5919242" y="1004389"/>
            <a:ext cx="2400299" cy="2400299"/>
          </a:xfrm>
          <a:custGeom>
            <a:avLst/>
            <a:gdLst>
              <a:gd name="connsiteX0" fmla="*/ 0 w 2400299"/>
              <a:gd name="connsiteY0" fmla="*/ 0 h 2400299"/>
              <a:gd name="connsiteX1" fmla="*/ 2400299 w 2400299"/>
              <a:gd name="connsiteY1" fmla="*/ 0 h 2400299"/>
              <a:gd name="connsiteX2" fmla="*/ 2400299 w 2400299"/>
              <a:gd name="connsiteY2" fmla="*/ 2400299 h 2400299"/>
              <a:gd name="connsiteX3" fmla="*/ 0 w 2400299"/>
              <a:gd name="connsiteY3" fmla="*/ 2400299 h 2400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299" h="2400299">
                <a:moveTo>
                  <a:pt x="0" y="0"/>
                </a:moveTo>
                <a:lnTo>
                  <a:pt x="2400299" y="0"/>
                </a:lnTo>
                <a:lnTo>
                  <a:pt x="2400299" y="2400299"/>
                </a:lnTo>
                <a:lnTo>
                  <a:pt x="0" y="24002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5919241" y="4821240"/>
            <a:ext cx="5181581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1" Type="http://schemas.openxmlformats.org/officeDocument/2006/relationships/slideLayout" Target="../slideLayouts/slideLayout3.xml"/><Relationship Id="rId10" Type="http://schemas.openxmlformats.org/officeDocument/2006/relationships/tags" Target="../tags/tag100.xml"/><Relationship Id="rId1" Type="http://schemas.openxmlformats.org/officeDocument/2006/relationships/tags" Target="../tags/tag9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1.xml"/><Relationship Id="rId1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10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image" Target="../media/image7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28.xml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tags" Target="../tags/tag29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" b="146"/>
          <a:stretch>
            <a:fillRect/>
          </a:stretch>
        </p:blipFill>
        <p:spPr/>
      </p:pic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98606" y="1829003"/>
            <a:ext cx="4144251" cy="1096963"/>
          </a:xfrm>
        </p:spPr>
        <p:txBody>
          <a:bodyPr/>
          <a:lstStyle/>
          <a:p>
            <a:r>
              <a:rPr lang="en-US" altLang="zh-CN" sz="6000" dirty="0">
                <a:sym typeface="+mn-lt"/>
              </a:rPr>
              <a:t>BUSINESS</a:t>
            </a:r>
            <a:endParaRPr lang="en-US" altLang="zh-CN" sz="6000" dirty="0">
              <a:sym typeface="+mn-lt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1298606" y="2828396"/>
            <a:ext cx="4329308" cy="681610"/>
          </a:xfrm>
        </p:spPr>
        <p:txBody>
          <a:bodyPr/>
          <a:lstStyle/>
          <a:p>
            <a:r>
              <a:rPr lang="en-US" altLang="zh-CN" sz="3200" dirty="0">
                <a:sym typeface="+mn-lt"/>
              </a:rPr>
              <a:t>WORK PLAN</a:t>
            </a:r>
            <a:endParaRPr lang="en-US" altLang="zh-CN" sz="3200" dirty="0">
              <a:sym typeface="+mn-lt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/>
          </p:nvPr>
        </p:nvSpPr>
        <p:spPr>
          <a:xfrm>
            <a:off x="1298606" y="3596521"/>
            <a:ext cx="4144251" cy="448861"/>
          </a:xfrm>
        </p:spPr>
        <p:txBody>
          <a:bodyPr/>
          <a:lstStyle/>
          <a:p>
            <a:r>
              <a:rPr lang="en-US" altLang="zh-CN" sz="1400" dirty="0">
                <a:sym typeface="+mn-lt"/>
              </a:rPr>
              <a:t>Introduce your main content</a:t>
            </a:r>
            <a:endParaRPr lang="en-US" altLang="zh-CN" sz="1400" dirty="0"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85691" y="4337294"/>
            <a:ext cx="3384000" cy="3075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rPr>
              <a:t>INPUT YOUR NAME HERE</a:t>
            </a:r>
            <a:endParaRPr lang="en-US" altLang="zh-CN" sz="1600" dirty="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85691" y="4812391"/>
            <a:ext cx="3384000" cy="30757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rPr>
              <a:t>INPUT THE DATE</a:t>
            </a:r>
            <a:endParaRPr 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形状"/>
          <p:cNvSpPr>
            <a:spLocks noChangeAspect="1"/>
          </p:cNvSpPr>
          <p:nvPr/>
        </p:nvSpPr>
        <p:spPr>
          <a:xfrm>
            <a:off x="4689468" y="3557155"/>
            <a:ext cx="1032883" cy="1032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8" name="形状"/>
          <p:cNvSpPr>
            <a:spLocks noChangeAspect="1"/>
          </p:cNvSpPr>
          <p:nvPr/>
        </p:nvSpPr>
        <p:spPr>
          <a:xfrm flipH="1">
            <a:off x="6630763" y="2489384"/>
            <a:ext cx="1032883" cy="1032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4" name="形状"/>
          <p:cNvSpPr>
            <a:spLocks noChangeAspect="1"/>
          </p:cNvSpPr>
          <p:nvPr/>
        </p:nvSpPr>
        <p:spPr>
          <a:xfrm>
            <a:off x="4689468" y="3515489"/>
            <a:ext cx="1032883" cy="103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9" name="形状"/>
          <p:cNvSpPr>
            <a:spLocks noChangeAspect="1"/>
          </p:cNvSpPr>
          <p:nvPr/>
        </p:nvSpPr>
        <p:spPr>
          <a:xfrm flipH="1">
            <a:off x="6630763" y="2449817"/>
            <a:ext cx="1032883" cy="103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1" name="形状"/>
          <p:cNvSpPr>
            <a:spLocks noChangeAspect="1"/>
          </p:cNvSpPr>
          <p:nvPr/>
        </p:nvSpPr>
        <p:spPr>
          <a:xfrm>
            <a:off x="5697047" y="3121939"/>
            <a:ext cx="1032883" cy="103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6" name="形状"/>
          <p:cNvSpPr>
            <a:spLocks noChangeAspect="1"/>
          </p:cNvSpPr>
          <p:nvPr/>
        </p:nvSpPr>
        <p:spPr>
          <a:xfrm flipH="1">
            <a:off x="7590390" y="3114711"/>
            <a:ext cx="1032883" cy="103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2" name="形状"/>
          <p:cNvSpPr>
            <a:spLocks noChangeAspect="1"/>
          </p:cNvSpPr>
          <p:nvPr/>
        </p:nvSpPr>
        <p:spPr>
          <a:xfrm>
            <a:off x="5693436" y="3068727"/>
            <a:ext cx="1032883" cy="10328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7" name="形状"/>
          <p:cNvSpPr>
            <a:spLocks noChangeAspect="1"/>
          </p:cNvSpPr>
          <p:nvPr/>
        </p:nvSpPr>
        <p:spPr>
          <a:xfrm flipH="1">
            <a:off x="7590390" y="3068727"/>
            <a:ext cx="1032883" cy="1032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5" name="形状"/>
          <p:cNvSpPr>
            <a:spLocks noChangeAspect="1"/>
          </p:cNvSpPr>
          <p:nvPr/>
        </p:nvSpPr>
        <p:spPr>
          <a:xfrm>
            <a:off x="3481609" y="3114711"/>
            <a:ext cx="1032883" cy="1032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6" name="形状"/>
          <p:cNvSpPr>
            <a:spLocks noChangeAspect="1"/>
          </p:cNvSpPr>
          <p:nvPr/>
        </p:nvSpPr>
        <p:spPr>
          <a:xfrm>
            <a:off x="3481609" y="3068727"/>
            <a:ext cx="1032883" cy="103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53106" y="523730"/>
            <a:ext cx="6819244" cy="71527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rPr>
              <a:t>Enter title here</a:t>
            </a:r>
            <a:endParaRPr lang="en-US" altLang="zh-CN" sz="2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9" name="形状"/>
          <p:cNvSpPr/>
          <p:nvPr/>
        </p:nvSpPr>
        <p:spPr>
          <a:xfrm rot="21155783">
            <a:off x="3509386" y="2925271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0" name="形状"/>
          <p:cNvSpPr/>
          <p:nvPr/>
        </p:nvSpPr>
        <p:spPr>
          <a:xfrm rot="16951463" flipH="1">
            <a:off x="4544469" y="3538945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5" name="形状"/>
          <p:cNvSpPr/>
          <p:nvPr/>
        </p:nvSpPr>
        <p:spPr>
          <a:xfrm rot="12440065" flipH="1">
            <a:off x="5641744" y="3147899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20" name="形状"/>
          <p:cNvSpPr/>
          <p:nvPr/>
        </p:nvSpPr>
        <p:spPr>
          <a:xfrm rot="21303622">
            <a:off x="6643266" y="2336723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21" name="形状"/>
          <p:cNvSpPr/>
          <p:nvPr/>
        </p:nvSpPr>
        <p:spPr>
          <a:xfrm rot="3445465">
            <a:off x="7626523" y="3049027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23" name="Parallelogram 30"/>
          <p:cNvSpPr/>
          <p:nvPr/>
        </p:nvSpPr>
        <p:spPr>
          <a:xfrm flipH="1">
            <a:off x="7860361" y="3350228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sp>
        <p:nvSpPr>
          <p:cNvPr id="24" name="Round Same Side Corner Rectangle 21"/>
          <p:cNvSpPr/>
          <p:nvPr/>
        </p:nvSpPr>
        <p:spPr>
          <a:xfrm rot="10800000">
            <a:off x="6017960" y="3360789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sp>
        <p:nvSpPr>
          <p:cNvPr id="25" name="Rounded Rectangle 10"/>
          <p:cNvSpPr/>
          <p:nvPr/>
        </p:nvSpPr>
        <p:spPr>
          <a:xfrm>
            <a:off x="5015783" y="3797428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sp>
        <p:nvSpPr>
          <p:cNvPr id="26" name="Rectangle 18"/>
          <p:cNvSpPr/>
          <p:nvPr/>
        </p:nvSpPr>
        <p:spPr>
          <a:xfrm>
            <a:off x="3755471" y="3392310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sp>
        <p:nvSpPr>
          <p:cNvPr id="27" name="Rounded Rectangle 5"/>
          <p:cNvSpPr/>
          <p:nvPr/>
        </p:nvSpPr>
        <p:spPr>
          <a:xfrm flipH="1">
            <a:off x="6895163" y="2778045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703943" y="4415660"/>
            <a:ext cx="2212969" cy="860384"/>
            <a:chOff x="1185874" y="5028258"/>
            <a:chExt cx="2212969" cy="860384"/>
          </a:xfrm>
        </p:grpSpPr>
        <p:sp>
          <p:nvSpPr>
            <p:cNvPr id="35" name="文本框 34"/>
            <p:cNvSpPr txBox="1"/>
            <p:nvPr>
              <p:custDataLst>
                <p:tags r:id="rId2"/>
              </p:custDataLst>
            </p:nvPr>
          </p:nvSpPr>
          <p:spPr>
            <a:xfrm>
              <a:off x="1185874" y="5366812"/>
              <a:ext cx="2212969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 Add text here, 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185874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612544" y="1512038"/>
            <a:ext cx="2262976" cy="860384"/>
            <a:chOff x="1185874" y="5028258"/>
            <a:chExt cx="2262976" cy="860384"/>
          </a:xfrm>
        </p:grpSpPr>
        <p:sp>
          <p:nvSpPr>
            <p:cNvPr id="47" name="文本框 46"/>
            <p:cNvSpPr txBox="1"/>
            <p:nvPr>
              <p:custDataLst>
                <p:tags r:id="rId3"/>
              </p:custDataLst>
            </p:nvPr>
          </p:nvSpPr>
          <p:spPr>
            <a:xfrm>
              <a:off x="1185874" y="5366812"/>
              <a:ext cx="2262976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 Add text here, 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85874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246526" y="2129143"/>
            <a:ext cx="2216578" cy="860384"/>
            <a:chOff x="1063740" y="5028258"/>
            <a:chExt cx="2216578" cy="860384"/>
          </a:xfrm>
        </p:grpSpPr>
        <p:sp>
          <p:nvSpPr>
            <p:cNvPr id="50" name="文本框 49"/>
            <p:cNvSpPr txBox="1"/>
            <p:nvPr>
              <p:custDataLst>
                <p:tags r:id="rId4"/>
              </p:custDataLst>
            </p:nvPr>
          </p:nvSpPr>
          <p:spPr>
            <a:xfrm>
              <a:off x="1063740" y="5366812"/>
              <a:ext cx="2216578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 Add text here, 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2108201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366575" y="4966248"/>
            <a:ext cx="2212969" cy="860384"/>
            <a:chOff x="1067348" y="5028258"/>
            <a:chExt cx="2212969" cy="860384"/>
          </a:xfrm>
        </p:grpSpPr>
        <p:sp>
          <p:nvSpPr>
            <p:cNvPr id="53" name="文本框 52"/>
            <p:cNvSpPr txBox="1"/>
            <p:nvPr>
              <p:custDataLst>
                <p:tags r:id="rId5"/>
              </p:custDataLst>
            </p:nvPr>
          </p:nvSpPr>
          <p:spPr>
            <a:xfrm>
              <a:off x="1067348" y="5366812"/>
              <a:ext cx="2212969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 Add text here, 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2108201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346662" y="3955195"/>
            <a:ext cx="2212969" cy="860384"/>
            <a:chOff x="1067348" y="5028258"/>
            <a:chExt cx="2212969" cy="860384"/>
          </a:xfrm>
        </p:grpSpPr>
        <p:sp>
          <p:nvSpPr>
            <p:cNvPr id="56" name="文本框 55"/>
            <p:cNvSpPr txBox="1"/>
            <p:nvPr>
              <p:custDataLst>
                <p:tags r:id="rId6"/>
              </p:custDataLst>
            </p:nvPr>
          </p:nvSpPr>
          <p:spPr>
            <a:xfrm>
              <a:off x="1067348" y="5366812"/>
              <a:ext cx="2212969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 Add text here, 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2108201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形状"/>
          <p:cNvSpPr>
            <a:spLocks noChangeAspect="1"/>
          </p:cNvSpPr>
          <p:nvPr/>
        </p:nvSpPr>
        <p:spPr>
          <a:xfrm>
            <a:off x="5165718" y="3680980"/>
            <a:ext cx="1032883" cy="1032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8" name="形状"/>
          <p:cNvSpPr>
            <a:spLocks noChangeAspect="1"/>
          </p:cNvSpPr>
          <p:nvPr/>
        </p:nvSpPr>
        <p:spPr>
          <a:xfrm flipH="1">
            <a:off x="7107013" y="2613209"/>
            <a:ext cx="1032883" cy="1032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4" name="形状"/>
          <p:cNvSpPr>
            <a:spLocks noChangeAspect="1"/>
          </p:cNvSpPr>
          <p:nvPr/>
        </p:nvSpPr>
        <p:spPr>
          <a:xfrm>
            <a:off x="5165718" y="3639314"/>
            <a:ext cx="1032883" cy="103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9" name="形状"/>
          <p:cNvSpPr>
            <a:spLocks noChangeAspect="1"/>
          </p:cNvSpPr>
          <p:nvPr/>
        </p:nvSpPr>
        <p:spPr>
          <a:xfrm flipH="1">
            <a:off x="7107013" y="2573642"/>
            <a:ext cx="1032883" cy="103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7" name="形状"/>
          <p:cNvSpPr>
            <a:spLocks noChangeAspect="1"/>
          </p:cNvSpPr>
          <p:nvPr/>
        </p:nvSpPr>
        <p:spPr>
          <a:xfrm>
            <a:off x="2966511" y="2687663"/>
            <a:ext cx="1032883" cy="103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1" name="形状"/>
          <p:cNvSpPr>
            <a:spLocks noChangeAspect="1"/>
          </p:cNvSpPr>
          <p:nvPr/>
        </p:nvSpPr>
        <p:spPr>
          <a:xfrm>
            <a:off x="6173297" y="3245764"/>
            <a:ext cx="1032883" cy="103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6" name="形状"/>
          <p:cNvSpPr>
            <a:spLocks noChangeAspect="1"/>
          </p:cNvSpPr>
          <p:nvPr/>
        </p:nvSpPr>
        <p:spPr>
          <a:xfrm flipH="1">
            <a:off x="8066640" y="3238536"/>
            <a:ext cx="1032883" cy="103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8" name="形状"/>
          <p:cNvSpPr>
            <a:spLocks noChangeAspect="1"/>
          </p:cNvSpPr>
          <p:nvPr/>
        </p:nvSpPr>
        <p:spPr>
          <a:xfrm>
            <a:off x="2966511" y="2648096"/>
            <a:ext cx="1032883" cy="1032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2" name="形状"/>
          <p:cNvSpPr>
            <a:spLocks noChangeAspect="1"/>
          </p:cNvSpPr>
          <p:nvPr/>
        </p:nvSpPr>
        <p:spPr>
          <a:xfrm>
            <a:off x="6169686" y="3192552"/>
            <a:ext cx="1032883" cy="10328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7" name="形状"/>
          <p:cNvSpPr>
            <a:spLocks noChangeAspect="1"/>
          </p:cNvSpPr>
          <p:nvPr/>
        </p:nvSpPr>
        <p:spPr>
          <a:xfrm flipH="1">
            <a:off x="8066640" y="3192552"/>
            <a:ext cx="1032883" cy="1032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5" name="形状"/>
          <p:cNvSpPr>
            <a:spLocks noChangeAspect="1"/>
          </p:cNvSpPr>
          <p:nvPr/>
        </p:nvSpPr>
        <p:spPr>
          <a:xfrm>
            <a:off x="3957859" y="3238536"/>
            <a:ext cx="1032883" cy="1032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6" name="形状"/>
          <p:cNvSpPr>
            <a:spLocks noChangeAspect="1"/>
          </p:cNvSpPr>
          <p:nvPr/>
        </p:nvSpPr>
        <p:spPr>
          <a:xfrm>
            <a:off x="3957859" y="3192552"/>
            <a:ext cx="1032883" cy="103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53106" y="523730"/>
            <a:ext cx="6819244" cy="71527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rPr>
              <a:t>Enter title here</a:t>
            </a:r>
            <a:endParaRPr lang="en-US" altLang="zh-CN" sz="2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9" name="形状"/>
          <p:cNvSpPr/>
          <p:nvPr/>
        </p:nvSpPr>
        <p:spPr>
          <a:xfrm rot="21155783">
            <a:off x="3985636" y="3049096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0" name="形状"/>
          <p:cNvSpPr/>
          <p:nvPr/>
        </p:nvSpPr>
        <p:spPr>
          <a:xfrm rot="16951463" flipH="1">
            <a:off x="5020719" y="3662770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5" name="形状"/>
          <p:cNvSpPr/>
          <p:nvPr/>
        </p:nvSpPr>
        <p:spPr>
          <a:xfrm rot="12440065" flipH="1">
            <a:off x="6117994" y="3271724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20" name="形状"/>
          <p:cNvSpPr/>
          <p:nvPr/>
        </p:nvSpPr>
        <p:spPr>
          <a:xfrm rot="21303622">
            <a:off x="7119516" y="2460548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21" name="形状"/>
          <p:cNvSpPr/>
          <p:nvPr/>
        </p:nvSpPr>
        <p:spPr>
          <a:xfrm rot="3445465">
            <a:off x="8102773" y="3172852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22" name="Rectangle 15"/>
          <p:cNvSpPr/>
          <p:nvPr/>
        </p:nvSpPr>
        <p:spPr>
          <a:xfrm rot="5400000">
            <a:off x="3278363" y="2944856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sp>
        <p:nvSpPr>
          <p:cNvPr id="23" name="Parallelogram 30"/>
          <p:cNvSpPr/>
          <p:nvPr/>
        </p:nvSpPr>
        <p:spPr>
          <a:xfrm flipH="1">
            <a:off x="8336611" y="3474053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sp>
        <p:nvSpPr>
          <p:cNvPr id="24" name="Round Same Side Corner Rectangle 21"/>
          <p:cNvSpPr/>
          <p:nvPr/>
        </p:nvSpPr>
        <p:spPr>
          <a:xfrm rot="10800000">
            <a:off x="6494210" y="3484614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sp>
        <p:nvSpPr>
          <p:cNvPr id="25" name="Rounded Rectangle 10"/>
          <p:cNvSpPr/>
          <p:nvPr/>
        </p:nvSpPr>
        <p:spPr>
          <a:xfrm>
            <a:off x="5492033" y="3921253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sp>
        <p:nvSpPr>
          <p:cNvPr id="26" name="Rectangle 18"/>
          <p:cNvSpPr/>
          <p:nvPr/>
        </p:nvSpPr>
        <p:spPr>
          <a:xfrm>
            <a:off x="4231721" y="351613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sp>
        <p:nvSpPr>
          <p:cNvPr id="27" name="Rounded Rectangle 5"/>
          <p:cNvSpPr/>
          <p:nvPr/>
        </p:nvSpPr>
        <p:spPr>
          <a:xfrm flipH="1">
            <a:off x="7371413" y="2901870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8180193" y="4539485"/>
            <a:ext cx="2185842" cy="860384"/>
            <a:chOff x="1185874" y="5028258"/>
            <a:chExt cx="2185842" cy="860384"/>
          </a:xfrm>
        </p:grpSpPr>
        <p:sp>
          <p:nvSpPr>
            <p:cNvPr id="35" name="文本框 34"/>
            <p:cNvSpPr txBox="1"/>
            <p:nvPr>
              <p:custDataLst>
                <p:tags r:id="rId2"/>
              </p:custDataLst>
            </p:nvPr>
          </p:nvSpPr>
          <p:spPr>
            <a:xfrm>
              <a:off x="1185874" y="5366812"/>
              <a:ext cx="2185842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 Add text here, 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185874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088794" y="1635863"/>
            <a:ext cx="2185842" cy="860384"/>
            <a:chOff x="1185874" y="5028258"/>
            <a:chExt cx="2185842" cy="860384"/>
          </a:xfrm>
        </p:grpSpPr>
        <p:sp>
          <p:nvSpPr>
            <p:cNvPr id="47" name="文本框 46"/>
            <p:cNvSpPr txBox="1"/>
            <p:nvPr>
              <p:custDataLst>
                <p:tags r:id="rId3"/>
              </p:custDataLst>
            </p:nvPr>
          </p:nvSpPr>
          <p:spPr>
            <a:xfrm>
              <a:off x="1185874" y="5366812"/>
              <a:ext cx="2185842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 Add text here, 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85874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749368" y="2252968"/>
            <a:ext cx="2189986" cy="860384"/>
            <a:chOff x="1090332" y="5028258"/>
            <a:chExt cx="2189986" cy="860384"/>
          </a:xfrm>
        </p:grpSpPr>
        <p:sp>
          <p:nvSpPr>
            <p:cNvPr id="50" name="文本框 49"/>
            <p:cNvSpPr txBox="1"/>
            <p:nvPr>
              <p:custDataLst>
                <p:tags r:id="rId4"/>
              </p:custDataLst>
            </p:nvPr>
          </p:nvSpPr>
          <p:spPr>
            <a:xfrm>
              <a:off x="1090332" y="5366812"/>
              <a:ext cx="2189986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 Add text here, 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2108201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915477" y="5090073"/>
            <a:ext cx="2140317" cy="860384"/>
            <a:chOff x="1140000" y="5028258"/>
            <a:chExt cx="2140317" cy="860384"/>
          </a:xfrm>
        </p:grpSpPr>
        <p:sp>
          <p:nvSpPr>
            <p:cNvPr id="53" name="文本框 52"/>
            <p:cNvSpPr txBox="1"/>
            <p:nvPr>
              <p:custDataLst>
                <p:tags r:id="rId5"/>
              </p:custDataLst>
            </p:nvPr>
          </p:nvSpPr>
          <p:spPr>
            <a:xfrm>
              <a:off x="1140000" y="5366812"/>
              <a:ext cx="2140317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 Add text here, 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2108201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825966" y="4079020"/>
            <a:ext cx="2209916" cy="860384"/>
            <a:chOff x="1070402" y="5028258"/>
            <a:chExt cx="2209916" cy="860384"/>
          </a:xfrm>
        </p:grpSpPr>
        <p:sp>
          <p:nvSpPr>
            <p:cNvPr id="56" name="文本框 55"/>
            <p:cNvSpPr txBox="1"/>
            <p:nvPr>
              <p:custDataLst>
                <p:tags r:id="rId6"/>
              </p:custDataLst>
            </p:nvPr>
          </p:nvSpPr>
          <p:spPr>
            <a:xfrm>
              <a:off x="1070402" y="5366812"/>
              <a:ext cx="2209916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 Add text here, 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2108201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56211" y="2158873"/>
            <a:ext cx="2166173" cy="860384"/>
            <a:chOff x="1114144" y="5028258"/>
            <a:chExt cx="2166173" cy="860384"/>
          </a:xfrm>
        </p:grpSpPr>
        <p:sp>
          <p:nvSpPr>
            <p:cNvPr id="59" name="文本框 58"/>
            <p:cNvSpPr txBox="1"/>
            <p:nvPr>
              <p:custDataLst>
                <p:tags r:id="rId7"/>
              </p:custDataLst>
            </p:nvPr>
          </p:nvSpPr>
          <p:spPr>
            <a:xfrm>
              <a:off x="1114144" y="5366812"/>
              <a:ext cx="2166173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 Add text here, 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2108201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6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" b="28"/>
          <a:stretch>
            <a:fillRect/>
          </a:stretch>
        </p:blipFill>
        <p:spPr/>
      </p:pic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>
          <a:xfrm>
            <a:off x="520700" y="3386988"/>
            <a:ext cx="4508500" cy="749300"/>
          </a:xfrm>
        </p:spPr>
        <p:txBody>
          <a:bodyPr>
            <a:normAutofit/>
          </a:bodyPr>
          <a:lstStyle/>
          <a:p>
            <a:r>
              <a:rPr lang="en-US" altLang="zh-CN" dirty="0">
                <a:sym typeface="+mn-lt"/>
              </a:rPr>
              <a:t>Enter title here Enter title here, </a:t>
            </a:r>
            <a:endParaRPr lang="en-US" altLang="zh-CN" dirty="0">
              <a:sym typeface="+mn-lt"/>
            </a:endParaRPr>
          </a:p>
          <a:p>
            <a:r>
              <a:rPr lang="en-US" altLang="zh-CN" dirty="0">
                <a:sym typeface="+mn-lt"/>
              </a:rPr>
              <a:t>Enter title here, </a:t>
            </a:r>
            <a:endParaRPr lang="en-US" altLang="zh-CN" dirty="0">
              <a:sym typeface="+mn-lt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520700" y="1565942"/>
            <a:ext cx="5575300" cy="1573498"/>
          </a:xfrm>
        </p:spPr>
        <p:txBody>
          <a:bodyPr anchor="b"/>
          <a:lstStyle/>
          <a:p>
            <a:r>
              <a:rPr lang="en-US" altLang="zh-CN" dirty="0">
                <a:sym typeface="+mn-lt"/>
              </a:rPr>
              <a:t>SETION TITL</a:t>
            </a:r>
            <a:endParaRPr lang="en-US" altLang="zh-CN" dirty="0"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70560" y="3234588"/>
            <a:ext cx="10820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53106" y="523730"/>
            <a:ext cx="6819244" cy="71527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rPr>
              <a:t>Enter title here</a:t>
            </a:r>
            <a:endParaRPr lang="en-US" altLang="zh-CN" sz="2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48" name="形状"/>
          <p:cNvSpPr/>
          <p:nvPr/>
        </p:nvSpPr>
        <p:spPr>
          <a:xfrm rot="5400000">
            <a:off x="4477567" y="3182120"/>
            <a:ext cx="1436090" cy="1351182"/>
          </a:xfrm>
          <a:custGeom>
            <a:avLst/>
            <a:gdLst/>
            <a:ahLst/>
            <a:cxnLst/>
            <a:rect l="l" t="t" r="r" b="b"/>
            <a:pathLst>
              <a:path w="2186646" h="2057361">
                <a:moveTo>
                  <a:pt x="50507" y="1635375"/>
                </a:moveTo>
                <a:cubicBezTo>
                  <a:pt x="190339" y="1901653"/>
                  <a:pt x="604898" y="2057361"/>
                  <a:pt x="1097276" y="2057361"/>
                </a:cubicBezTo>
                <a:cubicBezTo>
                  <a:pt x="1439870" y="2057361"/>
                  <a:pt x="2107216" y="1912345"/>
                  <a:pt x="2186646" y="1517443"/>
                </a:cubicBezTo>
                <a:cubicBezTo>
                  <a:pt x="2145694" y="1508942"/>
                  <a:pt x="2105984" y="1493643"/>
                  <a:pt x="2067706" y="1471954"/>
                </a:cubicBezTo>
                <a:cubicBezTo>
                  <a:pt x="1813102" y="1327693"/>
                  <a:pt x="1510947" y="670352"/>
                  <a:pt x="1214994" y="81058"/>
                </a:cubicBezTo>
                <a:lnTo>
                  <a:pt x="1261793" y="0"/>
                </a:lnTo>
                <a:lnTo>
                  <a:pt x="778206" y="0"/>
                </a:lnTo>
                <a:cubicBezTo>
                  <a:pt x="415839" y="550951"/>
                  <a:pt x="-2358" y="1141294"/>
                  <a:pt x="11" y="1433918"/>
                </a:cubicBezTo>
                <a:cubicBezTo>
                  <a:pt x="599" y="1506589"/>
                  <a:pt x="18237" y="1573926"/>
                  <a:pt x="50507" y="1635375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5" name="形状"/>
          <p:cNvSpPr/>
          <p:nvPr/>
        </p:nvSpPr>
        <p:spPr>
          <a:xfrm rot="16200000" flipH="1">
            <a:off x="6278343" y="3182121"/>
            <a:ext cx="1436090" cy="1351182"/>
          </a:xfrm>
          <a:custGeom>
            <a:avLst/>
            <a:gdLst/>
            <a:ahLst/>
            <a:cxnLst/>
            <a:rect l="l" t="t" r="r" b="b"/>
            <a:pathLst>
              <a:path w="2186646" h="2057361">
                <a:moveTo>
                  <a:pt x="50507" y="1635375"/>
                </a:moveTo>
                <a:cubicBezTo>
                  <a:pt x="190339" y="1901653"/>
                  <a:pt x="604898" y="2057361"/>
                  <a:pt x="1097276" y="2057361"/>
                </a:cubicBezTo>
                <a:cubicBezTo>
                  <a:pt x="1439870" y="2057361"/>
                  <a:pt x="2107216" y="1912345"/>
                  <a:pt x="2186646" y="1517443"/>
                </a:cubicBezTo>
                <a:cubicBezTo>
                  <a:pt x="2145694" y="1508942"/>
                  <a:pt x="2105984" y="1493643"/>
                  <a:pt x="2067706" y="1471954"/>
                </a:cubicBezTo>
                <a:cubicBezTo>
                  <a:pt x="1813102" y="1327693"/>
                  <a:pt x="1510947" y="670352"/>
                  <a:pt x="1214994" y="81058"/>
                </a:cubicBezTo>
                <a:lnTo>
                  <a:pt x="1261793" y="0"/>
                </a:lnTo>
                <a:lnTo>
                  <a:pt x="778206" y="0"/>
                </a:lnTo>
                <a:cubicBezTo>
                  <a:pt x="415839" y="550951"/>
                  <a:pt x="-2358" y="1141294"/>
                  <a:pt x="11" y="1433918"/>
                </a:cubicBezTo>
                <a:cubicBezTo>
                  <a:pt x="599" y="1506589"/>
                  <a:pt x="18237" y="1573926"/>
                  <a:pt x="50507" y="1635375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6" name="Rectangle 18"/>
          <p:cNvSpPr/>
          <p:nvPr/>
        </p:nvSpPr>
        <p:spPr>
          <a:xfrm>
            <a:off x="6723788" y="3607388"/>
            <a:ext cx="371963" cy="29553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sp>
        <p:nvSpPr>
          <p:cNvPr id="17" name="Rounded Rectangle 5"/>
          <p:cNvSpPr/>
          <p:nvPr/>
        </p:nvSpPr>
        <p:spPr>
          <a:xfrm flipH="1">
            <a:off x="4817871" y="3556763"/>
            <a:ext cx="382249" cy="31533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579861" y="3649949"/>
            <a:ext cx="2596139" cy="636191"/>
            <a:chOff x="1185874" y="5028258"/>
            <a:chExt cx="2596139" cy="636191"/>
          </a:xfrm>
        </p:grpSpPr>
        <p:sp>
          <p:nvSpPr>
            <p:cNvPr id="32" name="文本框 31"/>
            <p:cNvSpPr txBox="1"/>
            <p:nvPr>
              <p:custDataLst>
                <p:tags r:id="rId2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 here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185874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sp>
        <p:nvSpPr>
          <p:cNvPr id="34" name="椭圆 33"/>
          <p:cNvSpPr/>
          <p:nvPr/>
        </p:nvSpPr>
        <p:spPr>
          <a:xfrm>
            <a:off x="8231472" y="3726092"/>
            <a:ext cx="186267" cy="1862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016459" y="3655592"/>
            <a:ext cx="2596139" cy="636191"/>
            <a:chOff x="1185874" y="5028258"/>
            <a:chExt cx="2596139" cy="636191"/>
          </a:xfrm>
        </p:grpSpPr>
        <p:sp>
          <p:nvSpPr>
            <p:cNvPr id="44" name="文本框 43"/>
            <p:cNvSpPr txBox="1"/>
            <p:nvPr>
              <p:custDataLst>
                <p:tags r:id="rId3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 here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2609897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sp>
        <p:nvSpPr>
          <p:cNvPr id="46" name="椭圆 45"/>
          <p:cNvSpPr/>
          <p:nvPr/>
        </p:nvSpPr>
        <p:spPr>
          <a:xfrm>
            <a:off x="3764850" y="3731734"/>
            <a:ext cx="186267" cy="1862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0" name="形状"/>
          <p:cNvSpPr/>
          <p:nvPr/>
        </p:nvSpPr>
        <p:spPr>
          <a:xfrm>
            <a:off x="5704624" y="3480719"/>
            <a:ext cx="782753" cy="78275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53106" y="523730"/>
            <a:ext cx="6819244" cy="71527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rPr>
              <a:t>Enter title here</a:t>
            </a:r>
            <a:endParaRPr lang="en-US" altLang="zh-CN" sz="2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5" name="形状"/>
          <p:cNvSpPr/>
          <p:nvPr/>
        </p:nvSpPr>
        <p:spPr>
          <a:xfrm rot="13005173" flipH="1">
            <a:off x="5973802" y="2640898"/>
            <a:ext cx="1436090" cy="1351182"/>
          </a:xfrm>
          <a:custGeom>
            <a:avLst/>
            <a:gdLst/>
            <a:ahLst/>
            <a:cxnLst/>
            <a:rect l="l" t="t" r="r" b="b"/>
            <a:pathLst>
              <a:path w="2186646" h="2057361">
                <a:moveTo>
                  <a:pt x="50507" y="1635375"/>
                </a:moveTo>
                <a:cubicBezTo>
                  <a:pt x="190339" y="1901653"/>
                  <a:pt x="604898" y="2057361"/>
                  <a:pt x="1097276" y="2057361"/>
                </a:cubicBezTo>
                <a:cubicBezTo>
                  <a:pt x="1439870" y="2057361"/>
                  <a:pt x="2107216" y="1912345"/>
                  <a:pt x="2186646" y="1517443"/>
                </a:cubicBezTo>
                <a:cubicBezTo>
                  <a:pt x="2145694" y="1508942"/>
                  <a:pt x="2105984" y="1493643"/>
                  <a:pt x="2067706" y="1471954"/>
                </a:cubicBezTo>
                <a:cubicBezTo>
                  <a:pt x="1813102" y="1327693"/>
                  <a:pt x="1510947" y="670352"/>
                  <a:pt x="1214994" y="81058"/>
                </a:cubicBezTo>
                <a:lnTo>
                  <a:pt x="1261793" y="0"/>
                </a:lnTo>
                <a:lnTo>
                  <a:pt x="778206" y="0"/>
                </a:lnTo>
                <a:cubicBezTo>
                  <a:pt x="415839" y="550951"/>
                  <a:pt x="-2358" y="1141294"/>
                  <a:pt x="11" y="1433918"/>
                </a:cubicBezTo>
                <a:cubicBezTo>
                  <a:pt x="599" y="1506589"/>
                  <a:pt x="18237" y="1573926"/>
                  <a:pt x="50507" y="1635375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6" name="形状"/>
          <p:cNvSpPr/>
          <p:nvPr/>
        </p:nvSpPr>
        <p:spPr>
          <a:xfrm rot="20330526" flipH="1">
            <a:off x="5433806" y="3829914"/>
            <a:ext cx="1431943" cy="1351182"/>
          </a:xfrm>
          <a:custGeom>
            <a:avLst/>
            <a:gdLst/>
            <a:ahLst/>
            <a:cxnLst/>
            <a:rect l="l" t="t" r="r" b="b"/>
            <a:pathLst>
              <a:path w="2180334" h="2057361">
                <a:moveTo>
                  <a:pt x="252332" y="813832"/>
                </a:moveTo>
                <a:cubicBezTo>
                  <a:pt x="102783" y="1066864"/>
                  <a:pt x="-1174" y="1287606"/>
                  <a:pt x="11" y="1433919"/>
                </a:cubicBezTo>
                <a:cubicBezTo>
                  <a:pt x="3148" y="1821495"/>
                  <a:pt x="491273" y="2057361"/>
                  <a:pt x="1097276" y="2057361"/>
                </a:cubicBezTo>
                <a:cubicBezTo>
                  <a:pt x="1433748" y="2057361"/>
                  <a:pt x="2083468" y="1917482"/>
                  <a:pt x="2180334" y="1537981"/>
                </a:cubicBezTo>
                <a:cubicBezTo>
                  <a:pt x="2151229" y="1529910"/>
                  <a:pt x="2122821" y="1517403"/>
                  <a:pt x="2094992" y="1500978"/>
                </a:cubicBezTo>
                <a:cubicBezTo>
                  <a:pt x="1798854" y="1326198"/>
                  <a:pt x="1520348" y="691527"/>
                  <a:pt x="1239612" y="114703"/>
                </a:cubicBezTo>
                <a:lnTo>
                  <a:pt x="1305836" y="0"/>
                </a:lnTo>
                <a:lnTo>
                  <a:pt x="778206" y="0"/>
                </a:lnTo>
                <a:cubicBezTo>
                  <a:pt x="597022" y="275475"/>
                  <a:pt x="401881" y="560799"/>
                  <a:pt x="252332" y="813832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7" name="形状"/>
          <p:cNvSpPr/>
          <p:nvPr/>
        </p:nvSpPr>
        <p:spPr>
          <a:xfrm rot="7211029">
            <a:off x="4790029" y="2711832"/>
            <a:ext cx="1433651" cy="1351182"/>
          </a:xfrm>
          <a:custGeom>
            <a:avLst/>
            <a:gdLst/>
            <a:ahLst/>
            <a:cxnLst/>
            <a:rect l="l" t="t" r="r" b="b"/>
            <a:pathLst>
              <a:path w="2182933" h="2057361">
                <a:moveTo>
                  <a:pt x="38879" y="1635374"/>
                </a:moveTo>
                <a:cubicBezTo>
                  <a:pt x="20780" y="1600909"/>
                  <a:pt x="7284" y="1564592"/>
                  <a:pt x="0" y="1526256"/>
                </a:cubicBezTo>
                <a:cubicBezTo>
                  <a:pt x="22828" y="1518153"/>
                  <a:pt x="45187" y="1507839"/>
                  <a:pt x="67077" y="1495436"/>
                </a:cubicBezTo>
                <a:cubicBezTo>
                  <a:pt x="321681" y="1351176"/>
                  <a:pt x="623835" y="693835"/>
                  <a:pt x="919789" y="104541"/>
                </a:cubicBezTo>
                <a:lnTo>
                  <a:pt x="859433" y="0"/>
                </a:lnTo>
                <a:lnTo>
                  <a:pt x="1410055" y="0"/>
                </a:lnTo>
                <a:cubicBezTo>
                  <a:pt x="1769230" y="531536"/>
                  <a:pt x="2179619" y="1090065"/>
                  <a:pt x="2182914" y="1433918"/>
                </a:cubicBezTo>
                <a:cubicBezTo>
                  <a:pt x="2187305" y="1892075"/>
                  <a:pt x="1451404" y="2057361"/>
                  <a:pt x="1085649" y="2057361"/>
                </a:cubicBezTo>
                <a:cubicBezTo>
                  <a:pt x="593271" y="2057361"/>
                  <a:pt x="178712" y="1901652"/>
                  <a:pt x="38879" y="1635374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0" name="形状"/>
          <p:cNvSpPr/>
          <p:nvPr/>
        </p:nvSpPr>
        <p:spPr>
          <a:xfrm>
            <a:off x="5679789" y="3480719"/>
            <a:ext cx="782753" cy="78275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4" name="Round Same Side Corner Rectangle 21"/>
          <p:cNvSpPr/>
          <p:nvPr/>
        </p:nvSpPr>
        <p:spPr>
          <a:xfrm rot="10800000">
            <a:off x="6169651" y="4383927"/>
            <a:ext cx="292891" cy="330745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sp>
        <p:nvSpPr>
          <p:cNvPr id="16" name="Rectangle 18"/>
          <p:cNvSpPr/>
          <p:nvPr/>
        </p:nvSpPr>
        <p:spPr>
          <a:xfrm>
            <a:off x="6569089" y="3056967"/>
            <a:ext cx="371963" cy="29553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sp>
        <p:nvSpPr>
          <p:cNvPr id="17" name="Rounded Rectangle 5"/>
          <p:cNvSpPr/>
          <p:nvPr/>
        </p:nvSpPr>
        <p:spPr>
          <a:xfrm flipH="1">
            <a:off x="5081383" y="3259367"/>
            <a:ext cx="382249" cy="31533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579861" y="2840324"/>
            <a:ext cx="2596139" cy="636191"/>
            <a:chOff x="1185874" y="5028258"/>
            <a:chExt cx="2596139" cy="636191"/>
          </a:xfrm>
        </p:grpSpPr>
        <p:sp>
          <p:nvSpPr>
            <p:cNvPr id="32" name="文本框 31"/>
            <p:cNvSpPr txBox="1"/>
            <p:nvPr>
              <p:custDataLst>
                <p:tags r:id="rId2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 here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185874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sp>
        <p:nvSpPr>
          <p:cNvPr id="34" name="椭圆 33"/>
          <p:cNvSpPr/>
          <p:nvPr/>
        </p:nvSpPr>
        <p:spPr>
          <a:xfrm>
            <a:off x="8231472" y="2916467"/>
            <a:ext cx="186267" cy="1862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016459" y="2845967"/>
            <a:ext cx="2596139" cy="636191"/>
            <a:chOff x="1185874" y="5028258"/>
            <a:chExt cx="2596139" cy="636191"/>
          </a:xfrm>
        </p:grpSpPr>
        <p:sp>
          <p:nvSpPr>
            <p:cNvPr id="44" name="文本框 43"/>
            <p:cNvSpPr txBox="1"/>
            <p:nvPr>
              <p:custDataLst>
                <p:tags r:id="rId3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 here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2609897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sp>
        <p:nvSpPr>
          <p:cNvPr id="46" name="椭圆 45"/>
          <p:cNvSpPr/>
          <p:nvPr/>
        </p:nvSpPr>
        <p:spPr>
          <a:xfrm>
            <a:off x="3764850" y="2922109"/>
            <a:ext cx="186267" cy="1862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303564" y="5008705"/>
            <a:ext cx="2596139" cy="636191"/>
            <a:chOff x="1185874" y="5028258"/>
            <a:chExt cx="2596139" cy="636191"/>
          </a:xfrm>
        </p:grpSpPr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 here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609897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sp>
        <p:nvSpPr>
          <p:cNvPr id="47" name="椭圆 46"/>
          <p:cNvSpPr/>
          <p:nvPr/>
        </p:nvSpPr>
        <p:spPr>
          <a:xfrm>
            <a:off x="5051955" y="5084847"/>
            <a:ext cx="186267" cy="1862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53106" y="523730"/>
            <a:ext cx="6819244" cy="71527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rPr>
              <a:t>Enter title here</a:t>
            </a:r>
            <a:endParaRPr lang="en-US" altLang="zh-CN" sz="2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5" name="形状"/>
          <p:cNvSpPr/>
          <p:nvPr/>
        </p:nvSpPr>
        <p:spPr>
          <a:xfrm rot="13005173" flipH="1">
            <a:off x="5973802" y="2640898"/>
            <a:ext cx="1436090" cy="1351182"/>
          </a:xfrm>
          <a:custGeom>
            <a:avLst/>
            <a:gdLst/>
            <a:ahLst/>
            <a:cxnLst/>
            <a:rect l="l" t="t" r="r" b="b"/>
            <a:pathLst>
              <a:path w="2186646" h="2057361">
                <a:moveTo>
                  <a:pt x="50507" y="1635375"/>
                </a:moveTo>
                <a:cubicBezTo>
                  <a:pt x="190339" y="1901653"/>
                  <a:pt x="604898" y="2057361"/>
                  <a:pt x="1097276" y="2057361"/>
                </a:cubicBezTo>
                <a:cubicBezTo>
                  <a:pt x="1439870" y="2057361"/>
                  <a:pt x="2107216" y="1912345"/>
                  <a:pt x="2186646" y="1517443"/>
                </a:cubicBezTo>
                <a:cubicBezTo>
                  <a:pt x="2145694" y="1508942"/>
                  <a:pt x="2105984" y="1493643"/>
                  <a:pt x="2067706" y="1471954"/>
                </a:cubicBezTo>
                <a:cubicBezTo>
                  <a:pt x="1813102" y="1327693"/>
                  <a:pt x="1510947" y="670352"/>
                  <a:pt x="1214994" y="81058"/>
                </a:cubicBezTo>
                <a:lnTo>
                  <a:pt x="1261793" y="0"/>
                </a:lnTo>
                <a:lnTo>
                  <a:pt x="778206" y="0"/>
                </a:lnTo>
                <a:cubicBezTo>
                  <a:pt x="415839" y="550951"/>
                  <a:pt x="-2358" y="1141294"/>
                  <a:pt x="11" y="1433918"/>
                </a:cubicBezTo>
                <a:cubicBezTo>
                  <a:pt x="599" y="1506589"/>
                  <a:pt x="18237" y="1573926"/>
                  <a:pt x="50507" y="1635375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6" name="形状"/>
          <p:cNvSpPr/>
          <p:nvPr/>
        </p:nvSpPr>
        <p:spPr>
          <a:xfrm rot="18412725" flipH="1">
            <a:off x="5997082" y="3701905"/>
            <a:ext cx="1431943" cy="1351182"/>
          </a:xfrm>
          <a:custGeom>
            <a:avLst/>
            <a:gdLst/>
            <a:ahLst/>
            <a:cxnLst/>
            <a:rect l="l" t="t" r="r" b="b"/>
            <a:pathLst>
              <a:path w="2180334" h="2057361">
                <a:moveTo>
                  <a:pt x="252332" y="813832"/>
                </a:moveTo>
                <a:cubicBezTo>
                  <a:pt x="102783" y="1066864"/>
                  <a:pt x="-1174" y="1287606"/>
                  <a:pt x="11" y="1433919"/>
                </a:cubicBezTo>
                <a:cubicBezTo>
                  <a:pt x="3148" y="1821495"/>
                  <a:pt x="491273" y="2057361"/>
                  <a:pt x="1097276" y="2057361"/>
                </a:cubicBezTo>
                <a:cubicBezTo>
                  <a:pt x="1433748" y="2057361"/>
                  <a:pt x="2083468" y="1917482"/>
                  <a:pt x="2180334" y="1537981"/>
                </a:cubicBezTo>
                <a:cubicBezTo>
                  <a:pt x="2151229" y="1529910"/>
                  <a:pt x="2122821" y="1517403"/>
                  <a:pt x="2094992" y="1500978"/>
                </a:cubicBezTo>
                <a:cubicBezTo>
                  <a:pt x="1798854" y="1326198"/>
                  <a:pt x="1520348" y="691527"/>
                  <a:pt x="1239612" y="114703"/>
                </a:cubicBezTo>
                <a:lnTo>
                  <a:pt x="1305836" y="0"/>
                </a:lnTo>
                <a:lnTo>
                  <a:pt x="778206" y="0"/>
                </a:lnTo>
                <a:cubicBezTo>
                  <a:pt x="597022" y="275475"/>
                  <a:pt x="401881" y="560799"/>
                  <a:pt x="252332" y="813832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7" name="形状"/>
          <p:cNvSpPr/>
          <p:nvPr/>
        </p:nvSpPr>
        <p:spPr>
          <a:xfrm rot="7211029">
            <a:off x="4790029" y="2711832"/>
            <a:ext cx="1433651" cy="1351182"/>
          </a:xfrm>
          <a:custGeom>
            <a:avLst/>
            <a:gdLst/>
            <a:ahLst/>
            <a:cxnLst/>
            <a:rect l="l" t="t" r="r" b="b"/>
            <a:pathLst>
              <a:path w="2182933" h="2057361">
                <a:moveTo>
                  <a:pt x="38879" y="1635374"/>
                </a:moveTo>
                <a:cubicBezTo>
                  <a:pt x="20780" y="1600909"/>
                  <a:pt x="7284" y="1564592"/>
                  <a:pt x="0" y="1526256"/>
                </a:cubicBezTo>
                <a:cubicBezTo>
                  <a:pt x="22828" y="1518153"/>
                  <a:pt x="45187" y="1507839"/>
                  <a:pt x="67077" y="1495436"/>
                </a:cubicBezTo>
                <a:cubicBezTo>
                  <a:pt x="321681" y="1351176"/>
                  <a:pt x="623835" y="693835"/>
                  <a:pt x="919789" y="104541"/>
                </a:cubicBezTo>
                <a:lnTo>
                  <a:pt x="859433" y="0"/>
                </a:lnTo>
                <a:lnTo>
                  <a:pt x="1410055" y="0"/>
                </a:lnTo>
                <a:cubicBezTo>
                  <a:pt x="1769230" y="531536"/>
                  <a:pt x="2179619" y="1090065"/>
                  <a:pt x="2182914" y="1433918"/>
                </a:cubicBezTo>
                <a:cubicBezTo>
                  <a:pt x="2187305" y="1892075"/>
                  <a:pt x="1451404" y="2057361"/>
                  <a:pt x="1085649" y="2057361"/>
                </a:cubicBezTo>
                <a:cubicBezTo>
                  <a:pt x="593271" y="2057361"/>
                  <a:pt x="178712" y="1901652"/>
                  <a:pt x="38879" y="1635374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9" name="形状"/>
          <p:cNvSpPr/>
          <p:nvPr/>
        </p:nvSpPr>
        <p:spPr>
          <a:xfrm rot="2452268">
            <a:off x="4940898" y="3867277"/>
            <a:ext cx="1430019" cy="1351182"/>
          </a:xfrm>
          <a:custGeom>
            <a:avLst/>
            <a:gdLst/>
            <a:ahLst/>
            <a:cxnLst/>
            <a:rect l="l" t="t" r="r" b="b"/>
            <a:pathLst>
              <a:path w="2177404" h="2057361">
                <a:moveTo>
                  <a:pt x="846196" y="0"/>
                </a:moveTo>
                <a:lnTo>
                  <a:pt x="1404526" y="0"/>
                </a:lnTo>
                <a:cubicBezTo>
                  <a:pt x="1763701" y="531536"/>
                  <a:pt x="2174090" y="1090065"/>
                  <a:pt x="2177385" y="1433918"/>
                </a:cubicBezTo>
                <a:cubicBezTo>
                  <a:pt x="2181776" y="1892075"/>
                  <a:pt x="1445875" y="2057361"/>
                  <a:pt x="1080120" y="2057361"/>
                </a:cubicBezTo>
                <a:cubicBezTo>
                  <a:pt x="536352" y="2057361"/>
                  <a:pt x="87494" y="1867454"/>
                  <a:pt x="0" y="1548095"/>
                </a:cubicBezTo>
                <a:lnTo>
                  <a:pt x="66534" y="1517422"/>
                </a:lnTo>
                <a:cubicBezTo>
                  <a:pt x="362672" y="1342642"/>
                  <a:pt x="641178" y="707971"/>
                  <a:pt x="921914" y="131147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0" name="形状"/>
          <p:cNvSpPr/>
          <p:nvPr/>
        </p:nvSpPr>
        <p:spPr>
          <a:xfrm>
            <a:off x="5679789" y="3480719"/>
            <a:ext cx="782753" cy="78275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2" name="Rectangle 15"/>
          <p:cNvSpPr/>
          <p:nvPr/>
        </p:nvSpPr>
        <p:spPr>
          <a:xfrm rot="5400000">
            <a:off x="5447982" y="4466456"/>
            <a:ext cx="357678" cy="357203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sp>
        <p:nvSpPr>
          <p:cNvPr id="14" name="Round Same Side Corner Rectangle 21"/>
          <p:cNvSpPr/>
          <p:nvPr/>
        </p:nvSpPr>
        <p:spPr>
          <a:xfrm rot="10800000">
            <a:off x="6701605" y="4217884"/>
            <a:ext cx="292891" cy="330745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sp>
        <p:nvSpPr>
          <p:cNvPr id="16" name="Rectangle 18"/>
          <p:cNvSpPr/>
          <p:nvPr/>
        </p:nvSpPr>
        <p:spPr>
          <a:xfrm>
            <a:off x="6569089" y="3056967"/>
            <a:ext cx="371963" cy="29553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sp>
        <p:nvSpPr>
          <p:cNvPr id="17" name="Rounded Rectangle 5"/>
          <p:cNvSpPr/>
          <p:nvPr/>
        </p:nvSpPr>
        <p:spPr>
          <a:xfrm flipH="1">
            <a:off x="5081383" y="3259367"/>
            <a:ext cx="382249" cy="31533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579861" y="2840324"/>
            <a:ext cx="2596139" cy="636191"/>
            <a:chOff x="1185874" y="5028258"/>
            <a:chExt cx="2596139" cy="636191"/>
          </a:xfrm>
        </p:grpSpPr>
        <p:sp>
          <p:nvSpPr>
            <p:cNvPr id="32" name="文本框 31"/>
            <p:cNvSpPr txBox="1"/>
            <p:nvPr>
              <p:custDataLst>
                <p:tags r:id="rId2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 here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185874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sp>
        <p:nvSpPr>
          <p:cNvPr id="34" name="椭圆 33"/>
          <p:cNvSpPr/>
          <p:nvPr/>
        </p:nvSpPr>
        <p:spPr>
          <a:xfrm>
            <a:off x="8231472" y="2916467"/>
            <a:ext cx="186267" cy="1862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8579861" y="4105806"/>
            <a:ext cx="2596139" cy="636191"/>
            <a:chOff x="1185874" y="5028258"/>
            <a:chExt cx="2596139" cy="636191"/>
          </a:xfrm>
        </p:grpSpPr>
        <p:sp>
          <p:nvSpPr>
            <p:cNvPr id="36" name="文本框 35"/>
            <p:cNvSpPr txBox="1"/>
            <p:nvPr>
              <p:custDataLst>
                <p:tags r:id="rId3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 here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185874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sp>
        <p:nvSpPr>
          <p:cNvPr id="38" name="椭圆 37"/>
          <p:cNvSpPr/>
          <p:nvPr/>
        </p:nvSpPr>
        <p:spPr>
          <a:xfrm>
            <a:off x="8231472" y="4181949"/>
            <a:ext cx="186267" cy="1862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016000" y="4105806"/>
            <a:ext cx="2596139" cy="636191"/>
            <a:chOff x="1185874" y="5028258"/>
            <a:chExt cx="2596139" cy="636191"/>
          </a:xfrm>
        </p:grpSpPr>
        <p:sp>
          <p:nvSpPr>
            <p:cNvPr id="40" name="文本框 39"/>
            <p:cNvSpPr txBox="1"/>
            <p:nvPr>
              <p:custDataLst>
                <p:tags r:id="rId4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 here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609897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sp>
        <p:nvSpPr>
          <p:cNvPr id="42" name="椭圆 41"/>
          <p:cNvSpPr/>
          <p:nvPr/>
        </p:nvSpPr>
        <p:spPr>
          <a:xfrm>
            <a:off x="3764391" y="4181948"/>
            <a:ext cx="186267" cy="1862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016459" y="2845967"/>
            <a:ext cx="2596139" cy="636191"/>
            <a:chOff x="1185874" y="5028258"/>
            <a:chExt cx="2596139" cy="636191"/>
          </a:xfrm>
        </p:grpSpPr>
        <p:sp>
          <p:nvSpPr>
            <p:cNvPr id="44" name="文本框 43"/>
            <p:cNvSpPr txBox="1"/>
            <p:nvPr>
              <p:custDataLst>
                <p:tags r:id="rId5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 here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2609897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sp>
        <p:nvSpPr>
          <p:cNvPr id="46" name="椭圆 45"/>
          <p:cNvSpPr/>
          <p:nvPr/>
        </p:nvSpPr>
        <p:spPr>
          <a:xfrm>
            <a:off x="3764850" y="2922109"/>
            <a:ext cx="186267" cy="1862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53106" y="523730"/>
            <a:ext cx="6819244" cy="71527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rPr>
              <a:t>Enter title here</a:t>
            </a:r>
            <a:endParaRPr lang="en-US" altLang="zh-CN" sz="2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3" name="形状"/>
          <p:cNvSpPr/>
          <p:nvPr/>
        </p:nvSpPr>
        <p:spPr>
          <a:xfrm rot="20688856" flipV="1">
            <a:off x="5369357" y="2304353"/>
            <a:ext cx="1437092" cy="1351181"/>
          </a:xfrm>
          <a:custGeom>
            <a:avLst/>
            <a:gdLst/>
            <a:ahLst/>
            <a:cxnLst/>
            <a:rect l="l" t="t" r="r" b="b"/>
            <a:pathLst>
              <a:path w="2188171" h="2057361">
                <a:moveTo>
                  <a:pt x="1097276" y="2057361"/>
                </a:moveTo>
                <a:cubicBezTo>
                  <a:pt x="1443899" y="2057361"/>
                  <a:pt x="2122958" y="1908914"/>
                  <a:pt x="2188171" y="1503241"/>
                </a:cubicBezTo>
                <a:cubicBezTo>
                  <a:pt x="2163927" y="1495178"/>
                  <a:pt x="2140286" y="1484410"/>
                  <a:pt x="2117168" y="1471311"/>
                </a:cubicBezTo>
                <a:cubicBezTo>
                  <a:pt x="1862564" y="1327050"/>
                  <a:pt x="1560409" y="669709"/>
                  <a:pt x="1264456" y="80415"/>
                </a:cubicBezTo>
                <a:lnTo>
                  <a:pt x="1310883" y="0"/>
                </a:lnTo>
                <a:lnTo>
                  <a:pt x="778206" y="0"/>
                </a:lnTo>
                <a:cubicBezTo>
                  <a:pt x="415839" y="550951"/>
                  <a:pt x="-2358" y="1141295"/>
                  <a:pt x="11" y="1433918"/>
                </a:cubicBezTo>
                <a:cubicBezTo>
                  <a:pt x="3148" y="1821495"/>
                  <a:pt x="491273" y="2057361"/>
                  <a:pt x="1097276" y="2057361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5" name="形状"/>
          <p:cNvSpPr/>
          <p:nvPr/>
        </p:nvSpPr>
        <p:spPr>
          <a:xfrm rot="14159056" flipH="1">
            <a:off x="6205294" y="2873925"/>
            <a:ext cx="1436090" cy="1351182"/>
          </a:xfrm>
          <a:custGeom>
            <a:avLst/>
            <a:gdLst/>
            <a:ahLst/>
            <a:cxnLst/>
            <a:rect l="l" t="t" r="r" b="b"/>
            <a:pathLst>
              <a:path w="2186646" h="2057361">
                <a:moveTo>
                  <a:pt x="50507" y="1635375"/>
                </a:moveTo>
                <a:cubicBezTo>
                  <a:pt x="190339" y="1901653"/>
                  <a:pt x="604898" y="2057361"/>
                  <a:pt x="1097276" y="2057361"/>
                </a:cubicBezTo>
                <a:cubicBezTo>
                  <a:pt x="1439870" y="2057361"/>
                  <a:pt x="2107216" y="1912345"/>
                  <a:pt x="2186646" y="1517443"/>
                </a:cubicBezTo>
                <a:cubicBezTo>
                  <a:pt x="2145694" y="1508942"/>
                  <a:pt x="2105984" y="1493643"/>
                  <a:pt x="2067706" y="1471954"/>
                </a:cubicBezTo>
                <a:cubicBezTo>
                  <a:pt x="1813102" y="1327693"/>
                  <a:pt x="1510947" y="670352"/>
                  <a:pt x="1214994" y="81058"/>
                </a:cubicBezTo>
                <a:lnTo>
                  <a:pt x="1261793" y="0"/>
                </a:lnTo>
                <a:lnTo>
                  <a:pt x="778206" y="0"/>
                </a:lnTo>
                <a:cubicBezTo>
                  <a:pt x="415839" y="550951"/>
                  <a:pt x="-2358" y="1141294"/>
                  <a:pt x="11" y="1433918"/>
                </a:cubicBezTo>
                <a:cubicBezTo>
                  <a:pt x="599" y="1506589"/>
                  <a:pt x="18237" y="1573926"/>
                  <a:pt x="50507" y="1635375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6" name="形状"/>
          <p:cNvSpPr/>
          <p:nvPr/>
        </p:nvSpPr>
        <p:spPr>
          <a:xfrm rot="18977312" flipH="1">
            <a:off x="5930249" y="3790627"/>
            <a:ext cx="1431943" cy="1351182"/>
          </a:xfrm>
          <a:custGeom>
            <a:avLst/>
            <a:gdLst/>
            <a:ahLst/>
            <a:cxnLst/>
            <a:rect l="l" t="t" r="r" b="b"/>
            <a:pathLst>
              <a:path w="2180334" h="2057361">
                <a:moveTo>
                  <a:pt x="252332" y="813832"/>
                </a:moveTo>
                <a:cubicBezTo>
                  <a:pt x="102783" y="1066864"/>
                  <a:pt x="-1174" y="1287606"/>
                  <a:pt x="11" y="1433919"/>
                </a:cubicBezTo>
                <a:cubicBezTo>
                  <a:pt x="3148" y="1821495"/>
                  <a:pt x="491273" y="2057361"/>
                  <a:pt x="1097276" y="2057361"/>
                </a:cubicBezTo>
                <a:cubicBezTo>
                  <a:pt x="1433748" y="2057361"/>
                  <a:pt x="2083468" y="1917482"/>
                  <a:pt x="2180334" y="1537981"/>
                </a:cubicBezTo>
                <a:cubicBezTo>
                  <a:pt x="2151229" y="1529910"/>
                  <a:pt x="2122821" y="1517403"/>
                  <a:pt x="2094992" y="1500978"/>
                </a:cubicBezTo>
                <a:cubicBezTo>
                  <a:pt x="1798854" y="1326198"/>
                  <a:pt x="1520348" y="691527"/>
                  <a:pt x="1239612" y="114703"/>
                </a:cubicBezTo>
                <a:lnTo>
                  <a:pt x="1305836" y="0"/>
                </a:lnTo>
                <a:lnTo>
                  <a:pt x="778206" y="0"/>
                </a:lnTo>
                <a:cubicBezTo>
                  <a:pt x="597022" y="275475"/>
                  <a:pt x="401881" y="560799"/>
                  <a:pt x="252332" y="813832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7" name="形状"/>
          <p:cNvSpPr/>
          <p:nvPr/>
        </p:nvSpPr>
        <p:spPr>
          <a:xfrm rot="6288856">
            <a:off x="4581843" y="2949358"/>
            <a:ext cx="1433651" cy="1351182"/>
          </a:xfrm>
          <a:custGeom>
            <a:avLst/>
            <a:gdLst/>
            <a:ahLst/>
            <a:cxnLst/>
            <a:rect l="l" t="t" r="r" b="b"/>
            <a:pathLst>
              <a:path w="2182933" h="2057361">
                <a:moveTo>
                  <a:pt x="38879" y="1635374"/>
                </a:moveTo>
                <a:cubicBezTo>
                  <a:pt x="20780" y="1600909"/>
                  <a:pt x="7284" y="1564592"/>
                  <a:pt x="0" y="1526256"/>
                </a:cubicBezTo>
                <a:cubicBezTo>
                  <a:pt x="22828" y="1518153"/>
                  <a:pt x="45187" y="1507839"/>
                  <a:pt x="67077" y="1495436"/>
                </a:cubicBezTo>
                <a:cubicBezTo>
                  <a:pt x="321681" y="1351176"/>
                  <a:pt x="623835" y="693835"/>
                  <a:pt x="919789" y="104541"/>
                </a:cubicBezTo>
                <a:lnTo>
                  <a:pt x="859433" y="0"/>
                </a:lnTo>
                <a:lnTo>
                  <a:pt x="1410055" y="0"/>
                </a:lnTo>
                <a:cubicBezTo>
                  <a:pt x="1769230" y="531536"/>
                  <a:pt x="2179619" y="1090065"/>
                  <a:pt x="2182914" y="1433918"/>
                </a:cubicBezTo>
                <a:cubicBezTo>
                  <a:pt x="2187305" y="1892075"/>
                  <a:pt x="1451404" y="2057361"/>
                  <a:pt x="1085649" y="2057361"/>
                </a:cubicBezTo>
                <a:cubicBezTo>
                  <a:pt x="593271" y="2057361"/>
                  <a:pt x="178712" y="1901652"/>
                  <a:pt x="38879" y="1635374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9" name="形状"/>
          <p:cNvSpPr/>
          <p:nvPr/>
        </p:nvSpPr>
        <p:spPr>
          <a:xfrm rot="2688856">
            <a:off x="4940898" y="3867277"/>
            <a:ext cx="1430019" cy="1351182"/>
          </a:xfrm>
          <a:custGeom>
            <a:avLst/>
            <a:gdLst/>
            <a:ahLst/>
            <a:cxnLst/>
            <a:rect l="l" t="t" r="r" b="b"/>
            <a:pathLst>
              <a:path w="2177404" h="2057361">
                <a:moveTo>
                  <a:pt x="846196" y="0"/>
                </a:moveTo>
                <a:lnTo>
                  <a:pt x="1404526" y="0"/>
                </a:lnTo>
                <a:cubicBezTo>
                  <a:pt x="1763701" y="531536"/>
                  <a:pt x="2174090" y="1090065"/>
                  <a:pt x="2177385" y="1433918"/>
                </a:cubicBezTo>
                <a:cubicBezTo>
                  <a:pt x="2181776" y="1892075"/>
                  <a:pt x="1445875" y="2057361"/>
                  <a:pt x="1080120" y="2057361"/>
                </a:cubicBezTo>
                <a:cubicBezTo>
                  <a:pt x="536352" y="2057361"/>
                  <a:pt x="87494" y="1867454"/>
                  <a:pt x="0" y="1548095"/>
                </a:cubicBezTo>
                <a:lnTo>
                  <a:pt x="66534" y="1517422"/>
                </a:lnTo>
                <a:cubicBezTo>
                  <a:pt x="362672" y="1342642"/>
                  <a:pt x="641178" y="707971"/>
                  <a:pt x="921914" y="131147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0" name="形状"/>
          <p:cNvSpPr/>
          <p:nvPr/>
        </p:nvSpPr>
        <p:spPr>
          <a:xfrm>
            <a:off x="5704624" y="3480719"/>
            <a:ext cx="782753" cy="78275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2" name="Rectangle 15"/>
          <p:cNvSpPr/>
          <p:nvPr/>
        </p:nvSpPr>
        <p:spPr>
          <a:xfrm rot="5400000">
            <a:off x="5447982" y="4466456"/>
            <a:ext cx="357678" cy="357203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sp>
        <p:nvSpPr>
          <p:cNvPr id="13" name="Parallelogram 30"/>
          <p:cNvSpPr/>
          <p:nvPr/>
        </p:nvSpPr>
        <p:spPr>
          <a:xfrm flipH="1">
            <a:off x="5797268" y="2768680"/>
            <a:ext cx="390084" cy="391049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sp>
        <p:nvSpPr>
          <p:cNvPr id="14" name="Round Same Side Corner Rectangle 21"/>
          <p:cNvSpPr/>
          <p:nvPr/>
        </p:nvSpPr>
        <p:spPr>
          <a:xfrm rot="10800000">
            <a:off x="6691848" y="4377495"/>
            <a:ext cx="292891" cy="330745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sp>
        <p:nvSpPr>
          <p:cNvPr id="16" name="Rectangle 18"/>
          <p:cNvSpPr/>
          <p:nvPr/>
        </p:nvSpPr>
        <p:spPr>
          <a:xfrm>
            <a:off x="6808411" y="3329416"/>
            <a:ext cx="371963" cy="29553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sp>
        <p:nvSpPr>
          <p:cNvPr id="17" name="Rounded Rectangle 5"/>
          <p:cNvSpPr/>
          <p:nvPr/>
        </p:nvSpPr>
        <p:spPr>
          <a:xfrm flipH="1">
            <a:off x="4969523" y="3504834"/>
            <a:ext cx="382249" cy="31533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837016" y="1150480"/>
            <a:ext cx="2596139" cy="636191"/>
            <a:chOff x="1185874" y="5028258"/>
            <a:chExt cx="2596139" cy="636191"/>
          </a:xfrm>
        </p:grpSpPr>
        <p:sp>
          <p:nvSpPr>
            <p:cNvPr id="20" name="文本框 19"/>
            <p:cNvSpPr txBox="1"/>
            <p:nvPr>
              <p:custDataLst>
                <p:tags r:id="rId2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 here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897886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sp>
        <p:nvSpPr>
          <p:cNvPr id="22" name="椭圆 21"/>
          <p:cNvSpPr/>
          <p:nvPr/>
        </p:nvSpPr>
        <p:spPr>
          <a:xfrm>
            <a:off x="6041951" y="1896775"/>
            <a:ext cx="186267" cy="1862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579861" y="3183224"/>
            <a:ext cx="2596139" cy="636191"/>
            <a:chOff x="1185874" y="5028258"/>
            <a:chExt cx="2596139" cy="636191"/>
          </a:xfrm>
        </p:grpSpPr>
        <p:sp>
          <p:nvSpPr>
            <p:cNvPr id="32" name="文本框 31"/>
            <p:cNvSpPr txBox="1"/>
            <p:nvPr>
              <p:custDataLst>
                <p:tags r:id="rId3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 here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185874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sp>
        <p:nvSpPr>
          <p:cNvPr id="34" name="椭圆 33"/>
          <p:cNvSpPr/>
          <p:nvPr/>
        </p:nvSpPr>
        <p:spPr>
          <a:xfrm>
            <a:off x="8231472" y="3259367"/>
            <a:ext cx="186267" cy="1862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8579861" y="4448706"/>
            <a:ext cx="2596139" cy="636191"/>
            <a:chOff x="1185874" y="5028258"/>
            <a:chExt cx="2596139" cy="636191"/>
          </a:xfrm>
        </p:grpSpPr>
        <p:sp>
          <p:nvSpPr>
            <p:cNvPr id="36" name="文本框 35"/>
            <p:cNvSpPr txBox="1"/>
            <p:nvPr>
              <p:custDataLst>
                <p:tags r:id="rId4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 here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185874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sp>
        <p:nvSpPr>
          <p:cNvPr id="38" name="椭圆 37"/>
          <p:cNvSpPr/>
          <p:nvPr/>
        </p:nvSpPr>
        <p:spPr>
          <a:xfrm>
            <a:off x="8231472" y="4524849"/>
            <a:ext cx="186267" cy="1862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016000" y="4448706"/>
            <a:ext cx="2596139" cy="636191"/>
            <a:chOff x="1185874" y="5028258"/>
            <a:chExt cx="2596139" cy="636191"/>
          </a:xfrm>
        </p:grpSpPr>
        <p:sp>
          <p:nvSpPr>
            <p:cNvPr id="40" name="文本框 39"/>
            <p:cNvSpPr txBox="1"/>
            <p:nvPr>
              <p:custDataLst>
                <p:tags r:id="rId5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 here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609897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sp>
        <p:nvSpPr>
          <p:cNvPr id="42" name="椭圆 41"/>
          <p:cNvSpPr/>
          <p:nvPr/>
        </p:nvSpPr>
        <p:spPr>
          <a:xfrm>
            <a:off x="3764391" y="4524848"/>
            <a:ext cx="186267" cy="1862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016459" y="3188867"/>
            <a:ext cx="2596139" cy="636191"/>
            <a:chOff x="1185874" y="5028258"/>
            <a:chExt cx="2596139" cy="636191"/>
          </a:xfrm>
        </p:grpSpPr>
        <p:sp>
          <p:nvSpPr>
            <p:cNvPr id="44" name="文本框 43"/>
            <p:cNvSpPr txBox="1"/>
            <p:nvPr>
              <p:custDataLst>
                <p:tags r:id="rId6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 here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2609897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sp>
        <p:nvSpPr>
          <p:cNvPr id="46" name="椭圆 45"/>
          <p:cNvSpPr/>
          <p:nvPr/>
        </p:nvSpPr>
        <p:spPr>
          <a:xfrm>
            <a:off x="3764850" y="3265009"/>
            <a:ext cx="186267" cy="1862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53106" y="523730"/>
            <a:ext cx="6819244" cy="71527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rPr>
              <a:t>Enter title here</a:t>
            </a:r>
            <a:endParaRPr lang="en-US" altLang="zh-CN" sz="2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3" name="形状"/>
          <p:cNvSpPr/>
          <p:nvPr/>
        </p:nvSpPr>
        <p:spPr>
          <a:xfrm flipV="1">
            <a:off x="5369357" y="2304353"/>
            <a:ext cx="1437092" cy="1351181"/>
          </a:xfrm>
          <a:custGeom>
            <a:avLst/>
            <a:gdLst/>
            <a:ahLst/>
            <a:cxnLst/>
            <a:rect l="l" t="t" r="r" b="b"/>
            <a:pathLst>
              <a:path w="2188171" h="2057361">
                <a:moveTo>
                  <a:pt x="1097276" y="2057361"/>
                </a:moveTo>
                <a:cubicBezTo>
                  <a:pt x="1443899" y="2057361"/>
                  <a:pt x="2122958" y="1908914"/>
                  <a:pt x="2188171" y="1503241"/>
                </a:cubicBezTo>
                <a:cubicBezTo>
                  <a:pt x="2163927" y="1495178"/>
                  <a:pt x="2140286" y="1484410"/>
                  <a:pt x="2117168" y="1471311"/>
                </a:cubicBezTo>
                <a:cubicBezTo>
                  <a:pt x="1862564" y="1327050"/>
                  <a:pt x="1560409" y="669709"/>
                  <a:pt x="1264456" y="80415"/>
                </a:cubicBezTo>
                <a:lnTo>
                  <a:pt x="1310883" y="0"/>
                </a:lnTo>
                <a:lnTo>
                  <a:pt x="778206" y="0"/>
                </a:lnTo>
                <a:cubicBezTo>
                  <a:pt x="415839" y="550951"/>
                  <a:pt x="-2358" y="1141295"/>
                  <a:pt x="11" y="1433918"/>
                </a:cubicBezTo>
                <a:cubicBezTo>
                  <a:pt x="3148" y="1821495"/>
                  <a:pt x="491273" y="2057361"/>
                  <a:pt x="1097276" y="2057361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5" name="形状"/>
          <p:cNvSpPr/>
          <p:nvPr/>
        </p:nvSpPr>
        <p:spPr>
          <a:xfrm rot="14400000" flipH="1">
            <a:off x="6175503" y="2777567"/>
            <a:ext cx="1436090" cy="1351182"/>
          </a:xfrm>
          <a:custGeom>
            <a:avLst/>
            <a:gdLst/>
            <a:ahLst/>
            <a:cxnLst/>
            <a:rect l="l" t="t" r="r" b="b"/>
            <a:pathLst>
              <a:path w="2186646" h="2057361">
                <a:moveTo>
                  <a:pt x="50507" y="1635375"/>
                </a:moveTo>
                <a:cubicBezTo>
                  <a:pt x="190339" y="1901653"/>
                  <a:pt x="604898" y="2057361"/>
                  <a:pt x="1097276" y="2057361"/>
                </a:cubicBezTo>
                <a:cubicBezTo>
                  <a:pt x="1439870" y="2057361"/>
                  <a:pt x="2107216" y="1912345"/>
                  <a:pt x="2186646" y="1517443"/>
                </a:cubicBezTo>
                <a:cubicBezTo>
                  <a:pt x="2145694" y="1508942"/>
                  <a:pt x="2105984" y="1493643"/>
                  <a:pt x="2067706" y="1471954"/>
                </a:cubicBezTo>
                <a:cubicBezTo>
                  <a:pt x="1813102" y="1327693"/>
                  <a:pt x="1510947" y="670352"/>
                  <a:pt x="1214994" y="81058"/>
                </a:cubicBezTo>
                <a:lnTo>
                  <a:pt x="1261793" y="0"/>
                </a:lnTo>
                <a:lnTo>
                  <a:pt x="778206" y="0"/>
                </a:lnTo>
                <a:cubicBezTo>
                  <a:pt x="415839" y="550951"/>
                  <a:pt x="-2358" y="1141294"/>
                  <a:pt x="11" y="1433918"/>
                </a:cubicBezTo>
                <a:cubicBezTo>
                  <a:pt x="599" y="1506589"/>
                  <a:pt x="18237" y="1573926"/>
                  <a:pt x="50507" y="1635375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6" name="形状"/>
          <p:cNvSpPr/>
          <p:nvPr/>
        </p:nvSpPr>
        <p:spPr>
          <a:xfrm rot="18000000" flipH="1">
            <a:off x="6146652" y="3679960"/>
            <a:ext cx="1431943" cy="1351182"/>
          </a:xfrm>
          <a:custGeom>
            <a:avLst/>
            <a:gdLst/>
            <a:ahLst/>
            <a:cxnLst/>
            <a:rect l="l" t="t" r="r" b="b"/>
            <a:pathLst>
              <a:path w="2180334" h="2057361">
                <a:moveTo>
                  <a:pt x="252332" y="813832"/>
                </a:moveTo>
                <a:cubicBezTo>
                  <a:pt x="102783" y="1066864"/>
                  <a:pt x="-1174" y="1287606"/>
                  <a:pt x="11" y="1433919"/>
                </a:cubicBezTo>
                <a:cubicBezTo>
                  <a:pt x="3148" y="1821495"/>
                  <a:pt x="491273" y="2057361"/>
                  <a:pt x="1097276" y="2057361"/>
                </a:cubicBezTo>
                <a:cubicBezTo>
                  <a:pt x="1433748" y="2057361"/>
                  <a:pt x="2083468" y="1917482"/>
                  <a:pt x="2180334" y="1537981"/>
                </a:cubicBezTo>
                <a:cubicBezTo>
                  <a:pt x="2151229" y="1529910"/>
                  <a:pt x="2122821" y="1517403"/>
                  <a:pt x="2094992" y="1500978"/>
                </a:cubicBezTo>
                <a:cubicBezTo>
                  <a:pt x="1798854" y="1326198"/>
                  <a:pt x="1520348" y="691527"/>
                  <a:pt x="1239612" y="114703"/>
                </a:cubicBezTo>
                <a:lnTo>
                  <a:pt x="1305836" y="0"/>
                </a:lnTo>
                <a:lnTo>
                  <a:pt x="778206" y="0"/>
                </a:lnTo>
                <a:cubicBezTo>
                  <a:pt x="597022" y="275475"/>
                  <a:pt x="401881" y="560799"/>
                  <a:pt x="252332" y="813832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7" name="形状"/>
          <p:cNvSpPr/>
          <p:nvPr/>
        </p:nvSpPr>
        <p:spPr>
          <a:xfrm rot="7200000">
            <a:off x="4581626" y="2774123"/>
            <a:ext cx="1433651" cy="1351182"/>
          </a:xfrm>
          <a:custGeom>
            <a:avLst/>
            <a:gdLst/>
            <a:ahLst/>
            <a:cxnLst/>
            <a:rect l="l" t="t" r="r" b="b"/>
            <a:pathLst>
              <a:path w="2182933" h="2057361">
                <a:moveTo>
                  <a:pt x="38879" y="1635374"/>
                </a:moveTo>
                <a:cubicBezTo>
                  <a:pt x="20780" y="1600909"/>
                  <a:pt x="7284" y="1564592"/>
                  <a:pt x="0" y="1526256"/>
                </a:cubicBezTo>
                <a:cubicBezTo>
                  <a:pt x="22828" y="1518153"/>
                  <a:pt x="45187" y="1507839"/>
                  <a:pt x="67077" y="1495436"/>
                </a:cubicBezTo>
                <a:cubicBezTo>
                  <a:pt x="321681" y="1351176"/>
                  <a:pt x="623835" y="693835"/>
                  <a:pt x="919789" y="104541"/>
                </a:cubicBezTo>
                <a:lnTo>
                  <a:pt x="859433" y="0"/>
                </a:lnTo>
                <a:lnTo>
                  <a:pt x="1410055" y="0"/>
                </a:lnTo>
                <a:cubicBezTo>
                  <a:pt x="1769230" y="531536"/>
                  <a:pt x="2179619" y="1090065"/>
                  <a:pt x="2182914" y="1433918"/>
                </a:cubicBezTo>
                <a:cubicBezTo>
                  <a:pt x="2187305" y="1892075"/>
                  <a:pt x="1451404" y="2057361"/>
                  <a:pt x="1085649" y="2057361"/>
                </a:cubicBezTo>
                <a:cubicBezTo>
                  <a:pt x="593271" y="2057361"/>
                  <a:pt x="178712" y="1901652"/>
                  <a:pt x="38879" y="1635374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8" name="形状"/>
          <p:cNvSpPr/>
          <p:nvPr/>
        </p:nvSpPr>
        <p:spPr>
          <a:xfrm>
            <a:off x="5379912" y="4124241"/>
            <a:ext cx="1430731" cy="1351181"/>
          </a:xfrm>
          <a:custGeom>
            <a:avLst/>
            <a:gdLst/>
            <a:ahLst/>
            <a:cxnLst/>
            <a:rect l="l" t="t" r="r" b="b"/>
            <a:pathLst>
              <a:path w="2178487" h="2057361">
                <a:moveTo>
                  <a:pt x="895695" y="0"/>
                </a:moveTo>
                <a:lnTo>
                  <a:pt x="1405609" y="0"/>
                </a:lnTo>
                <a:cubicBezTo>
                  <a:pt x="1764784" y="531537"/>
                  <a:pt x="2175173" y="1090065"/>
                  <a:pt x="2178468" y="1433918"/>
                </a:cubicBezTo>
                <a:cubicBezTo>
                  <a:pt x="2182859" y="1892075"/>
                  <a:pt x="1446958" y="2057361"/>
                  <a:pt x="1081203" y="2057361"/>
                </a:cubicBezTo>
                <a:cubicBezTo>
                  <a:pt x="535014" y="2057361"/>
                  <a:pt x="84582" y="1865759"/>
                  <a:pt x="0" y="1543817"/>
                </a:cubicBezTo>
                <a:cubicBezTo>
                  <a:pt x="36694" y="1536726"/>
                  <a:pt x="72316" y="1522332"/>
                  <a:pt x="107037" y="1501840"/>
                </a:cubicBezTo>
                <a:cubicBezTo>
                  <a:pt x="403175" y="1327060"/>
                  <a:pt x="681680" y="692388"/>
                  <a:pt x="962417" y="115565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9" name="形状"/>
          <p:cNvSpPr/>
          <p:nvPr/>
        </p:nvSpPr>
        <p:spPr>
          <a:xfrm rot="3600000">
            <a:off x="4608186" y="3682713"/>
            <a:ext cx="1430019" cy="1351182"/>
          </a:xfrm>
          <a:custGeom>
            <a:avLst/>
            <a:gdLst/>
            <a:ahLst/>
            <a:cxnLst/>
            <a:rect l="l" t="t" r="r" b="b"/>
            <a:pathLst>
              <a:path w="2177404" h="2057361">
                <a:moveTo>
                  <a:pt x="846196" y="0"/>
                </a:moveTo>
                <a:lnTo>
                  <a:pt x="1404526" y="0"/>
                </a:lnTo>
                <a:cubicBezTo>
                  <a:pt x="1763701" y="531536"/>
                  <a:pt x="2174090" y="1090065"/>
                  <a:pt x="2177385" y="1433918"/>
                </a:cubicBezTo>
                <a:cubicBezTo>
                  <a:pt x="2181776" y="1892075"/>
                  <a:pt x="1445875" y="2057361"/>
                  <a:pt x="1080120" y="2057361"/>
                </a:cubicBezTo>
                <a:cubicBezTo>
                  <a:pt x="536352" y="2057361"/>
                  <a:pt x="87494" y="1867454"/>
                  <a:pt x="0" y="1548095"/>
                </a:cubicBezTo>
                <a:lnTo>
                  <a:pt x="66534" y="1517422"/>
                </a:lnTo>
                <a:cubicBezTo>
                  <a:pt x="362672" y="1342642"/>
                  <a:pt x="641178" y="707971"/>
                  <a:pt x="921914" y="131147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0" name="形状"/>
          <p:cNvSpPr/>
          <p:nvPr/>
        </p:nvSpPr>
        <p:spPr>
          <a:xfrm>
            <a:off x="5679789" y="3480719"/>
            <a:ext cx="782753" cy="78275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2" name="Rectangle 15"/>
          <p:cNvSpPr/>
          <p:nvPr/>
        </p:nvSpPr>
        <p:spPr>
          <a:xfrm rot="5400000">
            <a:off x="5039431" y="4313747"/>
            <a:ext cx="357678" cy="357203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sp>
        <p:nvSpPr>
          <p:cNvPr id="13" name="Parallelogram 30"/>
          <p:cNvSpPr/>
          <p:nvPr/>
        </p:nvSpPr>
        <p:spPr>
          <a:xfrm flipH="1">
            <a:off x="5881748" y="2650030"/>
            <a:ext cx="390084" cy="391049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sp>
        <p:nvSpPr>
          <p:cNvPr id="14" name="Round Same Side Corner Rectangle 21"/>
          <p:cNvSpPr/>
          <p:nvPr/>
        </p:nvSpPr>
        <p:spPr>
          <a:xfrm rot="10800000">
            <a:off x="6889273" y="4212123"/>
            <a:ext cx="292891" cy="330745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sp>
        <p:nvSpPr>
          <p:cNvPr id="15" name="Rounded Rectangle 10"/>
          <p:cNvSpPr/>
          <p:nvPr/>
        </p:nvSpPr>
        <p:spPr>
          <a:xfrm>
            <a:off x="6005647" y="4772328"/>
            <a:ext cx="281910" cy="373077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sp>
        <p:nvSpPr>
          <p:cNvPr id="16" name="Rectangle 18"/>
          <p:cNvSpPr/>
          <p:nvPr/>
        </p:nvSpPr>
        <p:spPr>
          <a:xfrm>
            <a:off x="6845730" y="3181143"/>
            <a:ext cx="371963" cy="29553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sp>
        <p:nvSpPr>
          <p:cNvPr id="17" name="Rounded Rectangle 5"/>
          <p:cNvSpPr/>
          <p:nvPr/>
        </p:nvSpPr>
        <p:spPr>
          <a:xfrm flipH="1">
            <a:off x="4953892" y="3258417"/>
            <a:ext cx="382249" cy="31533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579861" y="2304353"/>
            <a:ext cx="2596139" cy="636191"/>
            <a:chOff x="1185874" y="5028258"/>
            <a:chExt cx="2596139" cy="636191"/>
          </a:xfrm>
        </p:grpSpPr>
        <p:sp>
          <p:nvSpPr>
            <p:cNvPr id="20" name="文本框 19"/>
            <p:cNvSpPr txBox="1"/>
            <p:nvPr>
              <p:custDataLst>
                <p:tags r:id="rId2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 here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185874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sp>
        <p:nvSpPr>
          <p:cNvPr id="22" name="椭圆 21"/>
          <p:cNvSpPr/>
          <p:nvPr/>
        </p:nvSpPr>
        <p:spPr>
          <a:xfrm>
            <a:off x="8231472" y="2380496"/>
            <a:ext cx="186267" cy="1862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579861" y="3573749"/>
            <a:ext cx="2596139" cy="636191"/>
            <a:chOff x="1185874" y="5028258"/>
            <a:chExt cx="2596139" cy="636191"/>
          </a:xfrm>
        </p:grpSpPr>
        <p:sp>
          <p:nvSpPr>
            <p:cNvPr id="32" name="文本框 31"/>
            <p:cNvSpPr txBox="1"/>
            <p:nvPr>
              <p:custDataLst>
                <p:tags r:id="rId3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 here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185874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sp>
        <p:nvSpPr>
          <p:cNvPr id="34" name="椭圆 33"/>
          <p:cNvSpPr/>
          <p:nvPr/>
        </p:nvSpPr>
        <p:spPr>
          <a:xfrm>
            <a:off x="8231472" y="3649892"/>
            <a:ext cx="186267" cy="1862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8579861" y="4839231"/>
            <a:ext cx="2596139" cy="636191"/>
            <a:chOff x="1185874" y="5028258"/>
            <a:chExt cx="2596139" cy="636191"/>
          </a:xfrm>
        </p:grpSpPr>
        <p:sp>
          <p:nvSpPr>
            <p:cNvPr id="36" name="文本框 35"/>
            <p:cNvSpPr txBox="1"/>
            <p:nvPr>
              <p:custDataLst>
                <p:tags r:id="rId4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 here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185874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sp>
        <p:nvSpPr>
          <p:cNvPr id="38" name="椭圆 37"/>
          <p:cNvSpPr/>
          <p:nvPr/>
        </p:nvSpPr>
        <p:spPr>
          <a:xfrm>
            <a:off x="8231472" y="4915374"/>
            <a:ext cx="186267" cy="1862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016000" y="4839231"/>
            <a:ext cx="2596139" cy="636191"/>
            <a:chOff x="1185874" y="5028258"/>
            <a:chExt cx="2596139" cy="636191"/>
          </a:xfrm>
        </p:grpSpPr>
        <p:sp>
          <p:nvSpPr>
            <p:cNvPr id="40" name="文本框 39"/>
            <p:cNvSpPr txBox="1"/>
            <p:nvPr>
              <p:custDataLst>
                <p:tags r:id="rId5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 here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609897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sp>
        <p:nvSpPr>
          <p:cNvPr id="42" name="椭圆 41"/>
          <p:cNvSpPr/>
          <p:nvPr/>
        </p:nvSpPr>
        <p:spPr>
          <a:xfrm>
            <a:off x="3764391" y="4915373"/>
            <a:ext cx="186267" cy="1862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016459" y="3579392"/>
            <a:ext cx="2596139" cy="636191"/>
            <a:chOff x="1185874" y="5028258"/>
            <a:chExt cx="2596139" cy="636191"/>
          </a:xfrm>
        </p:grpSpPr>
        <p:sp>
          <p:nvSpPr>
            <p:cNvPr id="44" name="文本框 43"/>
            <p:cNvSpPr txBox="1"/>
            <p:nvPr>
              <p:custDataLst>
                <p:tags r:id="rId6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 here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2609897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sp>
        <p:nvSpPr>
          <p:cNvPr id="46" name="椭圆 45"/>
          <p:cNvSpPr/>
          <p:nvPr/>
        </p:nvSpPr>
        <p:spPr>
          <a:xfrm>
            <a:off x="3764850" y="3655534"/>
            <a:ext cx="186267" cy="1862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1014737" y="2307803"/>
            <a:ext cx="2596139" cy="636191"/>
            <a:chOff x="1185874" y="5028258"/>
            <a:chExt cx="2596139" cy="636191"/>
          </a:xfrm>
        </p:grpSpPr>
        <p:sp>
          <p:nvSpPr>
            <p:cNvPr id="52" name="文本框 51"/>
            <p:cNvSpPr txBox="1"/>
            <p:nvPr>
              <p:custDataLst>
                <p:tags r:id="rId7"/>
              </p:custDataLst>
            </p:nvPr>
          </p:nvSpPr>
          <p:spPr>
            <a:xfrm>
              <a:off x="1185874" y="5366812"/>
              <a:ext cx="2596139" cy="2976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 here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609897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sp>
        <p:nvSpPr>
          <p:cNvPr id="54" name="椭圆 53"/>
          <p:cNvSpPr/>
          <p:nvPr/>
        </p:nvSpPr>
        <p:spPr>
          <a:xfrm>
            <a:off x="3763128" y="2383945"/>
            <a:ext cx="186267" cy="1862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占位符 13"/>
          <p:cNvPicPr>
            <a:picLocks noGrp="1" noChangeAspect="1"/>
          </p:cNvPicPr>
          <p:nvPr>
            <p:ph type="pic" sz="quarter" idx="1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" r="4205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2" b="22682"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3" b="14483"/>
          <a:stretch>
            <a:fillRect/>
          </a:stretch>
        </p:blipFill>
        <p:spPr/>
      </p:pic>
      <p:grpSp>
        <p:nvGrpSpPr>
          <p:cNvPr id="17" name="组合 16"/>
          <p:cNvGrpSpPr/>
          <p:nvPr/>
        </p:nvGrpSpPr>
        <p:grpSpPr>
          <a:xfrm>
            <a:off x="4190637" y="1801525"/>
            <a:ext cx="2393087" cy="967359"/>
            <a:chOff x="1993856" y="4968490"/>
            <a:chExt cx="2393087" cy="967359"/>
          </a:xfrm>
        </p:grpSpPr>
        <p:sp>
          <p:nvSpPr>
            <p:cNvPr id="18" name="文本框 17"/>
            <p:cNvSpPr txBox="1"/>
            <p:nvPr>
              <p:custDataLst>
                <p:tags r:id="rId4"/>
              </p:custDataLst>
            </p:nvPr>
          </p:nvSpPr>
          <p:spPr>
            <a:xfrm>
              <a:off x="2055564" y="4968490"/>
              <a:ext cx="2269671" cy="372525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j-cs"/>
                  <a:sym typeface="+mn-lt"/>
                </a:rPr>
                <a:t>Enter title</a:t>
              </a:r>
              <a:endParaRPr lang="en-US" altLang="zh-CN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  <a:sym typeface="+mn-lt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5"/>
              </p:custDataLst>
            </p:nvPr>
          </p:nvSpPr>
          <p:spPr>
            <a:xfrm>
              <a:off x="1993856" y="5334186"/>
              <a:ext cx="2393087" cy="601663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 here, consectetuer adipiscing elit. Maecenas porttitor congue massa. </a:t>
              </a:r>
              <a:endParaRPr lang="en-US" altLang="zh-CN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grpSp>
        <p:nvGrpSpPr>
          <p:cNvPr id="20" name="Group 198"/>
          <p:cNvGrpSpPr>
            <a:grpSpLocks noChangeAspect="1"/>
          </p:cNvGrpSpPr>
          <p:nvPr/>
        </p:nvGrpSpPr>
        <p:grpSpPr bwMode="auto">
          <a:xfrm>
            <a:off x="5040657" y="760508"/>
            <a:ext cx="693045" cy="693482"/>
            <a:chOff x="3337" y="860"/>
            <a:chExt cx="1592" cy="1593"/>
          </a:xfrm>
          <a:solidFill>
            <a:schemeClr val="bg1"/>
          </a:solidFill>
        </p:grpSpPr>
        <p:sp>
          <p:nvSpPr>
            <p:cNvPr id="21" name="Freeform 200"/>
            <p:cNvSpPr/>
            <p:nvPr/>
          </p:nvSpPr>
          <p:spPr bwMode="auto">
            <a:xfrm>
              <a:off x="3337" y="860"/>
              <a:ext cx="1133" cy="743"/>
            </a:xfrm>
            <a:custGeom>
              <a:avLst/>
              <a:gdLst>
                <a:gd name="T0" fmla="*/ 2544 w 3399"/>
                <a:gd name="T1" fmla="*/ 5 h 2228"/>
                <a:gd name="T2" fmla="*/ 2828 w 3399"/>
                <a:gd name="T3" fmla="*/ 45 h 2228"/>
                <a:gd name="T4" fmla="*/ 3113 w 3399"/>
                <a:gd name="T5" fmla="*/ 118 h 2228"/>
                <a:gd name="T6" fmla="*/ 3399 w 3399"/>
                <a:gd name="T7" fmla="*/ 222 h 2228"/>
                <a:gd name="T8" fmla="*/ 3264 w 3399"/>
                <a:gd name="T9" fmla="*/ 513 h 2228"/>
                <a:gd name="T10" fmla="*/ 3065 w 3399"/>
                <a:gd name="T11" fmla="*/ 601 h 2228"/>
                <a:gd name="T12" fmla="*/ 2797 w 3399"/>
                <a:gd name="T13" fmla="*/ 524 h 2228"/>
                <a:gd name="T14" fmla="*/ 2532 w 3399"/>
                <a:gd name="T15" fmla="*/ 484 h 2228"/>
                <a:gd name="T16" fmla="*/ 2272 w 3399"/>
                <a:gd name="T17" fmla="*/ 483 h 2228"/>
                <a:gd name="T18" fmla="*/ 2019 w 3399"/>
                <a:gd name="T19" fmla="*/ 516 h 2228"/>
                <a:gd name="T20" fmla="*/ 1777 w 3399"/>
                <a:gd name="T21" fmla="*/ 582 h 2228"/>
                <a:gd name="T22" fmla="*/ 1547 w 3399"/>
                <a:gd name="T23" fmla="*/ 678 h 2228"/>
                <a:gd name="T24" fmla="*/ 1332 w 3399"/>
                <a:gd name="T25" fmla="*/ 800 h 2228"/>
                <a:gd name="T26" fmla="*/ 1136 w 3399"/>
                <a:gd name="T27" fmla="*/ 949 h 2228"/>
                <a:gd name="T28" fmla="*/ 960 w 3399"/>
                <a:gd name="T29" fmla="*/ 1119 h 2228"/>
                <a:gd name="T30" fmla="*/ 807 w 3399"/>
                <a:gd name="T31" fmla="*/ 1311 h 2228"/>
                <a:gd name="T32" fmla="*/ 679 w 3399"/>
                <a:gd name="T33" fmla="*/ 1519 h 2228"/>
                <a:gd name="T34" fmla="*/ 580 w 3399"/>
                <a:gd name="T35" fmla="*/ 1743 h 2228"/>
                <a:gd name="T36" fmla="*/ 512 w 3399"/>
                <a:gd name="T37" fmla="*/ 1981 h 2228"/>
                <a:gd name="T38" fmla="*/ 475 w 3399"/>
                <a:gd name="T39" fmla="*/ 2228 h 2228"/>
                <a:gd name="T40" fmla="*/ 162 w 3399"/>
                <a:gd name="T41" fmla="*/ 2202 h 2228"/>
                <a:gd name="T42" fmla="*/ 20 w 3399"/>
                <a:gd name="T43" fmla="*/ 2046 h 2228"/>
                <a:gd name="T44" fmla="*/ 78 w 3399"/>
                <a:gd name="T45" fmla="*/ 1777 h 2228"/>
                <a:gd name="T46" fmla="*/ 160 w 3399"/>
                <a:gd name="T47" fmla="*/ 1524 h 2228"/>
                <a:gd name="T48" fmla="*/ 264 w 3399"/>
                <a:gd name="T49" fmla="*/ 1285 h 2228"/>
                <a:gd name="T50" fmla="*/ 394 w 3399"/>
                <a:gd name="T51" fmla="*/ 1062 h 2228"/>
                <a:gd name="T52" fmla="*/ 548 w 3399"/>
                <a:gd name="T53" fmla="*/ 857 h 2228"/>
                <a:gd name="T54" fmla="*/ 728 w 3399"/>
                <a:gd name="T55" fmla="*/ 668 h 2228"/>
                <a:gd name="T56" fmla="*/ 934 w 3399"/>
                <a:gd name="T57" fmla="*/ 496 h 2228"/>
                <a:gd name="T58" fmla="*/ 1165 w 3399"/>
                <a:gd name="T59" fmla="*/ 342 h 2228"/>
                <a:gd name="T60" fmla="*/ 1435 w 3399"/>
                <a:gd name="T61" fmla="*/ 200 h 2228"/>
                <a:gd name="T62" fmla="*/ 1709 w 3399"/>
                <a:gd name="T63" fmla="*/ 97 h 2228"/>
                <a:gd name="T64" fmla="*/ 1985 w 3399"/>
                <a:gd name="T65" fmla="*/ 32 h 2228"/>
                <a:gd name="T66" fmla="*/ 2263 w 3399"/>
                <a:gd name="T67" fmla="*/ 1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99" h="2228">
                  <a:moveTo>
                    <a:pt x="2403" y="0"/>
                  </a:moveTo>
                  <a:lnTo>
                    <a:pt x="2544" y="5"/>
                  </a:lnTo>
                  <a:lnTo>
                    <a:pt x="2685" y="21"/>
                  </a:lnTo>
                  <a:lnTo>
                    <a:pt x="2828" y="45"/>
                  </a:lnTo>
                  <a:lnTo>
                    <a:pt x="2970" y="77"/>
                  </a:lnTo>
                  <a:lnTo>
                    <a:pt x="3113" y="118"/>
                  </a:lnTo>
                  <a:lnTo>
                    <a:pt x="3255" y="166"/>
                  </a:lnTo>
                  <a:lnTo>
                    <a:pt x="3399" y="222"/>
                  </a:lnTo>
                  <a:lnTo>
                    <a:pt x="3331" y="371"/>
                  </a:lnTo>
                  <a:lnTo>
                    <a:pt x="3264" y="513"/>
                  </a:lnTo>
                  <a:lnTo>
                    <a:pt x="3197" y="656"/>
                  </a:lnTo>
                  <a:lnTo>
                    <a:pt x="3065" y="601"/>
                  </a:lnTo>
                  <a:lnTo>
                    <a:pt x="2931" y="557"/>
                  </a:lnTo>
                  <a:lnTo>
                    <a:pt x="2797" y="524"/>
                  </a:lnTo>
                  <a:lnTo>
                    <a:pt x="2663" y="499"/>
                  </a:lnTo>
                  <a:lnTo>
                    <a:pt x="2532" y="484"/>
                  </a:lnTo>
                  <a:lnTo>
                    <a:pt x="2401" y="478"/>
                  </a:lnTo>
                  <a:lnTo>
                    <a:pt x="2272" y="483"/>
                  </a:lnTo>
                  <a:lnTo>
                    <a:pt x="2144" y="494"/>
                  </a:lnTo>
                  <a:lnTo>
                    <a:pt x="2019" y="516"/>
                  </a:lnTo>
                  <a:lnTo>
                    <a:pt x="1897" y="545"/>
                  </a:lnTo>
                  <a:lnTo>
                    <a:pt x="1777" y="582"/>
                  </a:lnTo>
                  <a:lnTo>
                    <a:pt x="1659" y="625"/>
                  </a:lnTo>
                  <a:lnTo>
                    <a:pt x="1547" y="678"/>
                  </a:lnTo>
                  <a:lnTo>
                    <a:pt x="1437" y="736"/>
                  </a:lnTo>
                  <a:lnTo>
                    <a:pt x="1332" y="800"/>
                  </a:lnTo>
                  <a:lnTo>
                    <a:pt x="1232" y="871"/>
                  </a:lnTo>
                  <a:lnTo>
                    <a:pt x="1136" y="949"/>
                  </a:lnTo>
                  <a:lnTo>
                    <a:pt x="1046" y="1032"/>
                  </a:lnTo>
                  <a:lnTo>
                    <a:pt x="960" y="1119"/>
                  </a:lnTo>
                  <a:lnTo>
                    <a:pt x="880" y="1212"/>
                  </a:lnTo>
                  <a:lnTo>
                    <a:pt x="807" y="1311"/>
                  </a:lnTo>
                  <a:lnTo>
                    <a:pt x="739" y="1413"/>
                  </a:lnTo>
                  <a:lnTo>
                    <a:pt x="679" y="1519"/>
                  </a:lnTo>
                  <a:lnTo>
                    <a:pt x="625" y="1630"/>
                  </a:lnTo>
                  <a:lnTo>
                    <a:pt x="580" y="1743"/>
                  </a:lnTo>
                  <a:lnTo>
                    <a:pt x="541" y="1861"/>
                  </a:lnTo>
                  <a:lnTo>
                    <a:pt x="512" y="1981"/>
                  </a:lnTo>
                  <a:lnTo>
                    <a:pt x="490" y="2103"/>
                  </a:lnTo>
                  <a:lnTo>
                    <a:pt x="475" y="2228"/>
                  </a:lnTo>
                  <a:lnTo>
                    <a:pt x="320" y="2215"/>
                  </a:lnTo>
                  <a:lnTo>
                    <a:pt x="162" y="2202"/>
                  </a:lnTo>
                  <a:lnTo>
                    <a:pt x="0" y="2187"/>
                  </a:lnTo>
                  <a:lnTo>
                    <a:pt x="20" y="2046"/>
                  </a:lnTo>
                  <a:lnTo>
                    <a:pt x="46" y="1909"/>
                  </a:lnTo>
                  <a:lnTo>
                    <a:pt x="78" y="1777"/>
                  </a:lnTo>
                  <a:lnTo>
                    <a:pt x="116" y="1649"/>
                  </a:lnTo>
                  <a:lnTo>
                    <a:pt x="160" y="1524"/>
                  </a:lnTo>
                  <a:lnTo>
                    <a:pt x="209" y="1401"/>
                  </a:lnTo>
                  <a:lnTo>
                    <a:pt x="264" y="1285"/>
                  </a:lnTo>
                  <a:lnTo>
                    <a:pt x="325" y="1171"/>
                  </a:lnTo>
                  <a:lnTo>
                    <a:pt x="394" y="1062"/>
                  </a:lnTo>
                  <a:lnTo>
                    <a:pt x="468" y="957"/>
                  </a:lnTo>
                  <a:lnTo>
                    <a:pt x="548" y="857"/>
                  </a:lnTo>
                  <a:lnTo>
                    <a:pt x="635" y="761"/>
                  </a:lnTo>
                  <a:lnTo>
                    <a:pt x="728" y="668"/>
                  </a:lnTo>
                  <a:lnTo>
                    <a:pt x="827" y="580"/>
                  </a:lnTo>
                  <a:lnTo>
                    <a:pt x="934" y="496"/>
                  </a:lnTo>
                  <a:lnTo>
                    <a:pt x="1047" y="417"/>
                  </a:lnTo>
                  <a:lnTo>
                    <a:pt x="1165" y="342"/>
                  </a:lnTo>
                  <a:lnTo>
                    <a:pt x="1300" y="266"/>
                  </a:lnTo>
                  <a:lnTo>
                    <a:pt x="1435" y="200"/>
                  </a:lnTo>
                  <a:lnTo>
                    <a:pt x="1572" y="145"/>
                  </a:lnTo>
                  <a:lnTo>
                    <a:pt x="1709" y="97"/>
                  </a:lnTo>
                  <a:lnTo>
                    <a:pt x="1847" y="59"/>
                  </a:lnTo>
                  <a:lnTo>
                    <a:pt x="1985" y="32"/>
                  </a:lnTo>
                  <a:lnTo>
                    <a:pt x="2124" y="11"/>
                  </a:lnTo>
                  <a:lnTo>
                    <a:pt x="2263" y="1"/>
                  </a:lnTo>
                  <a:lnTo>
                    <a:pt x="24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22" name="Freeform 201"/>
            <p:cNvSpPr/>
            <p:nvPr/>
          </p:nvSpPr>
          <p:spPr bwMode="auto">
            <a:xfrm>
              <a:off x="4188" y="1520"/>
              <a:ext cx="741" cy="930"/>
            </a:xfrm>
            <a:custGeom>
              <a:avLst/>
              <a:gdLst>
                <a:gd name="T0" fmla="*/ 2189 w 2223"/>
                <a:gd name="T1" fmla="*/ 0 h 2790"/>
                <a:gd name="T2" fmla="*/ 2208 w 2223"/>
                <a:gd name="T3" fmla="*/ 147 h 2790"/>
                <a:gd name="T4" fmla="*/ 2220 w 2223"/>
                <a:gd name="T5" fmla="*/ 292 h 2790"/>
                <a:gd name="T6" fmla="*/ 2223 w 2223"/>
                <a:gd name="T7" fmla="*/ 433 h 2790"/>
                <a:gd name="T8" fmla="*/ 2218 w 2223"/>
                <a:gd name="T9" fmla="*/ 572 h 2790"/>
                <a:gd name="T10" fmla="*/ 2205 w 2223"/>
                <a:gd name="T11" fmla="*/ 708 h 2790"/>
                <a:gd name="T12" fmla="*/ 2186 w 2223"/>
                <a:gd name="T13" fmla="*/ 841 h 2790"/>
                <a:gd name="T14" fmla="*/ 2159 w 2223"/>
                <a:gd name="T15" fmla="*/ 970 h 2790"/>
                <a:gd name="T16" fmla="*/ 2125 w 2223"/>
                <a:gd name="T17" fmla="*/ 1097 h 2790"/>
                <a:gd name="T18" fmla="*/ 2086 w 2223"/>
                <a:gd name="T19" fmla="*/ 1219 h 2790"/>
                <a:gd name="T20" fmla="*/ 2039 w 2223"/>
                <a:gd name="T21" fmla="*/ 1339 h 2790"/>
                <a:gd name="T22" fmla="*/ 1987 w 2223"/>
                <a:gd name="T23" fmla="*/ 1455 h 2790"/>
                <a:gd name="T24" fmla="*/ 1929 w 2223"/>
                <a:gd name="T25" fmla="*/ 1566 h 2790"/>
                <a:gd name="T26" fmla="*/ 1866 w 2223"/>
                <a:gd name="T27" fmla="*/ 1673 h 2790"/>
                <a:gd name="T28" fmla="*/ 1798 w 2223"/>
                <a:gd name="T29" fmla="*/ 1778 h 2790"/>
                <a:gd name="T30" fmla="*/ 1725 w 2223"/>
                <a:gd name="T31" fmla="*/ 1877 h 2790"/>
                <a:gd name="T32" fmla="*/ 1646 w 2223"/>
                <a:gd name="T33" fmla="*/ 1972 h 2790"/>
                <a:gd name="T34" fmla="*/ 1565 w 2223"/>
                <a:gd name="T35" fmla="*/ 2062 h 2790"/>
                <a:gd name="T36" fmla="*/ 1481 w 2223"/>
                <a:gd name="T37" fmla="*/ 2148 h 2790"/>
                <a:gd name="T38" fmla="*/ 1390 w 2223"/>
                <a:gd name="T39" fmla="*/ 2229 h 2790"/>
                <a:gd name="T40" fmla="*/ 1299 w 2223"/>
                <a:gd name="T41" fmla="*/ 2305 h 2790"/>
                <a:gd name="T42" fmla="*/ 1203 w 2223"/>
                <a:gd name="T43" fmla="*/ 2376 h 2790"/>
                <a:gd name="T44" fmla="*/ 1105 w 2223"/>
                <a:gd name="T45" fmla="*/ 2442 h 2790"/>
                <a:gd name="T46" fmla="*/ 1005 w 2223"/>
                <a:gd name="T47" fmla="*/ 2503 h 2790"/>
                <a:gd name="T48" fmla="*/ 903 w 2223"/>
                <a:gd name="T49" fmla="*/ 2558 h 2790"/>
                <a:gd name="T50" fmla="*/ 798 w 2223"/>
                <a:gd name="T51" fmla="*/ 2608 h 2790"/>
                <a:gd name="T52" fmla="*/ 692 w 2223"/>
                <a:gd name="T53" fmla="*/ 2651 h 2790"/>
                <a:gd name="T54" fmla="*/ 584 w 2223"/>
                <a:gd name="T55" fmla="*/ 2691 h 2790"/>
                <a:gd name="T56" fmla="*/ 477 w 2223"/>
                <a:gd name="T57" fmla="*/ 2723 h 2790"/>
                <a:gd name="T58" fmla="*/ 368 w 2223"/>
                <a:gd name="T59" fmla="*/ 2749 h 2790"/>
                <a:gd name="T60" fmla="*/ 259 w 2223"/>
                <a:gd name="T61" fmla="*/ 2769 h 2790"/>
                <a:gd name="T62" fmla="*/ 150 w 2223"/>
                <a:gd name="T63" fmla="*/ 2782 h 2790"/>
                <a:gd name="T64" fmla="*/ 40 w 2223"/>
                <a:gd name="T65" fmla="*/ 2790 h 2790"/>
                <a:gd name="T66" fmla="*/ 20 w 2223"/>
                <a:gd name="T67" fmla="*/ 2558 h 2790"/>
                <a:gd name="T68" fmla="*/ 0 w 2223"/>
                <a:gd name="T69" fmla="*/ 2324 h 2790"/>
                <a:gd name="T70" fmla="*/ 126 w 2223"/>
                <a:gd name="T71" fmla="*/ 2306 h 2790"/>
                <a:gd name="T72" fmla="*/ 248 w 2223"/>
                <a:gd name="T73" fmla="*/ 2283 h 2790"/>
                <a:gd name="T74" fmla="*/ 368 w 2223"/>
                <a:gd name="T75" fmla="*/ 2253 h 2790"/>
                <a:gd name="T76" fmla="*/ 483 w 2223"/>
                <a:gd name="T77" fmla="*/ 2216 h 2790"/>
                <a:gd name="T78" fmla="*/ 595 w 2223"/>
                <a:gd name="T79" fmla="*/ 2173 h 2790"/>
                <a:gd name="T80" fmla="*/ 702 w 2223"/>
                <a:gd name="T81" fmla="*/ 2123 h 2790"/>
                <a:gd name="T82" fmla="*/ 806 w 2223"/>
                <a:gd name="T83" fmla="*/ 2066 h 2790"/>
                <a:gd name="T84" fmla="*/ 906 w 2223"/>
                <a:gd name="T85" fmla="*/ 2002 h 2790"/>
                <a:gd name="T86" fmla="*/ 1002 w 2223"/>
                <a:gd name="T87" fmla="*/ 1932 h 2790"/>
                <a:gd name="T88" fmla="*/ 1094 w 2223"/>
                <a:gd name="T89" fmla="*/ 1855 h 2790"/>
                <a:gd name="T90" fmla="*/ 1182 w 2223"/>
                <a:gd name="T91" fmla="*/ 1772 h 2790"/>
                <a:gd name="T92" fmla="*/ 1267 w 2223"/>
                <a:gd name="T93" fmla="*/ 1681 h 2790"/>
                <a:gd name="T94" fmla="*/ 1347 w 2223"/>
                <a:gd name="T95" fmla="*/ 1583 h 2790"/>
                <a:gd name="T96" fmla="*/ 1422 w 2223"/>
                <a:gd name="T97" fmla="*/ 1481 h 2790"/>
                <a:gd name="T98" fmla="*/ 1488 w 2223"/>
                <a:gd name="T99" fmla="*/ 1376 h 2790"/>
                <a:gd name="T100" fmla="*/ 1548 w 2223"/>
                <a:gd name="T101" fmla="*/ 1269 h 2790"/>
                <a:gd name="T102" fmla="*/ 1598 w 2223"/>
                <a:gd name="T103" fmla="*/ 1160 h 2790"/>
                <a:gd name="T104" fmla="*/ 1642 w 2223"/>
                <a:gd name="T105" fmla="*/ 1047 h 2790"/>
                <a:gd name="T106" fmla="*/ 1677 w 2223"/>
                <a:gd name="T107" fmla="*/ 934 h 2790"/>
                <a:gd name="T108" fmla="*/ 1706 w 2223"/>
                <a:gd name="T109" fmla="*/ 819 h 2790"/>
                <a:gd name="T110" fmla="*/ 1726 w 2223"/>
                <a:gd name="T111" fmla="*/ 701 h 2790"/>
                <a:gd name="T112" fmla="*/ 1740 w 2223"/>
                <a:gd name="T113" fmla="*/ 582 h 2790"/>
                <a:gd name="T114" fmla="*/ 1745 w 2223"/>
                <a:gd name="T115" fmla="*/ 459 h 2790"/>
                <a:gd name="T116" fmla="*/ 1744 w 2223"/>
                <a:gd name="T117" fmla="*/ 336 h 2790"/>
                <a:gd name="T118" fmla="*/ 1735 w 2223"/>
                <a:gd name="T119" fmla="*/ 211 h 2790"/>
                <a:gd name="T120" fmla="*/ 1721 w 2223"/>
                <a:gd name="T121" fmla="*/ 82 h 2790"/>
                <a:gd name="T122" fmla="*/ 1956 w 2223"/>
                <a:gd name="T123" fmla="*/ 40 h 2790"/>
                <a:gd name="T124" fmla="*/ 2189 w 2223"/>
                <a:gd name="T125" fmla="*/ 0 h 2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23" h="2790">
                  <a:moveTo>
                    <a:pt x="2189" y="0"/>
                  </a:moveTo>
                  <a:lnTo>
                    <a:pt x="2208" y="147"/>
                  </a:lnTo>
                  <a:lnTo>
                    <a:pt x="2220" y="292"/>
                  </a:lnTo>
                  <a:lnTo>
                    <a:pt x="2223" y="433"/>
                  </a:lnTo>
                  <a:lnTo>
                    <a:pt x="2218" y="572"/>
                  </a:lnTo>
                  <a:lnTo>
                    <a:pt x="2205" y="708"/>
                  </a:lnTo>
                  <a:lnTo>
                    <a:pt x="2186" y="841"/>
                  </a:lnTo>
                  <a:lnTo>
                    <a:pt x="2159" y="970"/>
                  </a:lnTo>
                  <a:lnTo>
                    <a:pt x="2125" y="1097"/>
                  </a:lnTo>
                  <a:lnTo>
                    <a:pt x="2086" y="1219"/>
                  </a:lnTo>
                  <a:lnTo>
                    <a:pt x="2039" y="1339"/>
                  </a:lnTo>
                  <a:lnTo>
                    <a:pt x="1987" y="1455"/>
                  </a:lnTo>
                  <a:lnTo>
                    <a:pt x="1929" y="1566"/>
                  </a:lnTo>
                  <a:lnTo>
                    <a:pt x="1866" y="1673"/>
                  </a:lnTo>
                  <a:lnTo>
                    <a:pt x="1798" y="1778"/>
                  </a:lnTo>
                  <a:lnTo>
                    <a:pt x="1725" y="1877"/>
                  </a:lnTo>
                  <a:lnTo>
                    <a:pt x="1646" y="1972"/>
                  </a:lnTo>
                  <a:lnTo>
                    <a:pt x="1565" y="2062"/>
                  </a:lnTo>
                  <a:lnTo>
                    <a:pt x="1481" y="2148"/>
                  </a:lnTo>
                  <a:lnTo>
                    <a:pt x="1390" y="2229"/>
                  </a:lnTo>
                  <a:lnTo>
                    <a:pt x="1299" y="2305"/>
                  </a:lnTo>
                  <a:lnTo>
                    <a:pt x="1203" y="2376"/>
                  </a:lnTo>
                  <a:lnTo>
                    <a:pt x="1105" y="2442"/>
                  </a:lnTo>
                  <a:lnTo>
                    <a:pt x="1005" y="2503"/>
                  </a:lnTo>
                  <a:lnTo>
                    <a:pt x="903" y="2558"/>
                  </a:lnTo>
                  <a:lnTo>
                    <a:pt x="798" y="2608"/>
                  </a:lnTo>
                  <a:lnTo>
                    <a:pt x="692" y="2651"/>
                  </a:lnTo>
                  <a:lnTo>
                    <a:pt x="584" y="2691"/>
                  </a:lnTo>
                  <a:lnTo>
                    <a:pt x="477" y="2723"/>
                  </a:lnTo>
                  <a:lnTo>
                    <a:pt x="368" y="2749"/>
                  </a:lnTo>
                  <a:lnTo>
                    <a:pt x="259" y="2769"/>
                  </a:lnTo>
                  <a:lnTo>
                    <a:pt x="150" y="2782"/>
                  </a:lnTo>
                  <a:lnTo>
                    <a:pt x="40" y="2790"/>
                  </a:lnTo>
                  <a:lnTo>
                    <a:pt x="20" y="2558"/>
                  </a:lnTo>
                  <a:lnTo>
                    <a:pt x="0" y="2324"/>
                  </a:lnTo>
                  <a:lnTo>
                    <a:pt x="126" y="2306"/>
                  </a:lnTo>
                  <a:lnTo>
                    <a:pt x="248" y="2283"/>
                  </a:lnTo>
                  <a:lnTo>
                    <a:pt x="368" y="2253"/>
                  </a:lnTo>
                  <a:lnTo>
                    <a:pt x="483" y="2216"/>
                  </a:lnTo>
                  <a:lnTo>
                    <a:pt x="595" y="2173"/>
                  </a:lnTo>
                  <a:lnTo>
                    <a:pt x="702" y="2123"/>
                  </a:lnTo>
                  <a:lnTo>
                    <a:pt x="806" y="2066"/>
                  </a:lnTo>
                  <a:lnTo>
                    <a:pt x="906" y="2002"/>
                  </a:lnTo>
                  <a:lnTo>
                    <a:pt x="1002" y="1932"/>
                  </a:lnTo>
                  <a:lnTo>
                    <a:pt x="1094" y="1855"/>
                  </a:lnTo>
                  <a:lnTo>
                    <a:pt x="1182" y="1772"/>
                  </a:lnTo>
                  <a:lnTo>
                    <a:pt x="1267" y="1681"/>
                  </a:lnTo>
                  <a:lnTo>
                    <a:pt x="1347" y="1583"/>
                  </a:lnTo>
                  <a:lnTo>
                    <a:pt x="1422" y="1481"/>
                  </a:lnTo>
                  <a:lnTo>
                    <a:pt x="1488" y="1376"/>
                  </a:lnTo>
                  <a:lnTo>
                    <a:pt x="1548" y="1269"/>
                  </a:lnTo>
                  <a:lnTo>
                    <a:pt x="1598" y="1160"/>
                  </a:lnTo>
                  <a:lnTo>
                    <a:pt x="1642" y="1047"/>
                  </a:lnTo>
                  <a:lnTo>
                    <a:pt x="1677" y="934"/>
                  </a:lnTo>
                  <a:lnTo>
                    <a:pt x="1706" y="819"/>
                  </a:lnTo>
                  <a:lnTo>
                    <a:pt x="1726" y="701"/>
                  </a:lnTo>
                  <a:lnTo>
                    <a:pt x="1740" y="582"/>
                  </a:lnTo>
                  <a:lnTo>
                    <a:pt x="1745" y="459"/>
                  </a:lnTo>
                  <a:lnTo>
                    <a:pt x="1744" y="336"/>
                  </a:lnTo>
                  <a:lnTo>
                    <a:pt x="1735" y="211"/>
                  </a:lnTo>
                  <a:lnTo>
                    <a:pt x="1721" y="82"/>
                  </a:lnTo>
                  <a:lnTo>
                    <a:pt x="1956" y="40"/>
                  </a:lnTo>
                  <a:lnTo>
                    <a:pt x="21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23" name="Freeform 202"/>
            <p:cNvSpPr/>
            <p:nvPr/>
          </p:nvSpPr>
          <p:spPr bwMode="auto">
            <a:xfrm>
              <a:off x="3341" y="1714"/>
              <a:ext cx="736" cy="739"/>
            </a:xfrm>
            <a:custGeom>
              <a:avLst/>
              <a:gdLst>
                <a:gd name="T0" fmla="*/ 455 w 2207"/>
                <a:gd name="T1" fmla="*/ 0 h 2215"/>
                <a:gd name="T2" fmla="*/ 483 w 2207"/>
                <a:gd name="T3" fmla="*/ 141 h 2215"/>
                <a:gd name="T4" fmla="*/ 515 w 2207"/>
                <a:gd name="T5" fmla="*/ 276 h 2215"/>
                <a:gd name="T6" fmla="*/ 552 w 2207"/>
                <a:gd name="T7" fmla="*/ 404 h 2215"/>
                <a:gd name="T8" fmla="*/ 596 w 2207"/>
                <a:gd name="T9" fmla="*/ 528 h 2215"/>
                <a:gd name="T10" fmla="*/ 646 w 2207"/>
                <a:gd name="T11" fmla="*/ 646 h 2215"/>
                <a:gd name="T12" fmla="*/ 701 w 2207"/>
                <a:gd name="T13" fmla="*/ 758 h 2215"/>
                <a:gd name="T14" fmla="*/ 762 w 2207"/>
                <a:gd name="T15" fmla="*/ 864 h 2215"/>
                <a:gd name="T16" fmla="*/ 829 w 2207"/>
                <a:gd name="T17" fmla="*/ 965 h 2215"/>
                <a:gd name="T18" fmla="*/ 900 w 2207"/>
                <a:gd name="T19" fmla="*/ 1059 h 2215"/>
                <a:gd name="T20" fmla="*/ 977 w 2207"/>
                <a:gd name="T21" fmla="*/ 1148 h 2215"/>
                <a:gd name="T22" fmla="*/ 1062 w 2207"/>
                <a:gd name="T23" fmla="*/ 1231 h 2215"/>
                <a:gd name="T24" fmla="*/ 1150 w 2207"/>
                <a:gd name="T25" fmla="*/ 1308 h 2215"/>
                <a:gd name="T26" fmla="*/ 1245 w 2207"/>
                <a:gd name="T27" fmla="*/ 1381 h 2215"/>
                <a:gd name="T28" fmla="*/ 1345 w 2207"/>
                <a:gd name="T29" fmla="*/ 1446 h 2215"/>
                <a:gd name="T30" fmla="*/ 1451 w 2207"/>
                <a:gd name="T31" fmla="*/ 1508 h 2215"/>
                <a:gd name="T32" fmla="*/ 1562 w 2207"/>
                <a:gd name="T33" fmla="*/ 1563 h 2215"/>
                <a:gd name="T34" fmla="*/ 1680 w 2207"/>
                <a:gd name="T35" fmla="*/ 1611 h 2215"/>
                <a:gd name="T36" fmla="*/ 1802 w 2207"/>
                <a:gd name="T37" fmla="*/ 1655 h 2215"/>
                <a:gd name="T38" fmla="*/ 1932 w 2207"/>
                <a:gd name="T39" fmla="*/ 1692 h 2215"/>
                <a:gd name="T40" fmla="*/ 2065 w 2207"/>
                <a:gd name="T41" fmla="*/ 1726 h 2215"/>
                <a:gd name="T42" fmla="*/ 2207 w 2207"/>
                <a:gd name="T43" fmla="*/ 1752 h 2215"/>
                <a:gd name="T44" fmla="*/ 2186 w 2207"/>
                <a:gd name="T45" fmla="*/ 1981 h 2215"/>
                <a:gd name="T46" fmla="*/ 2166 w 2207"/>
                <a:gd name="T47" fmla="*/ 2215 h 2215"/>
                <a:gd name="T48" fmla="*/ 2030 w 2207"/>
                <a:gd name="T49" fmla="*/ 2199 h 2215"/>
                <a:gd name="T50" fmla="*/ 1898 w 2207"/>
                <a:gd name="T51" fmla="*/ 2177 h 2215"/>
                <a:gd name="T52" fmla="*/ 1769 w 2207"/>
                <a:gd name="T53" fmla="*/ 2148 h 2215"/>
                <a:gd name="T54" fmla="*/ 1645 w 2207"/>
                <a:gd name="T55" fmla="*/ 2112 h 2215"/>
                <a:gd name="T56" fmla="*/ 1523 w 2207"/>
                <a:gd name="T57" fmla="*/ 2069 h 2215"/>
                <a:gd name="T58" fmla="*/ 1405 w 2207"/>
                <a:gd name="T59" fmla="*/ 2021 h 2215"/>
                <a:gd name="T60" fmla="*/ 1291 w 2207"/>
                <a:gd name="T61" fmla="*/ 1967 h 2215"/>
                <a:gd name="T62" fmla="*/ 1182 w 2207"/>
                <a:gd name="T63" fmla="*/ 1908 h 2215"/>
                <a:gd name="T64" fmla="*/ 1078 w 2207"/>
                <a:gd name="T65" fmla="*/ 1844 h 2215"/>
                <a:gd name="T66" fmla="*/ 976 w 2207"/>
                <a:gd name="T67" fmla="*/ 1774 h 2215"/>
                <a:gd name="T68" fmla="*/ 880 w 2207"/>
                <a:gd name="T69" fmla="*/ 1700 h 2215"/>
                <a:gd name="T70" fmla="*/ 787 w 2207"/>
                <a:gd name="T71" fmla="*/ 1621 h 2215"/>
                <a:gd name="T72" fmla="*/ 699 w 2207"/>
                <a:gd name="T73" fmla="*/ 1540 h 2215"/>
                <a:gd name="T74" fmla="*/ 616 w 2207"/>
                <a:gd name="T75" fmla="*/ 1454 h 2215"/>
                <a:gd name="T76" fmla="*/ 538 w 2207"/>
                <a:gd name="T77" fmla="*/ 1363 h 2215"/>
                <a:gd name="T78" fmla="*/ 464 w 2207"/>
                <a:gd name="T79" fmla="*/ 1272 h 2215"/>
                <a:gd name="T80" fmla="*/ 395 w 2207"/>
                <a:gd name="T81" fmla="*/ 1177 h 2215"/>
                <a:gd name="T82" fmla="*/ 333 w 2207"/>
                <a:gd name="T83" fmla="*/ 1080 h 2215"/>
                <a:gd name="T84" fmla="*/ 275 w 2207"/>
                <a:gd name="T85" fmla="*/ 981 h 2215"/>
                <a:gd name="T86" fmla="*/ 221 w 2207"/>
                <a:gd name="T87" fmla="*/ 879 h 2215"/>
                <a:gd name="T88" fmla="*/ 173 w 2207"/>
                <a:gd name="T89" fmla="*/ 775 h 2215"/>
                <a:gd name="T90" fmla="*/ 131 w 2207"/>
                <a:gd name="T91" fmla="*/ 672 h 2215"/>
                <a:gd name="T92" fmla="*/ 94 w 2207"/>
                <a:gd name="T93" fmla="*/ 567 h 2215"/>
                <a:gd name="T94" fmla="*/ 64 w 2207"/>
                <a:gd name="T95" fmla="*/ 461 h 2215"/>
                <a:gd name="T96" fmla="*/ 39 w 2207"/>
                <a:gd name="T97" fmla="*/ 356 h 2215"/>
                <a:gd name="T98" fmla="*/ 20 w 2207"/>
                <a:gd name="T99" fmla="*/ 250 h 2215"/>
                <a:gd name="T100" fmla="*/ 7 w 2207"/>
                <a:gd name="T101" fmla="*/ 145 h 2215"/>
                <a:gd name="T102" fmla="*/ 0 w 2207"/>
                <a:gd name="T103" fmla="*/ 40 h 2215"/>
                <a:gd name="T104" fmla="*/ 229 w 2207"/>
                <a:gd name="T105" fmla="*/ 20 h 2215"/>
                <a:gd name="T106" fmla="*/ 455 w 2207"/>
                <a:gd name="T107" fmla="*/ 0 h 2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07" h="2215">
                  <a:moveTo>
                    <a:pt x="455" y="0"/>
                  </a:moveTo>
                  <a:lnTo>
                    <a:pt x="483" y="141"/>
                  </a:lnTo>
                  <a:lnTo>
                    <a:pt x="515" y="276"/>
                  </a:lnTo>
                  <a:lnTo>
                    <a:pt x="552" y="404"/>
                  </a:lnTo>
                  <a:lnTo>
                    <a:pt x="596" y="528"/>
                  </a:lnTo>
                  <a:lnTo>
                    <a:pt x="646" y="646"/>
                  </a:lnTo>
                  <a:lnTo>
                    <a:pt x="701" y="758"/>
                  </a:lnTo>
                  <a:lnTo>
                    <a:pt x="762" y="864"/>
                  </a:lnTo>
                  <a:lnTo>
                    <a:pt x="829" y="965"/>
                  </a:lnTo>
                  <a:lnTo>
                    <a:pt x="900" y="1059"/>
                  </a:lnTo>
                  <a:lnTo>
                    <a:pt x="977" y="1148"/>
                  </a:lnTo>
                  <a:lnTo>
                    <a:pt x="1062" y="1231"/>
                  </a:lnTo>
                  <a:lnTo>
                    <a:pt x="1150" y="1308"/>
                  </a:lnTo>
                  <a:lnTo>
                    <a:pt x="1245" y="1381"/>
                  </a:lnTo>
                  <a:lnTo>
                    <a:pt x="1345" y="1446"/>
                  </a:lnTo>
                  <a:lnTo>
                    <a:pt x="1451" y="1508"/>
                  </a:lnTo>
                  <a:lnTo>
                    <a:pt x="1562" y="1563"/>
                  </a:lnTo>
                  <a:lnTo>
                    <a:pt x="1680" y="1611"/>
                  </a:lnTo>
                  <a:lnTo>
                    <a:pt x="1802" y="1655"/>
                  </a:lnTo>
                  <a:lnTo>
                    <a:pt x="1932" y="1692"/>
                  </a:lnTo>
                  <a:lnTo>
                    <a:pt x="2065" y="1726"/>
                  </a:lnTo>
                  <a:lnTo>
                    <a:pt x="2207" y="1752"/>
                  </a:lnTo>
                  <a:lnTo>
                    <a:pt x="2186" y="1981"/>
                  </a:lnTo>
                  <a:lnTo>
                    <a:pt x="2166" y="2215"/>
                  </a:lnTo>
                  <a:lnTo>
                    <a:pt x="2030" y="2199"/>
                  </a:lnTo>
                  <a:lnTo>
                    <a:pt x="1898" y="2177"/>
                  </a:lnTo>
                  <a:lnTo>
                    <a:pt x="1769" y="2148"/>
                  </a:lnTo>
                  <a:lnTo>
                    <a:pt x="1645" y="2112"/>
                  </a:lnTo>
                  <a:lnTo>
                    <a:pt x="1523" y="2069"/>
                  </a:lnTo>
                  <a:lnTo>
                    <a:pt x="1405" y="2021"/>
                  </a:lnTo>
                  <a:lnTo>
                    <a:pt x="1291" y="1967"/>
                  </a:lnTo>
                  <a:lnTo>
                    <a:pt x="1182" y="1908"/>
                  </a:lnTo>
                  <a:lnTo>
                    <a:pt x="1078" y="1844"/>
                  </a:lnTo>
                  <a:lnTo>
                    <a:pt x="976" y="1774"/>
                  </a:lnTo>
                  <a:lnTo>
                    <a:pt x="880" y="1700"/>
                  </a:lnTo>
                  <a:lnTo>
                    <a:pt x="787" y="1621"/>
                  </a:lnTo>
                  <a:lnTo>
                    <a:pt x="699" y="1540"/>
                  </a:lnTo>
                  <a:lnTo>
                    <a:pt x="616" y="1454"/>
                  </a:lnTo>
                  <a:lnTo>
                    <a:pt x="538" y="1363"/>
                  </a:lnTo>
                  <a:lnTo>
                    <a:pt x="464" y="1272"/>
                  </a:lnTo>
                  <a:lnTo>
                    <a:pt x="395" y="1177"/>
                  </a:lnTo>
                  <a:lnTo>
                    <a:pt x="333" y="1080"/>
                  </a:lnTo>
                  <a:lnTo>
                    <a:pt x="275" y="981"/>
                  </a:lnTo>
                  <a:lnTo>
                    <a:pt x="221" y="879"/>
                  </a:lnTo>
                  <a:lnTo>
                    <a:pt x="173" y="775"/>
                  </a:lnTo>
                  <a:lnTo>
                    <a:pt x="131" y="672"/>
                  </a:lnTo>
                  <a:lnTo>
                    <a:pt x="94" y="567"/>
                  </a:lnTo>
                  <a:lnTo>
                    <a:pt x="64" y="461"/>
                  </a:lnTo>
                  <a:lnTo>
                    <a:pt x="39" y="356"/>
                  </a:lnTo>
                  <a:lnTo>
                    <a:pt x="20" y="250"/>
                  </a:lnTo>
                  <a:lnTo>
                    <a:pt x="7" y="145"/>
                  </a:lnTo>
                  <a:lnTo>
                    <a:pt x="0" y="40"/>
                  </a:lnTo>
                  <a:lnTo>
                    <a:pt x="229" y="20"/>
                  </a:lnTo>
                  <a:lnTo>
                    <a:pt x="4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24" name="Freeform 203"/>
            <p:cNvSpPr/>
            <p:nvPr/>
          </p:nvSpPr>
          <p:spPr bwMode="auto">
            <a:xfrm>
              <a:off x="4498" y="1005"/>
              <a:ext cx="384" cy="435"/>
            </a:xfrm>
            <a:custGeom>
              <a:avLst/>
              <a:gdLst>
                <a:gd name="T0" fmla="*/ 274 w 1151"/>
                <a:gd name="T1" fmla="*/ 0 h 1305"/>
                <a:gd name="T2" fmla="*/ 383 w 1151"/>
                <a:gd name="T3" fmla="*/ 83 h 1305"/>
                <a:gd name="T4" fmla="*/ 486 w 1151"/>
                <a:gd name="T5" fmla="*/ 169 h 1305"/>
                <a:gd name="T6" fmla="*/ 582 w 1151"/>
                <a:gd name="T7" fmla="*/ 260 h 1305"/>
                <a:gd name="T8" fmla="*/ 674 w 1151"/>
                <a:gd name="T9" fmla="*/ 355 h 1305"/>
                <a:gd name="T10" fmla="*/ 760 w 1151"/>
                <a:gd name="T11" fmla="*/ 454 h 1305"/>
                <a:gd name="T12" fmla="*/ 838 w 1151"/>
                <a:gd name="T13" fmla="*/ 557 h 1305"/>
                <a:gd name="T14" fmla="*/ 912 w 1151"/>
                <a:gd name="T15" fmla="*/ 665 h 1305"/>
                <a:gd name="T16" fmla="*/ 981 w 1151"/>
                <a:gd name="T17" fmla="*/ 777 h 1305"/>
                <a:gd name="T18" fmla="*/ 1043 w 1151"/>
                <a:gd name="T19" fmla="*/ 895 h 1305"/>
                <a:gd name="T20" fmla="*/ 1100 w 1151"/>
                <a:gd name="T21" fmla="*/ 1016 h 1305"/>
                <a:gd name="T22" fmla="*/ 1151 w 1151"/>
                <a:gd name="T23" fmla="*/ 1142 h 1305"/>
                <a:gd name="T24" fmla="*/ 998 w 1151"/>
                <a:gd name="T25" fmla="*/ 1198 h 1305"/>
                <a:gd name="T26" fmla="*/ 850 w 1151"/>
                <a:gd name="T27" fmla="*/ 1252 h 1305"/>
                <a:gd name="T28" fmla="*/ 701 w 1151"/>
                <a:gd name="T29" fmla="*/ 1305 h 1305"/>
                <a:gd name="T30" fmla="*/ 656 w 1151"/>
                <a:gd name="T31" fmla="*/ 1195 h 1305"/>
                <a:gd name="T32" fmla="*/ 605 w 1151"/>
                <a:gd name="T33" fmla="*/ 1089 h 1305"/>
                <a:gd name="T34" fmla="*/ 549 w 1151"/>
                <a:gd name="T35" fmla="*/ 987 h 1305"/>
                <a:gd name="T36" fmla="*/ 486 w 1151"/>
                <a:gd name="T37" fmla="*/ 888 h 1305"/>
                <a:gd name="T38" fmla="*/ 418 w 1151"/>
                <a:gd name="T39" fmla="*/ 793 h 1305"/>
                <a:gd name="T40" fmla="*/ 343 w 1151"/>
                <a:gd name="T41" fmla="*/ 703 h 1305"/>
                <a:gd name="T42" fmla="*/ 265 w 1151"/>
                <a:gd name="T43" fmla="*/ 618 h 1305"/>
                <a:gd name="T44" fmla="*/ 181 w 1151"/>
                <a:gd name="T45" fmla="*/ 538 h 1305"/>
                <a:gd name="T46" fmla="*/ 93 w 1151"/>
                <a:gd name="T47" fmla="*/ 463 h 1305"/>
                <a:gd name="T48" fmla="*/ 0 w 1151"/>
                <a:gd name="T49" fmla="*/ 391 h 1305"/>
                <a:gd name="T50" fmla="*/ 92 w 1151"/>
                <a:gd name="T51" fmla="*/ 260 h 1305"/>
                <a:gd name="T52" fmla="*/ 183 w 1151"/>
                <a:gd name="T53" fmla="*/ 129 h 1305"/>
                <a:gd name="T54" fmla="*/ 274 w 1151"/>
                <a:gd name="T55" fmla="*/ 0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51" h="1305">
                  <a:moveTo>
                    <a:pt x="274" y="0"/>
                  </a:moveTo>
                  <a:lnTo>
                    <a:pt x="383" y="83"/>
                  </a:lnTo>
                  <a:lnTo>
                    <a:pt x="486" y="169"/>
                  </a:lnTo>
                  <a:lnTo>
                    <a:pt x="582" y="260"/>
                  </a:lnTo>
                  <a:lnTo>
                    <a:pt x="674" y="355"/>
                  </a:lnTo>
                  <a:lnTo>
                    <a:pt x="760" y="454"/>
                  </a:lnTo>
                  <a:lnTo>
                    <a:pt x="838" y="557"/>
                  </a:lnTo>
                  <a:lnTo>
                    <a:pt x="912" y="665"/>
                  </a:lnTo>
                  <a:lnTo>
                    <a:pt x="981" y="777"/>
                  </a:lnTo>
                  <a:lnTo>
                    <a:pt x="1043" y="895"/>
                  </a:lnTo>
                  <a:lnTo>
                    <a:pt x="1100" y="1016"/>
                  </a:lnTo>
                  <a:lnTo>
                    <a:pt x="1151" y="1142"/>
                  </a:lnTo>
                  <a:lnTo>
                    <a:pt x="998" y="1198"/>
                  </a:lnTo>
                  <a:lnTo>
                    <a:pt x="850" y="1252"/>
                  </a:lnTo>
                  <a:lnTo>
                    <a:pt x="701" y="1305"/>
                  </a:lnTo>
                  <a:lnTo>
                    <a:pt x="656" y="1195"/>
                  </a:lnTo>
                  <a:lnTo>
                    <a:pt x="605" y="1089"/>
                  </a:lnTo>
                  <a:lnTo>
                    <a:pt x="549" y="987"/>
                  </a:lnTo>
                  <a:lnTo>
                    <a:pt x="486" y="888"/>
                  </a:lnTo>
                  <a:lnTo>
                    <a:pt x="418" y="793"/>
                  </a:lnTo>
                  <a:lnTo>
                    <a:pt x="343" y="703"/>
                  </a:lnTo>
                  <a:lnTo>
                    <a:pt x="265" y="618"/>
                  </a:lnTo>
                  <a:lnTo>
                    <a:pt x="181" y="538"/>
                  </a:lnTo>
                  <a:lnTo>
                    <a:pt x="93" y="463"/>
                  </a:lnTo>
                  <a:lnTo>
                    <a:pt x="0" y="391"/>
                  </a:lnTo>
                  <a:lnTo>
                    <a:pt x="92" y="260"/>
                  </a:lnTo>
                  <a:lnTo>
                    <a:pt x="183" y="129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25" name="Freeform 204"/>
            <p:cNvSpPr>
              <a:spLocks noEditPoints="1"/>
            </p:cNvSpPr>
            <p:nvPr/>
          </p:nvSpPr>
          <p:spPr bwMode="auto">
            <a:xfrm>
              <a:off x="4303" y="1444"/>
              <a:ext cx="229" cy="565"/>
            </a:xfrm>
            <a:custGeom>
              <a:avLst/>
              <a:gdLst>
                <a:gd name="T0" fmla="*/ 156 w 688"/>
                <a:gd name="T1" fmla="*/ 157 h 1695"/>
                <a:gd name="T2" fmla="*/ 156 w 688"/>
                <a:gd name="T3" fmla="*/ 1539 h 1695"/>
                <a:gd name="T4" fmla="*/ 532 w 688"/>
                <a:gd name="T5" fmla="*/ 1539 h 1695"/>
                <a:gd name="T6" fmla="*/ 532 w 688"/>
                <a:gd name="T7" fmla="*/ 157 h 1695"/>
                <a:gd name="T8" fmla="*/ 156 w 688"/>
                <a:gd name="T9" fmla="*/ 157 h 1695"/>
                <a:gd name="T10" fmla="*/ 77 w 688"/>
                <a:gd name="T11" fmla="*/ 0 h 1695"/>
                <a:gd name="T12" fmla="*/ 609 w 688"/>
                <a:gd name="T13" fmla="*/ 0 h 1695"/>
                <a:gd name="T14" fmla="*/ 634 w 688"/>
                <a:gd name="T15" fmla="*/ 4 h 1695"/>
                <a:gd name="T16" fmla="*/ 656 w 688"/>
                <a:gd name="T17" fmla="*/ 14 h 1695"/>
                <a:gd name="T18" fmla="*/ 673 w 688"/>
                <a:gd name="T19" fmla="*/ 32 h 1695"/>
                <a:gd name="T20" fmla="*/ 684 w 688"/>
                <a:gd name="T21" fmla="*/ 52 h 1695"/>
                <a:gd name="T22" fmla="*/ 688 w 688"/>
                <a:gd name="T23" fmla="*/ 77 h 1695"/>
                <a:gd name="T24" fmla="*/ 688 w 688"/>
                <a:gd name="T25" fmla="*/ 1618 h 1695"/>
                <a:gd name="T26" fmla="*/ 684 w 688"/>
                <a:gd name="T27" fmla="*/ 1643 h 1695"/>
                <a:gd name="T28" fmla="*/ 673 w 688"/>
                <a:gd name="T29" fmla="*/ 1663 h 1695"/>
                <a:gd name="T30" fmla="*/ 656 w 688"/>
                <a:gd name="T31" fmla="*/ 1681 h 1695"/>
                <a:gd name="T32" fmla="*/ 634 w 688"/>
                <a:gd name="T33" fmla="*/ 1691 h 1695"/>
                <a:gd name="T34" fmla="*/ 609 w 688"/>
                <a:gd name="T35" fmla="*/ 1695 h 1695"/>
                <a:gd name="T36" fmla="*/ 77 w 688"/>
                <a:gd name="T37" fmla="*/ 1695 h 1695"/>
                <a:gd name="T38" fmla="*/ 52 w 688"/>
                <a:gd name="T39" fmla="*/ 1691 h 1695"/>
                <a:gd name="T40" fmla="*/ 30 w 688"/>
                <a:gd name="T41" fmla="*/ 1681 h 1695"/>
                <a:gd name="T42" fmla="*/ 14 w 688"/>
                <a:gd name="T43" fmla="*/ 1663 h 1695"/>
                <a:gd name="T44" fmla="*/ 3 w 688"/>
                <a:gd name="T45" fmla="*/ 1643 h 1695"/>
                <a:gd name="T46" fmla="*/ 0 w 688"/>
                <a:gd name="T47" fmla="*/ 1618 h 1695"/>
                <a:gd name="T48" fmla="*/ 0 w 688"/>
                <a:gd name="T49" fmla="*/ 77 h 1695"/>
                <a:gd name="T50" fmla="*/ 3 w 688"/>
                <a:gd name="T51" fmla="*/ 52 h 1695"/>
                <a:gd name="T52" fmla="*/ 14 w 688"/>
                <a:gd name="T53" fmla="*/ 32 h 1695"/>
                <a:gd name="T54" fmla="*/ 30 w 688"/>
                <a:gd name="T55" fmla="*/ 14 h 1695"/>
                <a:gd name="T56" fmla="*/ 52 w 688"/>
                <a:gd name="T57" fmla="*/ 4 h 1695"/>
                <a:gd name="T58" fmla="*/ 77 w 688"/>
                <a:gd name="T59" fmla="*/ 0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8" h="1695">
                  <a:moveTo>
                    <a:pt x="156" y="157"/>
                  </a:moveTo>
                  <a:lnTo>
                    <a:pt x="156" y="1539"/>
                  </a:lnTo>
                  <a:lnTo>
                    <a:pt x="532" y="1539"/>
                  </a:lnTo>
                  <a:lnTo>
                    <a:pt x="532" y="157"/>
                  </a:lnTo>
                  <a:lnTo>
                    <a:pt x="156" y="157"/>
                  </a:lnTo>
                  <a:close/>
                  <a:moveTo>
                    <a:pt x="77" y="0"/>
                  </a:moveTo>
                  <a:lnTo>
                    <a:pt x="609" y="0"/>
                  </a:lnTo>
                  <a:lnTo>
                    <a:pt x="634" y="4"/>
                  </a:lnTo>
                  <a:lnTo>
                    <a:pt x="656" y="14"/>
                  </a:lnTo>
                  <a:lnTo>
                    <a:pt x="673" y="32"/>
                  </a:lnTo>
                  <a:lnTo>
                    <a:pt x="684" y="52"/>
                  </a:lnTo>
                  <a:lnTo>
                    <a:pt x="688" y="77"/>
                  </a:lnTo>
                  <a:lnTo>
                    <a:pt x="688" y="1618"/>
                  </a:lnTo>
                  <a:lnTo>
                    <a:pt x="684" y="1643"/>
                  </a:lnTo>
                  <a:lnTo>
                    <a:pt x="673" y="1663"/>
                  </a:lnTo>
                  <a:lnTo>
                    <a:pt x="656" y="1681"/>
                  </a:lnTo>
                  <a:lnTo>
                    <a:pt x="634" y="1691"/>
                  </a:lnTo>
                  <a:lnTo>
                    <a:pt x="609" y="1695"/>
                  </a:lnTo>
                  <a:lnTo>
                    <a:pt x="77" y="1695"/>
                  </a:lnTo>
                  <a:lnTo>
                    <a:pt x="52" y="1691"/>
                  </a:lnTo>
                  <a:lnTo>
                    <a:pt x="30" y="1681"/>
                  </a:lnTo>
                  <a:lnTo>
                    <a:pt x="14" y="1663"/>
                  </a:lnTo>
                  <a:lnTo>
                    <a:pt x="3" y="1643"/>
                  </a:lnTo>
                  <a:lnTo>
                    <a:pt x="0" y="1618"/>
                  </a:lnTo>
                  <a:lnTo>
                    <a:pt x="0" y="77"/>
                  </a:lnTo>
                  <a:lnTo>
                    <a:pt x="3" y="52"/>
                  </a:lnTo>
                  <a:lnTo>
                    <a:pt x="14" y="32"/>
                  </a:lnTo>
                  <a:lnTo>
                    <a:pt x="30" y="14"/>
                  </a:lnTo>
                  <a:lnTo>
                    <a:pt x="52" y="4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26" name="Freeform 205"/>
            <p:cNvSpPr>
              <a:spLocks noEditPoints="1"/>
            </p:cNvSpPr>
            <p:nvPr/>
          </p:nvSpPr>
          <p:spPr bwMode="auto">
            <a:xfrm>
              <a:off x="3733" y="1580"/>
              <a:ext cx="230" cy="429"/>
            </a:xfrm>
            <a:custGeom>
              <a:avLst/>
              <a:gdLst>
                <a:gd name="T0" fmla="*/ 155 w 688"/>
                <a:gd name="T1" fmla="*/ 1010 h 1286"/>
                <a:gd name="T2" fmla="*/ 155 w 688"/>
                <a:gd name="T3" fmla="*/ 1130 h 1286"/>
                <a:gd name="T4" fmla="*/ 276 w 688"/>
                <a:gd name="T5" fmla="*/ 1130 h 1286"/>
                <a:gd name="T6" fmla="*/ 155 w 688"/>
                <a:gd name="T7" fmla="*/ 1010 h 1286"/>
                <a:gd name="T8" fmla="*/ 155 w 688"/>
                <a:gd name="T9" fmla="*/ 764 h 1286"/>
                <a:gd name="T10" fmla="*/ 155 w 688"/>
                <a:gd name="T11" fmla="*/ 886 h 1286"/>
                <a:gd name="T12" fmla="*/ 400 w 688"/>
                <a:gd name="T13" fmla="*/ 1130 h 1286"/>
                <a:gd name="T14" fmla="*/ 400 w 688"/>
                <a:gd name="T15" fmla="*/ 1132 h 1286"/>
                <a:gd name="T16" fmla="*/ 523 w 688"/>
                <a:gd name="T17" fmla="*/ 1132 h 1286"/>
                <a:gd name="T18" fmla="*/ 155 w 688"/>
                <a:gd name="T19" fmla="*/ 764 h 1286"/>
                <a:gd name="T20" fmla="*/ 155 w 688"/>
                <a:gd name="T21" fmla="*/ 516 h 1286"/>
                <a:gd name="T22" fmla="*/ 155 w 688"/>
                <a:gd name="T23" fmla="*/ 638 h 1286"/>
                <a:gd name="T24" fmla="*/ 532 w 688"/>
                <a:gd name="T25" fmla="*/ 1017 h 1286"/>
                <a:gd name="T26" fmla="*/ 532 w 688"/>
                <a:gd name="T27" fmla="*/ 893 h 1286"/>
                <a:gd name="T28" fmla="*/ 155 w 688"/>
                <a:gd name="T29" fmla="*/ 516 h 1286"/>
                <a:gd name="T30" fmla="*/ 155 w 688"/>
                <a:gd name="T31" fmla="*/ 269 h 1286"/>
                <a:gd name="T32" fmla="*/ 155 w 688"/>
                <a:gd name="T33" fmla="*/ 393 h 1286"/>
                <a:gd name="T34" fmla="*/ 532 w 688"/>
                <a:gd name="T35" fmla="*/ 769 h 1286"/>
                <a:gd name="T36" fmla="*/ 532 w 688"/>
                <a:gd name="T37" fmla="*/ 647 h 1286"/>
                <a:gd name="T38" fmla="*/ 155 w 688"/>
                <a:gd name="T39" fmla="*/ 269 h 1286"/>
                <a:gd name="T40" fmla="*/ 165 w 688"/>
                <a:gd name="T41" fmla="*/ 157 h 1286"/>
                <a:gd name="T42" fmla="*/ 532 w 688"/>
                <a:gd name="T43" fmla="*/ 524 h 1286"/>
                <a:gd name="T44" fmla="*/ 532 w 688"/>
                <a:gd name="T45" fmla="*/ 400 h 1286"/>
                <a:gd name="T46" fmla="*/ 289 w 688"/>
                <a:gd name="T47" fmla="*/ 157 h 1286"/>
                <a:gd name="T48" fmla="*/ 165 w 688"/>
                <a:gd name="T49" fmla="*/ 157 h 1286"/>
                <a:gd name="T50" fmla="*/ 411 w 688"/>
                <a:gd name="T51" fmla="*/ 155 h 1286"/>
                <a:gd name="T52" fmla="*/ 532 w 688"/>
                <a:gd name="T53" fmla="*/ 276 h 1286"/>
                <a:gd name="T54" fmla="*/ 532 w 688"/>
                <a:gd name="T55" fmla="*/ 155 h 1286"/>
                <a:gd name="T56" fmla="*/ 411 w 688"/>
                <a:gd name="T57" fmla="*/ 155 h 1286"/>
                <a:gd name="T58" fmla="*/ 78 w 688"/>
                <a:gd name="T59" fmla="*/ 0 h 1286"/>
                <a:gd name="T60" fmla="*/ 611 w 688"/>
                <a:gd name="T61" fmla="*/ 0 h 1286"/>
                <a:gd name="T62" fmla="*/ 635 w 688"/>
                <a:gd name="T63" fmla="*/ 4 h 1286"/>
                <a:gd name="T64" fmla="*/ 657 w 688"/>
                <a:gd name="T65" fmla="*/ 14 h 1286"/>
                <a:gd name="T66" fmla="*/ 673 w 688"/>
                <a:gd name="T67" fmla="*/ 32 h 1286"/>
                <a:gd name="T68" fmla="*/ 685 w 688"/>
                <a:gd name="T69" fmla="*/ 52 h 1286"/>
                <a:gd name="T70" fmla="*/ 688 w 688"/>
                <a:gd name="T71" fmla="*/ 77 h 1286"/>
                <a:gd name="T72" fmla="*/ 688 w 688"/>
                <a:gd name="T73" fmla="*/ 1209 h 1286"/>
                <a:gd name="T74" fmla="*/ 685 w 688"/>
                <a:gd name="T75" fmla="*/ 1234 h 1286"/>
                <a:gd name="T76" fmla="*/ 673 w 688"/>
                <a:gd name="T77" fmla="*/ 1254 h 1286"/>
                <a:gd name="T78" fmla="*/ 657 w 688"/>
                <a:gd name="T79" fmla="*/ 1272 h 1286"/>
                <a:gd name="T80" fmla="*/ 635 w 688"/>
                <a:gd name="T81" fmla="*/ 1282 h 1286"/>
                <a:gd name="T82" fmla="*/ 611 w 688"/>
                <a:gd name="T83" fmla="*/ 1286 h 1286"/>
                <a:gd name="T84" fmla="*/ 78 w 688"/>
                <a:gd name="T85" fmla="*/ 1286 h 1286"/>
                <a:gd name="T86" fmla="*/ 53 w 688"/>
                <a:gd name="T87" fmla="*/ 1282 h 1286"/>
                <a:gd name="T88" fmla="*/ 32 w 688"/>
                <a:gd name="T89" fmla="*/ 1272 h 1286"/>
                <a:gd name="T90" fmla="*/ 14 w 688"/>
                <a:gd name="T91" fmla="*/ 1254 h 1286"/>
                <a:gd name="T92" fmla="*/ 4 w 688"/>
                <a:gd name="T93" fmla="*/ 1234 h 1286"/>
                <a:gd name="T94" fmla="*/ 0 w 688"/>
                <a:gd name="T95" fmla="*/ 1209 h 1286"/>
                <a:gd name="T96" fmla="*/ 0 w 688"/>
                <a:gd name="T97" fmla="*/ 77 h 1286"/>
                <a:gd name="T98" fmla="*/ 4 w 688"/>
                <a:gd name="T99" fmla="*/ 52 h 1286"/>
                <a:gd name="T100" fmla="*/ 14 w 688"/>
                <a:gd name="T101" fmla="*/ 32 h 1286"/>
                <a:gd name="T102" fmla="*/ 32 w 688"/>
                <a:gd name="T103" fmla="*/ 14 h 1286"/>
                <a:gd name="T104" fmla="*/ 53 w 688"/>
                <a:gd name="T105" fmla="*/ 4 h 1286"/>
                <a:gd name="T106" fmla="*/ 78 w 688"/>
                <a:gd name="T107" fmla="*/ 0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8" h="1286">
                  <a:moveTo>
                    <a:pt x="155" y="1010"/>
                  </a:moveTo>
                  <a:lnTo>
                    <a:pt x="155" y="1130"/>
                  </a:lnTo>
                  <a:lnTo>
                    <a:pt x="276" y="1130"/>
                  </a:lnTo>
                  <a:lnTo>
                    <a:pt x="155" y="1010"/>
                  </a:lnTo>
                  <a:close/>
                  <a:moveTo>
                    <a:pt x="155" y="764"/>
                  </a:moveTo>
                  <a:lnTo>
                    <a:pt x="155" y="886"/>
                  </a:lnTo>
                  <a:lnTo>
                    <a:pt x="400" y="1130"/>
                  </a:lnTo>
                  <a:lnTo>
                    <a:pt x="400" y="1132"/>
                  </a:lnTo>
                  <a:lnTo>
                    <a:pt x="523" y="1132"/>
                  </a:lnTo>
                  <a:lnTo>
                    <a:pt x="155" y="764"/>
                  </a:lnTo>
                  <a:close/>
                  <a:moveTo>
                    <a:pt x="155" y="516"/>
                  </a:moveTo>
                  <a:lnTo>
                    <a:pt x="155" y="638"/>
                  </a:lnTo>
                  <a:lnTo>
                    <a:pt x="532" y="1017"/>
                  </a:lnTo>
                  <a:lnTo>
                    <a:pt x="532" y="893"/>
                  </a:lnTo>
                  <a:lnTo>
                    <a:pt x="155" y="516"/>
                  </a:lnTo>
                  <a:close/>
                  <a:moveTo>
                    <a:pt x="155" y="269"/>
                  </a:moveTo>
                  <a:lnTo>
                    <a:pt x="155" y="393"/>
                  </a:lnTo>
                  <a:lnTo>
                    <a:pt x="532" y="769"/>
                  </a:lnTo>
                  <a:lnTo>
                    <a:pt x="532" y="647"/>
                  </a:lnTo>
                  <a:lnTo>
                    <a:pt x="155" y="269"/>
                  </a:lnTo>
                  <a:close/>
                  <a:moveTo>
                    <a:pt x="165" y="157"/>
                  </a:moveTo>
                  <a:lnTo>
                    <a:pt x="532" y="524"/>
                  </a:lnTo>
                  <a:lnTo>
                    <a:pt x="532" y="400"/>
                  </a:lnTo>
                  <a:lnTo>
                    <a:pt x="289" y="157"/>
                  </a:lnTo>
                  <a:lnTo>
                    <a:pt x="165" y="157"/>
                  </a:lnTo>
                  <a:close/>
                  <a:moveTo>
                    <a:pt x="411" y="155"/>
                  </a:moveTo>
                  <a:lnTo>
                    <a:pt x="532" y="276"/>
                  </a:lnTo>
                  <a:lnTo>
                    <a:pt x="532" y="155"/>
                  </a:lnTo>
                  <a:lnTo>
                    <a:pt x="411" y="155"/>
                  </a:lnTo>
                  <a:close/>
                  <a:moveTo>
                    <a:pt x="78" y="0"/>
                  </a:moveTo>
                  <a:lnTo>
                    <a:pt x="611" y="0"/>
                  </a:lnTo>
                  <a:lnTo>
                    <a:pt x="635" y="4"/>
                  </a:lnTo>
                  <a:lnTo>
                    <a:pt x="657" y="14"/>
                  </a:lnTo>
                  <a:lnTo>
                    <a:pt x="673" y="32"/>
                  </a:lnTo>
                  <a:lnTo>
                    <a:pt x="685" y="52"/>
                  </a:lnTo>
                  <a:lnTo>
                    <a:pt x="688" y="77"/>
                  </a:lnTo>
                  <a:lnTo>
                    <a:pt x="688" y="1209"/>
                  </a:lnTo>
                  <a:lnTo>
                    <a:pt x="685" y="1234"/>
                  </a:lnTo>
                  <a:lnTo>
                    <a:pt x="673" y="1254"/>
                  </a:lnTo>
                  <a:lnTo>
                    <a:pt x="657" y="1272"/>
                  </a:lnTo>
                  <a:lnTo>
                    <a:pt x="635" y="1282"/>
                  </a:lnTo>
                  <a:lnTo>
                    <a:pt x="611" y="1286"/>
                  </a:lnTo>
                  <a:lnTo>
                    <a:pt x="78" y="1286"/>
                  </a:lnTo>
                  <a:lnTo>
                    <a:pt x="53" y="1282"/>
                  </a:lnTo>
                  <a:lnTo>
                    <a:pt x="32" y="1272"/>
                  </a:lnTo>
                  <a:lnTo>
                    <a:pt x="14" y="1254"/>
                  </a:lnTo>
                  <a:lnTo>
                    <a:pt x="4" y="1234"/>
                  </a:lnTo>
                  <a:lnTo>
                    <a:pt x="0" y="1209"/>
                  </a:lnTo>
                  <a:lnTo>
                    <a:pt x="0" y="77"/>
                  </a:lnTo>
                  <a:lnTo>
                    <a:pt x="4" y="52"/>
                  </a:lnTo>
                  <a:lnTo>
                    <a:pt x="14" y="32"/>
                  </a:lnTo>
                  <a:lnTo>
                    <a:pt x="32" y="14"/>
                  </a:lnTo>
                  <a:lnTo>
                    <a:pt x="53" y="4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27" name="Freeform 206"/>
            <p:cNvSpPr/>
            <p:nvPr/>
          </p:nvSpPr>
          <p:spPr bwMode="auto">
            <a:xfrm>
              <a:off x="4018" y="1235"/>
              <a:ext cx="229" cy="774"/>
            </a:xfrm>
            <a:custGeom>
              <a:avLst/>
              <a:gdLst>
                <a:gd name="T0" fmla="*/ 79 w 689"/>
                <a:gd name="T1" fmla="*/ 0 h 2321"/>
                <a:gd name="T2" fmla="*/ 611 w 689"/>
                <a:gd name="T3" fmla="*/ 0 h 2321"/>
                <a:gd name="T4" fmla="*/ 636 w 689"/>
                <a:gd name="T5" fmla="*/ 4 h 2321"/>
                <a:gd name="T6" fmla="*/ 657 w 689"/>
                <a:gd name="T7" fmla="*/ 14 h 2321"/>
                <a:gd name="T8" fmla="*/ 674 w 689"/>
                <a:gd name="T9" fmla="*/ 32 h 2321"/>
                <a:gd name="T10" fmla="*/ 686 w 689"/>
                <a:gd name="T11" fmla="*/ 54 h 2321"/>
                <a:gd name="T12" fmla="*/ 689 w 689"/>
                <a:gd name="T13" fmla="*/ 78 h 2321"/>
                <a:gd name="T14" fmla="*/ 689 w 689"/>
                <a:gd name="T15" fmla="*/ 2244 h 2321"/>
                <a:gd name="T16" fmla="*/ 686 w 689"/>
                <a:gd name="T17" fmla="*/ 2269 h 2321"/>
                <a:gd name="T18" fmla="*/ 674 w 689"/>
                <a:gd name="T19" fmla="*/ 2289 h 2321"/>
                <a:gd name="T20" fmla="*/ 657 w 689"/>
                <a:gd name="T21" fmla="*/ 2307 h 2321"/>
                <a:gd name="T22" fmla="*/ 636 w 689"/>
                <a:gd name="T23" fmla="*/ 2317 h 2321"/>
                <a:gd name="T24" fmla="*/ 611 w 689"/>
                <a:gd name="T25" fmla="*/ 2321 h 2321"/>
                <a:gd name="T26" fmla="*/ 79 w 689"/>
                <a:gd name="T27" fmla="*/ 2321 h 2321"/>
                <a:gd name="T28" fmla="*/ 54 w 689"/>
                <a:gd name="T29" fmla="*/ 2317 h 2321"/>
                <a:gd name="T30" fmla="*/ 32 w 689"/>
                <a:gd name="T31" fmla="*/ 2307 h 2321"/>
                <a:gd name="T32" fmla="*/ 15 w 689"/>
                <a:gd name="T33" fmla="*/ 2289 h 2321"/>
                <a:gd name="T34" fmla="*/ 5 w 689"/>
                <a:gd name="T35" fmla="*/ 2269 h 2321"/>
                <a:gd name="T36" fmla="*/ 0 w 689"/>
                <a:gd name="T37" fmla="*/ 2244 h 2321"/>
                <a:gd name="T38" fmla="*/ 0 w 689"/>
                <a:gd name="T39" fmla="*/ 78 h 2321"/>
                <a:gd name="T40" fmla="*/ 5 w 689"/>
                <a:gd name="T41" fmla="*/ 54 h 2321"/>
                <a:gd name="T42" fmla="*/ 15 w 689"/>
                <a:gd name="T43" fmla="*/ 32 h 2321"/>
                <a:gd name="T44" fmla="*/ 32 w 689"/>
                <a:gd name="T45" fmla="*/ 14 h 2321"/>
                <a:gd name="T46" fmla="*/ 54 w 689"/>
                <a:gd name="T47" fmla="*/ 4 h 2321"/>
                <a:gd name="T48" fmla="*/ 79 w 689"/>
                <a:gd name="T49" fmla="*/ 0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9" h="2321">
                  <a:moveTo>
                    <a:pt x="79" y="0"/>
                  </a:moveTo>
                  <a:lnTo>
                    <a:pt x="611" y="0"/>
                  </a:lnTo>
                  <a:lnTo>
                    <a:pt x="636" y="4"/>
                  </a:lnTo>
                  <a:lnTo>
                    <a:pt x="657" y="14"/>
                  </a:lnTo>
                  <a:lnTo>
                    <a:pt x="674" y="32"/>
                  </a:lnTo>
                  <a:lnTo>
                    <a:pt x="686" y="54"/>
                  </a:lnTo>
                  <a:lnTo>
                    <a:pt x="689" y="78"/>
                  </a:lnTo>
                  <a:lnTo>
                    <a:pt x="689" y="2244"/>
                  </a:lnTo>
                  <a:lnTo>
                    <a:pt x="686" y="2269"/>
                  </a:lnTo>
                  <a:lnTo>
                    <a:pt x="674" y="2289"/>
                  </a:lnTo>
                  <a:lnTo>
                    <a:pt x="657" y="2307"/>
                  </a:lnTo>
                  <a:lnTo>
                    <a:pt x="636" y="2317"/>
                  </a:lnTo>
                  <a:lnTo>
                    <a:pt x="611" y="2321"/>
                  </a:lnTo>
                  <a:lnTo>
                    <a:pt x="79" y="2321"/>
                  </a:lnTo>
                  <a:lnTo>
                    <a:pt x="54" y="2317"/>
                  </a:lnTo>
                  <a:lnTo>
                    <a:pt x="32" y="2307"/>
                  </a:lnTo>
                  <a:lnTo>
                    <a:pt x="15" y="2289"/>
                  </a:lnTo>
                  <a:lnTo>
                    <a:pt x="5" y="2269"/>
                  </a:lnTo>
                  <a:lnTo>
                    <a:pt x="0" y="2244"/>
                  </a:lnTo>
                  <a:lnTo>
                    <a:pt x="0" y="78"/>
                  </a:lnTo>
                  <a:lnTo>
                    <a:pt x="5" y="54"/>
                  </a:lnTo>
                  <a:lnTo>
                    <a:pt x="15" y="32"/>
                  </a:lnTo>
                  <a:lnTo>
                    <a:pt x="32" y="14"/>
                  </a:lnTo>
                  <a:lnTo>
                    <a:pt x="54" y="4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>
            <p:custDataLst>
              <p:tags r:id="rId6"/>
            </p:custDataLst>
          </p:nvPr>
        </p:nvSpPr>
        <p:spPr>
          <a:xfrm>
            <a:off x="7085346" y="3753755"/>
            <a:ext cx="6097254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rPr>
              <a:t>Enter title </a:t>
            </a:r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rPr>
              <a:t>DOLOR</a:t>
            </a: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29" name="文本占位符 2"/>
          <p:cNvSpPr txBox="1"/>
          <p:nvPr/>
        </p:nvSpPr>
        <p:spPr>
          <a:xfrm>
            <a:off x="7085346" y="4478355"/>
            <a:ext cx="4725654" cy="17956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Go ahead and replace it. Add your text here.</a:t>
            </a:r>
            <a:endParaRPr lang="en-US" altLang="zh-CN" sz="1100" dirty="0">
              <a:solidFill>
                <a:srgbClr val="262626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7200900" y="4478355"/>
            <a:ext cx="130084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占位符 2"/>
          <p:cNvSpPr txBox="1"/>
          <p:nvPr/>
        </p:nvSpPr>
        <p:spPr>
          <a:xfrm>
            <a:off x="567752" y="3753755"/>
            <a:ext cx="3121265" cy="17956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200000"/>
              </a:lnSpc>
              <a:buNone/>
            </a:pPr>
            <a:r>
              <a: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Go ahead and replace it. Add your text here.</a:t>
            </a:r>
            <a:endParaRPr lang="en-US" altLang="zh-CN" sz="1100" dirty="0">
              <a:solidFill>
                <a:srgbClr val="262626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53106" y="523730"/>
            <a:ext cx="6819244" cy="71527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rPr>
              <a:t>Enter title here</a:t>
            </a:r>
            <a:endParaRPr lang="en-US" altLang="zh-CN" sz="2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grpSp>
        <p:nvGrpSpPr>
          <p:cNvPr id="47" name="Group 37"/>
          <p:cNvGrpSpPr/>
          <p:nvPr/>
        </p:nvGrpSpPr>
        <p:grpSpPr>
          <a:xfrm>
            <a:off x="4881789" y="1722671"/>
            <a:ext cx="4042244" cy="2204610"/>
            <a:chOff x="4881345" y="2060620"/>
            <a:chExt cx="4043713" cy="2205412"/>
          </a:xfrm>
          <a:solidFill>
            <a:schemeClr val="accent1"/>
          </a:solidFill>
        </p:grpSpPr>
        <p:sp>
          <p:nvSpPr>
            <p:cNvPr id="48" name="Isosceles Triangle 5"/>
            <p:cNvSpPr/>
            <p:nvPr/>
          </p:nvSpPr>
          <p:spPr>
            <a:xfrm>
              <a:off x="4881345" y="2060620"/>
              <a:ext cx="4043713" cy="22054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81198" tIns="411969" rIns="481198" bIns="411969" numCol="1" spcCol="1270" anchor="ctr" anchorCtr="0">
              <a:noAutofit/>
            </a:bodyPr>
            <a:lstStyle/>
            <a:p>
              <a:pPr algn="ctr" defTabSz="2177415">
                <a:lnSpc>
                  <a:spcPct val="90000"/>
                </a:lnSpc>
                <a:spcAft>
                  <a:spcPct val="35000"/>
                </a:spcAft>
              </a:pPr>
              <a:endParaRPr lang="en-US" sz="417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49" name="TextBox 7"/>
            <p:cNvSpPr txBox="1"/>
            <p:nvPr/>
          </p:nvSpPr>
          <p:spPr>
            <a:xfrm>
              <a:off x="6540630" y="2994681"/>
              <a:ext cx="725141" cy="55945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035" dirty="0">
                  <a:solidFill>
                    <a:schemeClr val="bg1"/>
                  </a:solidFill>
                  <a:ea typeface="Meiryo UI" panose="020B0604030504040204" pitchFamily="50" charset="-128"/>
                  <a:cs typeface="Arial" panose="020B0604020202020204" pitchFamily="34" charset="0"/>
                  <a:sym typeface="+mn-lt"/>
                </a:rPr>
                <a:t>4.2</a:t>
              </a:r>
              <a:endParaRPr lang="en-US" sz="303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50" name="Group 35"/>
          <p:cNvGrpSpPr/>
          <p:nvPr/>
        </p:nvGrpSpPr>
        <p:grpSpPr>
          <a:xfrm>
            <a:off x="1272669" y="2255733"/>
            <a:ext cx="3064853" cy="1671548"/>
            <a:chOff x="1270914" y="2593875"/>
            <a:chExt cx="3065966" cy="1672156"/>
          </a:xfrm>
          <a:solidFill>
            <a:schemeClr val="accent1"/>
          </a:solidFill>
        </p:grpSpPr>
        <p:sp>
          <p:nvSpPr>
            <p:cNvPr id="55" name="Isosceles Triangle 3"/>
            <p:cNvSpPr/>
            <p:nvPr/>
          </p:nvSpPr>
          <p:spPr>
            <a:xfrm>
              <a:off x="1270914" y="2593875"/>
              <a:ext cx="3065966" cy="167215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81198" tIns="411969" rIns="481198" bIns="411969" numCol="1" spcCol="1270" anchor="ctr" anchorCtr="0">
              <a:noAutofit/>
            </a:bodyPr>
            <a:lstStyle/>
            <a:p>
              <a:pPr algn="ctr" defTabSz="2177415">
                <a:lnSpc>
                  <a:spcPct val="90000"/>
                </a:lnSpc>
                <a:spcAft>
                  <a:spcPct val="35000"/>
                </a:spcAft>
              </a:pPr>
              <a:endParaRPr lang="en-US" sz="417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56" name="TextBox 8"/>
            <p:cNvSpPr txBox="1"/>
            <p:nvPr/>
          </p:nvSpPr>
          <p:spPr>
            <a:xfrm>
              <a:off x="2395245" y="3337619"/>
              <a:ext cx="725141" cy="55945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035" dirty="0">
                  <a:solidFill>
                    <a:schemeClr val="bg1"/>
                  </a:solidFill>
                  <a:ea typeface="Meiryo UI" panose="020B0604030504040204" pitchFamily="50" charset="-128"/>
                  <a:cs typeface="Arial" panose="020B0604020202020204" pitchFamily="34" charset="0"/>
                  <a:sym typeface="+mn-lt"/>
                </a:rPr>
                <a:t>4.0</a:t>
              </a:r>
              <a:endParaRPr lang="en-US" sz="303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57" name="Group 38"/>
          <p:cNvGrpSpPr/>
          <p:nvPr/>
        </p:nvGrpSpPr>
        <p:grpSpPr>
          <a:xfrm>
            <a:off x="8052504" y="2697079"/>
            <a:ext cx="2255626" cy="1230203"/>
            <a:chOff x="8053215" y="3035381"/>
            <a:chExt cx="2256447" cy="1230650"/>
          </a:xfrm>
          <a:solidFill>
            <a:schemeClr val="accent2"/>
          </a:solidFill>
        </p:grpSpPr>
        <p:sp>
          <p:nvSpPr>
            <p:cNvPr id="58" name="Isosceles Triangle 6"/>
            <p:cNvSpPr/>
            <p:nvPr/>
          </p:nvSpPr>
          <p:spPr>
            <a:xfrm>
              <a:off x="8053215" y="3035381"/>
              <a:ext cx="2256447" cy="12306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81198" tIns="411969" rIns="481198" bIns="411969" numCol="1" spcCol="1270" anchor="ctr" anchorCtr="0">
              <a:noAutofit/>
            </a:bodyPr>
            <a:lstStyle/>
            <a:p>
              <a:pPr algn="ctr" defTabSz="2177415">
                <a:lnSpc>
                  <a:spcPct val="90000"/>
                </a:lnSpc>
                <a:spcAft>
                  <a:spcPct val="35000"/>
                </a:spcAft>
              </a:pPr>
              <a:endParaRPr lang="en-US" sz="417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59" name="TextBox 9"/>
            <p:cNvSpPr txBox="1"/>
            <p:nvPr/>
          </p:nvSpPr>
          <p:spPr>
            <a:xfrm>
              <a:off x="8920695" y="3511604"/>
              <a:ext cx="521487" cy="3840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1895" dirty="0">
                  <a:solidFill>
                    <a:schemeClr val="bg1"/>
                  </a:solidFill>
                  <a:ea typeface="Meiryo UI" panose="020B0604030504040204" pitchFamily="50" charset="-128"/>
                  <a:cs typeface="Arial" panose="020B0604020202020204" pitchFamily="34" charset="0"/>
                  <a:sym typeface="+mn-lt"/>
                </a:rPr>
                <a:t>3.6</a:t>
              </a:r>
              <a:endParaRPr lang="en-US" sz="189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60" name="Group 36"/>
          <p:cNvGrpSpPr/>
          <p:nvPr/>
        </p:nvGrpSpPr>
        <p:grpSpPr>
          <a:xfrm>
            <a:off x="3497686" y="2708340"/>
            <a:ext cx="2234977" cy="1218940"/>
            <a:chOff x="3496741" y="3046647"/>
            <a:chExt cx="2235790" cy="1219384"/>
          </a:xfrm>
          <a:solidFill>
            <a:schemeClr val="accent2"/>
          </a:solidFill>
        </p:grpSpPr>
        <p:sp>
          <p:nvSpPr>
            <p:cNvPr id="61" name="Isosceles Triangle 4"/>
            <p:cNvSpPr/>
            <p:nvPr/>
          </p:nvSpPr>
          <p:spPr>
            <a:xfrm>
              <a:off x="3496741" y="3046647"/>
              <a:ext cx="2235790" cy="12193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81198" tIns="411969" rIns="481198" bIns="411969" numCol="1" spcCol="1270" anchor="ctr" anchorCtr="0">
              <a:noAutofit/>
            </a:bodyPr>
            <a:lstStyle/>
            <a:p>
              <a:pPr algn="ctr" defTabSz="2177415">
                <a:lnSpc>
                  <a:spcPct val="90000"/>
                </a:lnSpc>
                <a:spcAft>
                  <a:spcPct val="35000"/>
                </a:spcAft>
              </a:pPr>
              <a:endParaRPr lang="en-US" sz="417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2" name="TextBox 10"/>
            <p:cNvSpPr txBox="1"/>
            <p:nvPr/>
          </p:nvSpPr>
          <p:spPr>
            <a:xfrm>
              <a:off x="4353893" y="3429952"/>
              <a:ext cx="521487" cy="38409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1895" dirty="0">
                  <a:solidFill>
                    <a:schemeClr val="bg1"/>
                  </a:solidFill>
                  <a:ea typeface="Meiryo UI" panose="020B0604030504040204" pitchFamily="50" charset="-128"/>
                  <a:cs typeface="Arial" panose="020B0604020202020204" pitchFamily="34" charset="0"/>
                  <a:sym typeface="+mn-lt"/>
                </a:rPr>
                <a:t>3.5</a:t>
              </a:r>
              <a:endParaRPr lang="en-US" sz="189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+mn-lt"/>
              </a:endParaRPr>
            </a:p>
          </p:txBody>
        </p:sp>
      </p:grpSp>
      <p:cxnSp>
        <p:nvCxnSpPr>
          <p:cNvPr id="63" name="Straight Connector 15"/>
          <p:cNvCxnSpPr/>
          <p:nvPr/>
        </p:nvCxnSpPr>
        <p:spPr>
          <a:xfrm>
            <a:off x="2216" y="3927280"/>
            <a:ext cx="12187569" cy="0"/>
          </a:xfrm>
          <a:prstGeom prst="line">
            <a:avLst/>
          </a:prstGeom>
          <a:ln w="9525">
            <a:solidFill>
              <a:srgbClr val="725A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59" y="5014922"/>
            <a:ext cx="548440" cy="54844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84" y="5014922"/>
            <a:ext cx="548440" cy="54844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6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434" y="5014922"/>
            <a:ext cx="548440" cy="54844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7" name="文本框 66"/>
          <p:cNvSpPr txBox="1"/>
          <p:nvPr>
            <p:custDataLst>
              <p:tags r:id="rId5"/>
            </p:custDataLst>
          </p:nvPr>
        </p:nvSpPr>
        <p:spPr>
          <a:xfrm>
            <a:off x="2293318" y="4925731"/>
            <a:ext cx="2269671" cy="372525"/>
          </a:xfrm>
          <a:prstGeom prst="rect">
            <a:avLst/>
          </a:prstGeom>
          <a:noFill/>
        </p:spPr>
        <p:txBody>
          <a:bodyPr wrap="square" anchor="b" anchorCtr="0">
            <a:norm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  <a:sym typeface="+mn-lt"/>
              </a:rPr>
              <a:t>Enter title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j-cs"/>
              <a:sym typeface="+mn-lt"/>
            </a:endParaRPr>
          </a:p>
        </p:txBody>
      </p:sp>
      <p:sp>
        <p:nvSpPr>
          <p:cNvPr id="68" name="文本框 67"/>
          <p:cNvSpPr txBox="1"/>
          <p:nvPr>
            <p:custDataLst>
              <p:tags r:id="rId6"/>
            </p:custDataLst>
          </p:nvPr>
        </p:nvSpPr>
        <p:spPr>
          <a:xfrm>
            <a:off x="2293318" y="5291427"/>
            <a:ext cx="1897932" cy="1167293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just">
              <a:defRPr sz="1400">
                <a:solidFill>
                  <a:srgbClr val="474546"/>
                </a:solidFill>
              </a:defRPr>
            </a:lvl1pPr>
          </a:lstStyle>
          <a:p>
            <a:pPr algn="l"/>
            <a:r>
              <a: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Go ahead and replace it. Add your text here.</a:t>
            </a:r>
            <a:endParaRPr lang="en-US" altLang="zh-CN" sz="1100" dirty="0">
              <a:solidFill>
                <a:srgbClr val="262626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69" name="文本框 68"/>
          <p:cNvSpPr txBox="1"/>
          <p:nvPr>
            <p:custDataLst>
              <p:tags r:id="rId7"/>
            </p:custDataLst>
          </p:nvPr>
        </p:nvSpPr>
        <p:spPr>
          <a:xfrm>
            <a:off x="5662393" y="4931119"/>
            <a:ext cx="2269671" cy="372525"/>
          </a:xfrm>
          <a:prstGeom prst="rect">
            <a:avLst/>
          </a:prstGeom>
          <a:noFill/>
        </p:spPr>
        <p:txBody>
          <a:bodyPr wrap="square" anchor="b" anchorCtr="0">
            <a:norm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  <a:sym typeface="+mn-lt"/>
              </a:rPr>
              <a:t>Enter title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j-cs"/>
              <a:sym typeface="+mn-lt"/>
            </a:endParaRPr>
          </a:p>
        </p:txBody>
      </p:sp>
      <p:sp>
        <p:nvSpPr>
          <p:cNvPr id="70" name="文本框 69"/>
          <p:cNvSpPr txBox="1"/>
          <p:nvPr>
            <p:custDataLst>
              <p:tags r:id="rId8"/>
            </p:custDataLst>
          </p:nvPr>
        </p:nvSpPr>
        <p:spPr>
          <a:xfrm>
            <a:off x="5662393" y="5296815"/>
            <a:ext cx="1897932" cy="1167293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just">
              <a:defRPr sz="1400">
                <a:solidFill>
                  <a:srgbClr val="474546"/>
                </a:solidFill>
              </a:defRPr>
            </a:lvl1pPr>
          </a:lstStyle>
          <a:p>
            <a:pPr algn="l"/>
            <a:r>
              <a: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Go ahead and replace it. Add your text here.</a:t>
            </a:r>
            <a:endParaRPr lang="en-US" altLang="zh-CN" sz="1100" dirty="0">
              <a:solidFill>
                <a:srgbClr val="262626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71" name="文本框 70"/>
          <p:cNvSpPr txBox="1"/>
          <p:nvPr>
            <p:custDataLst>
              <p:tags r:id="rId9"/>
            </p:custDataLst>
          </p:nvPr>
        </p:nvSpPr>
        <p:spPr>
          <a:xfrm>
            <a:off x="9081544" y="4928849"/>
            <a:ext cx="2269671" cy="372525"/>
          </a:xfrm>
          <a:prstGeom prst="rect">
            <a:avLst/>
          </a:prstGeom>
          <a:noFill/>
        </p:spPr>
        <p:txBody>
          <a:bodyPr wrap="square" anchor="b" anchorCtr="0">
            <a:norm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  <a:sym typeface="+mn-lt"/>
              </a:rPr>
              <a:t>Enter title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j-cs"/>
              <a:sym typeface="+mn-lt"/>
            </a:endParaRPr>
          </a:p>
        </p:txBody>
      </p:sp>
      <p:sp>
        <p:nvSpPr>
          <p:cNvPr id="72" name="文本框 71"/>
          <p:cNvSpPr txBox="1"/>
          <p:nvPr>
            <p:custDataLst>
              <p:tags r:id="rId10"/>
            </p:custDataLst>
          </p:nvPr>
        </p:nvSpPr>
        <p:spPr>
          <a:xfrm>
            <a:off x="9081544" y="5294545"/>
            <a:ext cx="1897932" cy="1167293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just">
              <a:defRPr sz="1400">
                <a:solidFill>
                  <a:srgbClr val="474546"/>
                </a:solidFill>
              </a:defRPr>
            </a:lvl1pPr>
          </a:lstStyle>
          <a:p>
            <a:pPr algn="l"/>
            <a:r>
              <a: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Go ahead and replace it. Add your text here</a:t>
            </a:r>
            <a:r>
              <a: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rPr>
              <a:t>. </a:t>
            </a:r>
            <a:endParaRPr lang="en-US" altLang="zh-CN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767005" y="1843892"/>
            <a:ext cx="65799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4695190" y="997585"/>
            <a:ext cx="265366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rPr>
              <a:t>CONTENT</a:t>
            </a:r>
            <a:endParaRPr lang="zh-CN" altLang="en-US" sz="3600" b="1" dirty="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447053" y="3147804"/>
            <a:ext cx="3931177" cy="1930092"/>
            <a:chOff x="2493818" y="2848419"/>
            <a:chExt cx="3931177" cy="1930092"/>
          </a:xfrm>
        </p:grpSpPr>
        <p:sp>
          <p:nvSpPr>
            <p:cNvPr id="6" name="空心弧 5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1"/>
              </p:custDataLst>
            </p:nvPr>
          </p:nvSpPr>
          <p:spPr>
            <a:xfrm>
              <a:off x="3149790" y="2848419"/>
              <a:ext cx="317220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j-cs"/>
                  <a:sym typeface="+mn-lt"/>
                </a:rPr>
                <a:t>Enter title</a:t>
              </a:r>
              <a:endParaRPr lang="en-US" altLang="zh-CN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  <a:sym typeface="+mn-lt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3149790" y="3574717"/>
              <a:ext cx="3275205" cy="1203794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 Add text here, Add text here, </a:t>
              </a:r>
              <a:endParaRPr lang="en-US" altLang="zh-CN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48820" y="3147804"/>
            <a:ext cx="3931177" cy="1930092"/>
            <a:chOff x="2493818" y="2848419"/>
            <a:chExt cx="3931177" cy="1930092"/>
          </a:xfrm>
        </p:grpSpPr>
        <p:sp>
          <p:nvSpPr>
            <p:cNvPr id="10" name="空心弧 9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3"/>
              </p:custDataLst>
            </p:nvPr>
          </p:nvSpPr>
          <p:spPr>
            <a:xfrm>
              <a:off x="3149790" y="2848419"/>
              <a:ext cx="317220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j-cs"/>
                  <a:sym typeface="+mn-lt"/>
                </a:rPr>
                <a:t>Enter title</a:t>
              </a:r>
              <a:endParaRPr lang="en-US" altLang="zh-CN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  <a:sym typeface="+mn-lt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4"/>
              </p:custDataLst>
            </p:nvPr>
          </p:nvSpPr>
          <p:spPr>
            <a:xfrm>
              <a:off x="3149790" y="3574717"/>
              <a:ext cx="3275205" cy="1203794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 Add text here, Add text here, </a:t>
              </a:r>
              <a:endParaRPr lang="en-US" altLang="zh-CN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3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" b="1975"/>
          <a:stretch>
            <a:fillRect/>
          </a:stretch>
        </p:blipFill>
        <p:spPr/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7583154" y="1337127"/>
            <a:ext cx="4125686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rPr>
              <a:t>Enter title</a:t>
            </a:r>
            <a:endParaRPr lang="en-US" altLang="zh-CN" dirty="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5" name="文本占位符 2"/>
          <p:cNvSpPr txBox="1"/>
          <p:nvPr/>
        </p:nvSpPr>
        <p:spPr>
          <a:xfrm>
            <a:off x="7583154" y="2200046"/>
            <a:ext cx="4125686" cy="942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Go ahead and replace it. </a:t>
            </a:r>
            <a:endParaRPr lang="en-US" altLang="zh-CN" sz="1400" dirty="0">
              <a:solidFill>
                <a:srgbClr val="262626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rPr>
              <a:t>.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698708" y="2061727"/>
            <a:ext cx="130084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2"/>
          <p:cNvSpPr txBox="1"/>
          <p:nvPr/>
        </p:nvSpPr>
        <p:spPr>
          <a:xfrm>
            <a:off x="7583154" y="3780992"/>
            <a:ext cx="4118989" cy="17956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Go ahead and replace it. Add your text here. This is an example text . Go ahead and replace it. Add your text here. </a:t>
            </a:r>
            <a:endParaRPr lang="en-US" altLang="zh-CN" sz="11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rPr>
              <a:t>.</a:t>
            </a:r>
            <a:endParaRPr lang="en-US" altLang="zh-CN" sz="11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53106" y="523730"/>
            <a:ext cx="6819244" cy="71527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rPr>
              <a:t>Enter title here</a:t>
            </a:r>
            <a:endParaRPr lang="en-US" altLang="zh-CN" sz="2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3" name="任意多边形 31"/>
          <p:cNvSpPr/>
          <p:nvPr/>
        </p:nvSpPr>
        <p:spPr>
          <a:xfrm>
            <a:off x="4067338" y="1869177"/>
            <a:ext cx="3977912" cy="3978221"/>
          </a:xfrm>
          <a:custGeom>
            <a:avLst/>
            <a:gdLst>
              <a:gd name="connsiteX0" fmla="*/ 2727175 w 3979631"/>
              <a:gd name="connsiteY0" fmla="*/ 3336801 h 3979941"/>
              <a:gd name="connsiteX1" fmla="*/ 2956280 w 3979631"/>
              <a:gd name="connsiteY1" fmla="*/ 3733623 h 3979941"/>
              <a:gd name="connsiteX2" fmla="*/ 2846449 w 3979631"/>
              <a:gd name="connsiteY2" fmla="*/ 3791803 h 3979941"/>
              <a:gd name="connsiteX3" fmla="*/ 2181185 w 3979631"/>
              <a:gd name="connsiteY3" fmla="*/ 3975527 h 3979941"/>
              <a:gd name="connsiteX4" fmla="*/ 2087981 w 3979631"/>
              <a:gd name="connsiteY4" fmla="*/ 3979941 h 3979941"/>
              <a:gd name="connsiteX5" fmla="*/ 2087981 w 3979631"/>
              <a:gd name="connsiteY5" fmla="*/ 3521526 h 3979941"/>
              <a:gd name="connsiteX6" fmla="*/ 2146797 w 3979631"/>
              <a:gd name="connsiteY6" fmla="*/ 3518556 h 3979941"/>
              <a:gd name="connsiteX7" fmla="*/ 2655902 w 3979631"/>
              <a:gd name="connsiteY7" fmla="*/ 3374955 h 3979941"/>
              <a:gd name="connsiteX8" fmla="*/ 3302316 w 3979631"/>
              <a:gd name="connsiteY8" fmla="*/ 2787843 h 3979941"/>
              <a:gd name="connsiteX9" fmla="*/ 3699486 w 3979631"/>
              <a:gd name="connsiteY9" fmla="*/ 3017149 h 3979941"/>
              <a:gd name="connsiteX10" fmla="*/ 3613957 w 3979631"/>
              <a:gd name="connsiteY10" fmla="*/ 3148225 h 3979941"/>
              <a:gd name="connsiteX11" fmla="*/ 3138450 w 3979631"/>
              <a:gd name="connsiteY11" fmla="*/ 3620896 h 3979941"/>
              <a:gd name="connsiteX12" fmla="*/ 3016820 w 3979631"/>
              <a:gd name="connsiteY12" fmla="*/ 3699222 h 3979941"/>
              <a:gd name="connsiteX13" fmla="*/ 2787731 w 3979631"/>
              <a:gd name="connsiteY13" fmla="*/ 3302428 h 3979941"/>
              <a:gd name="connsiteX14" fmla="*/ 2879255 w 3979631"/>
              <a:gd name="connsiteY14" fmla="*/ 3242977 h 3979941"/>
              <a:gd name="connsiteX15" fmla="*/ 3242865 w 3979631"/>
              <a:gd name="connsiteY15" fmla="*/ 2879367 h 3979941"/>
              <a:gd name="connsiteX16" fmla="*/ 3521414 w 3979631"/>
              <a:gd name="connsiteY16" fmla="*/ 2088093 h 3979941"/>
              <a:gd name="connsiteX17" fmla="*/ 3979631 w 3979631"/>
              <a:gd name="connsiteY17" fmla="*/ 2088093 h 3979941"/>
              <a:gd name="connsiteX18" fmla="*/ 3974296 w 3979631"/>
              <a:gd name="connsiteY18" fmla="*/ 2193764 h 3979941"/>
              <a:gd name="connsiteX19" fmla="*/ 3786573 w 3979631"/>
              <a:gd name="connsiteY19" fmla="*/ 2857353 h 3979941"/>
              <a:gd name="connsiteX20" fmla="*/ 3733379 w 3979631"/>
              <a:gd name="connsiteY20" fmla="*/ 2956316 h 3979941"/>
              <a:gd name="connsiteX21" fmla="*/ 3336689 w 3979631"/>
              <a:gd name="connsiteY21" fmla="*/ 2727287 h 3979941"/>
              <a:gd name="connsiteX22" fmla="*/ 3374843 w 3979631"/>
              <a:gd name="connsiteY22" fmla="*/ 2656013 h 3979941"/>
              <a:gd name="connsiteX23" fmla="*/ 3518444 w 3979631"/>
              <a:gd name="connsiteY23" fmla="*/ 2146909 h 3979941"/>
              <a:gd name="connsiteX24" fmla="*/ 245506 w 3979631"/>
              <a:gd name="connsiteY24" fmla="*/ 1022993 h 3979941"/>
              <a:gd name="connsiteX25" fmla="*/ 641800 w 3979631"/>
              <a:gd name="connsiteY25" fmla="*/ 1251793 h 3979941"/>
              <a:gd name="connsiteX26" fmla="*/ 638450 w 3979631"/>
              <a:gd name="connsiteY26" fmla="*/ 1257308 h 3979941"/>
              <a:gd name="connsiteX27" fmla="*/ 460912 w 3979631"/>
              <a:gd name="connsiteY27" fmla="*/ 1832672 h 3979941"/>
              <a:gd name="connsiteX28" fmla="*/ 457942 w 3979631"/>
              <a:gd name="connsiteY28" fmla="*/ 1891487 h 3979941"/>
              <a:gd name="connsiteX29" fmla="*/ 0 w 3979631"/>
              <a:gd name="connsiteY29" fmla="*/ 1891488 h 3979941"/>
              <a:gd name="connsiteX30" fmla="*/ 5334 w 3979631"/>
              <a:gd name="connsiteY30" fmla="*/ 1785854 h 3979941"/>
              <a:gd name="connsiteX31" fmla="*/ 235794 w 3979631"/>
              <a:gd name="connsiteY31" fmla="*/ 1038978 h 3979941"/>
              <a:gd name="connsiteX32" fmla="*/ 963337 w 3979631"/>
              <a:gd name="connsiteY32" fmla="*/ 281745 h 3979941"/>
              <a:gd name="connsiteX33" fmla="*/ 1192157 w 3979631"/>
              <a:gd name="connsiteY33" fmla="*/ 678073 h 3979941"/>
              <a:gd name="connsiteX34" fmla="*/ 1130495 w 3979631"/>
              <a:gd name="connsiteY34" fmla="*/ 715534 h 3979941"/>
              <a:gd name="connsiteX35" fmla="*/ 715423 w 3979631"/>
              <a:gd name="connsiteY35" fmla="*/ 1130607 h 3979941"/>
              <a:gd name="connsiteX36" fmla="*/ 677962 w 3979631"/>
              <a:gd name="connsiteY36" fmla="*/ 1192269 h 3979941"/>
              <a:gd name="connsiteX37" fmla="*/ 281668 w 3979631"/>
              <a:gd name="connsiteY37" fmla="*/ 963469 h 3979941"/>
              <a:gd name="connsiteX38" fmla="*/ 335712 w 3979631"/>
              <a:gd name="connsiteY38" fmla="*/ 874509 h 3979941"/>
              <a:gd name="connsiteX39" fmla="*/ 874515 w 3979631"/>
              <a:gd name="connsiteY39" fmla="*/ 335706 h 3979941"/>
              <a:gd name="connsiteX40" fmla="*/ 2193445 w 3979631"/>
              <a:gd name="connsiteY40" fmla="*/ 5312 h 3979941"/>
              <a:gd name="connsiteX41" fmla="*/ 2193770 w 3979631"/>
              <a:gd name="connsiteY41" fmla="*/ 5328 h 3979941"/>
              <a:gd name="connsiteX42" fmla="*/ 2205740 w 3979631"/>
              <a:gd name="connsiteY42" fmla="*/ 7155 h 3979941"/>
              <a:gd name="connsiteX43" fmla="*/ 1891375 w 3979631"/>
              <a:gd name="connsiteY43" fmla="*/ 0 h 3979941"/>
              <a:gd name="connsiteX44" fmla="*/ 1891375 w 3979631"/>
              <a:gd name="connsiteY44" fmla="*/ 458054 h 3979941"/>
              <a:gd name="connsiteX45" fmla="*/ 1832560 w 3979631"/>
              <a:gd name="connsiteY45" fmla="*/ 461024 h 3979941"/>
              <a:gd name="connsiteX46" fmla="*/ 1257196 w 3979631"/>
              <a:gd name="connsiteY46" fmla="*/ 638562 h 3979941"/>
              <a:gd name="connsiteX47" fmla="*/ 1251681 w 3979631"/>
              <a:gd name="connsiteY47" fmla="*/ 641912 h 3979941"/>
              <a:gd name="connsiteX48" fmla="*/ 1022861 w 3979631"/>
              <a:gd name="connsiteY48" fmla="*/ 245584 h 3979941"/>
              <a:gd name="connsiteX49" fmla="*/ 1038985 w 3979631"/>
              <a:gd name="connsiteY49" fmla="*/ 235788 h 3979941"/>
              <a:gd name="connsiteX50" fmla="*/ 1785861 w 3979631"/>
              <a:gd name="connsiteY50" fmla="*/ 5328 h 397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79631" h="3979941">
                <a:moveTo>
                  <a:pt x="2727175" y="3336801"/>
                </a:moveTo>
                <a:lnTo>
                  <a:pt x="2956280" y="3733623"/>
                </a:lnTo>
                <a:lnTo>
                  <a:pt x="2846449" y="3791803"/>
                </a:lnTo>
                <a:cubicBezTo>
                  <a:pt x="2641543" y="3889385"/>
                  <a:pt x="2417368" y="3953047"/>
                  <a:pt x="2181185" y="3975527"/>
                </a:cubicBezTo>
                <a:lnTo>
                  <a:pt x="2087981" y="3979941"/>
                </a:lnTo>
                <a:lnTo>
                  <a:pt x="2087981" y="3521526"/>
                </a:lnTo>
                <a:lnTo>
                  <a:pt x="2146797" y="3518556"/>
                </a:lnTo>
                <a:cubicBezTo>
                  <a:pt x="2327605" y="3500194"/>
                  <a:pt x="2499146" y="3450487"/>
                  <a:pt x="2655902" y="3374955"/>
                </a:cubicBezTo>
                <a:close/>
                <a:moveTo>
                  <a:pt x="3302316" y="2787843"/>
                </a:moveTo>
                <a:lnTo>
                  <a:pt x="3699486" y="3017149"/>
                </a:lnTo>
                <a:lnTo>
                  <a:pt x="3613957" y="3148225"/>
                </a:lnTo>
                <a:cubicBezTo>
                  <a:pt x="3483195" y="3331231"/>
                  <a:pt x="3322272" y="3491209"/>
                  <a:pt x="3138450" y="3620896"/>
                </a:cubicBezTo>
                <a:lnTo>
                  <a:pt x="3016820" y="3699222"/>
                </a:lnTo>
                <a:lnTo>
                  <a:pt x="2787731" y="3302428"/>
                </a:lnTo>
                <a:lnTo>
                  <a:pt x="2879255" y="3242977"/>
                </a:lnTo>
                <a:cubicBezTo>
                  <a:pt x="3019844" y="3142999"/>
                  <a:pt x="3142887" y="3019956"/>
                  <a:pt x="3242865" y="2879367"/>
                </a:cubicBezTo>
                <a:close/>
                <a:moveTo>
                  <a:pt x="3521414" y="2088093"/>
                </a:moveTo>
                <a:lnTo>
                  <a:pt x="3979631" y="2088093"/>
                </a:lnTo>
                <a:lnTo>
                  <a:pt x="3974296" y="2193764"/>
                </a:lnTo>
                <a:cubicBezTo>
                  <a:pt x="3950354" y="2429517"/>
                  <a:pt x="3885359" y="2653134"/>
                  <a:pt x="3786573" y="2857353"/>
                </a:cubicBezTo>
                <a:lnTo>
                  <a:pt x="3733379" y="2956316"/>
                </a:lnTo>
                <a:lnTo>
                  <a:pt x="3336689" y="2727287"/>
                </a:lnTo>
                <a:lnTo>
                  <a:pt x="3374843" y="2656013"/>
                </a:lnTo>
                <a:cubicBezTo>
                  <a:pt x="3450375" y="2499258"/>
                  <a:pt x="3500082" y="2327717"/>
                  <a:pt x="3518444" y="2146909"/>
                </a:cubicBezTo>
                <a:close/>
                <a:moveTo>
                  <a:pt x="245506" y="1022993"/>
                </a:moveTo>
                <a:lnTo>
                  <a:pt x="641800" y="1251793"/>
                </a:lnTo>
                <a:lnTo>
                  <a:pt x="638450" y="1257308"/>
                </a:lnTo>
                <a:cubicBezTo>
                  <a:pt x="543823" y="1431500"/>
                  <a:pt x="481897" y="1626034"/>
                  <a:pt x="460912" y="1832672"/>
                </a:cubicBezTo>
                <a:lnTo>
                  <a:pt x="457942" y="1891487"/>
                </a:lnTo>
                <a:lnTo>
                  <a:pt x="0" y="1891488"/>
                </a:lnTo>
                <a:lnTo>
                  <a:pt x="5334" y="1785854"/>
                </a:lnTo>
                <a:cubicBezTo>
                  <a:pt x="32575" y="1517620"/>
                  <a:pt x="112960" y="1265096"/>
                  <a:pt x="235794" y="1038978"/>
                </a:cubicBezTo>
                <a:close/>
                <a:moveTo>
                  <a:pt x="963337" y="281745"/>
                </a:moveTo>
                <a:lnTo>
                  <a:pt x="1192157" y="678073"/>
                </a:lnTo>
                <a:lnTo>
                  <a:pt x="1130495" y="715534"/>
                </a:lnTo>
                <a:cubicBezTo>
                  <a:pt x="966989" y="825997"/>
                  <a:pt x="825885" y="967101"/>
                  <a:pt x="715423" y="1130607"/>
                </a:cubicBezTo>
                <a:lnTo>
                  <a:pt x="677962" y="1192269"/>
                </a:lnTo>
                <a:lnTo>
                  <a:pt x="281668" y="963469"/>
                </a:lnTo>
                <a:lnTo>
                  <a:pt x="335712" y="874509"/>
                </a:lnTo>
                <a:cubicBezTo>
                  <a:pt x="479103" y="662263"/>
                  <a:pt x="662269" y="479097"/>
                  <a:pt x="874515" y="335706"/>
                </a:cubicBezTo>
                <a:close/>
                <a:moveTo>
                  <a:pt x="2193445" y="5312"/>
                </a:moveTo>
                <a:lnTo>
                  <a:pt x="2193770" y="5328"/>
                </a:lnTo>
                <a:lnTo>
                  <a:pt x="2205740" y="7155"/>
                </a:lnTo>
                <a:close/>
                <a:moveTo>
                  <a:pt x="1891375" y="0"/>
                </a:moveTo>
                <a:lnTo>
                  <a:pt x="1891375" y="458054"/>
                </a:lnTo>
                <a:lnTo>
                  <a:pt x="1832560" y="461024"/>
                </a:lnTo>
                <a:cubicBezTo>
                  <a:pt x="1625922" y="482009"/>
                  <a:pt x="1431388" y="543935"/>
                  <a:pt x="1257196" y="638562"/>
                </a:cubicBezTo>
                <a:lnTo>
                  <a:pt x="1251681" y="641912"/>
                </a:lnTo>
                <a:lnTo>
                  <a:pt x="1022861" y="245584"/>
                </a:lnTo>
                <a:lnTo>
                  <a:pt x="1038985" y="235788"/>
                </a:lnTo>
                <a:cubicBezTo>
                  <a:pt x="1265102" y="112954"/>
                  <a:pt x="1517626" y="32569"/>
                  <a:pt x="1785861" y="53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705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5" name="任意多边形 32"/>
          <p:cNvSpPr/>
          <p:nvPr/>
        </p:nvSpPr>
        <p:spPr>
          <a:xfrm>
            <a:off x="4667238" y="2382564"/>
            <a:ext cx="2859036" cy="2859036"/>
          </a:xfrm>
          <a:custGeom>
            <a:avLst/>
            <a:gdLst>
              <a:gd name="connsiteX0" fmla="*/ 1939677 w 2860272"/>
              <a:gd name="connsiteY0" fmla="*/ 2382316 h 2860272"/>
              <a:gd name="connsiteX1" fmla="*/ 2117373 w 2860272"/>
              <a:gd name="connsiteY1" fmla="*/ 2690094 h 2860272"/>
              <a:gd name="connsiteX2" fmla="*/ 2114190 w 2860272"/>
              <a:gd name="connsiteY2" fmla="*/ 2692027 h 2860272"/>
              <a:gd name="connsiteX3" fmla="*/ 1576867 w 2860272"/>
              <a:gd name="connsiteY3" fmla="*/ 2857827 h 2860272"/>
              <a:gd name="connsiteX4" fmla="*/ 1528439 w 2860272"/>
              <a:gd name="connsiteY4" fmla="*/ 2860272 h 2860272"/>
              <a:gd name="connsiteX5" fmla="*/ 1528439 w 2860272"/>
              <a:gd name="connsiteY5" fmla="*/ 2505172 h 2860272"/>
              <a:gd name="connsiteX6" fmla="*/ 1540560 w 2860272"/>
              <a:gd name="connsiteY6" fmla="*/ 2504560 h 2860272"/>
              <a:gd name="connsiteX7" fmla="*/ 1850521 w 2860272"/>
              <a:gd name="connsiteY7" fmla="*/ 2425265 h 2860272"/>
              <a:gd name="connsiteX8" fmla="*/ 920596 w 2860272"/>
              <a:gd name="connsiteY8" fmla="*/ 2382316 h 2860272"/>
              <a:gd name="connsiteX9" fmla="*/ 1009751 w 2860272"/>
              <a:gd name="connsiteY9" fmla="*/ 2425265 h 2860272"/>
              <a:gd name="connsiteX10" fmla="*/ 1319712 w 2860272"/>
              <a:gd name="connsiteY10" fmla="*/ 2504560 h 2860272"/>
              <a:gd name="connsiteX11" fmla="*/ 1331833 w 2860272"/>
              <a:gd name="connsiteY11" fmla="*/ 2505172 h 2860272"/>
              <a:gd name="connsiteX12" fmla="*/ 1331833 w 2860272"/>
              <a:gd name="connsiteY12" fmla="*/ 2860272 h 2860272"/>
              <a:gd name="connsiteX13" fmla="*/ 1283406 w 2860272"/>
              <a:gd name="connsiteY13" fmla="*/ 2857827 h 2860272"/>
              <a:gd name="connsiteX14" fmla="*/ 746082 w 2860272"/>
              <a:gd name="connsiteY14" fmla="*/ 2692027 h 2860272"/>
              <a:gd name="connsiteX15" fmla="*/ 742900 w 2860272"/>
              <a:gd name="connsiteY15" fmla="*/ 2690094 h 2860272"/>
              <a:gd name="connsiteX16" fmla="*/ 513629 w 2860272"/>
              <a:gd name="connsiteY16" fmla="*/ 1999483 h 2860272"/>
              <a:gd name="connsiteX17" fmla="*/ 534583 w 2860272"/>
              <a:gd name="connsiteY17" fmla="*/ 2033975 h 2860272"/>
              <a:gd name="connsiteX18" fmla="*/ 826298 w 2860272"/>
              <a:gd name="connsiteY18" fmla="*/ 2325689 h 2860272"/>
              <a:gd name="connsiteX19" fmla="*/ 860790 w 2860272"/>
              <a:gd name="connsiteY19" fmla="*/ 2346644 h 2860272"/>
              <a:gd name="connsiteX20" fmla="*/ 683376 w 2860272"/>
              <a:gd name="connsiteY20" fmla="*/ 2653933 h 2860272"/>
              <a:gd name="connsiteX21" fmla="*/ 627758 w 2860272"/>
              <a:gd name="connsiteY21" fmla="*/ 2620144 h 2860272"/>
              <a:gd name="connsiteX22" fmla="*/ 240129 w 2860272"/>
              <a:gd name="connsiteY22" fmla="*/ 2232514 h 2860272"/>
              <a:gd name="connsiteX23" fmla="*/ 206340 w 2860272"/>
              <a:gd name="connsiteY23" fmla="*/ 2176896 h 2860272"/>
              <a:gd name="connsiteX24" fmla="*/ 2346643 w 2860272"/>
              <a:gd name="connsiteY24" fmla="*/ 1999483 h 2860272"/>
              <a:gd name="connsiteX25" fmla="*/ 2653932 w 2860272"/>
              <a:gd name="connsiteY25" fmla="*/ 2176896 h 2860272"/>
              <a:gd name="connsiteX26" fmla="*/ 2620144 w 2860272"/>
              <a:gd name="connsiteY26" fmla="*/ 2232514 h 2860272"/>
              <a:gd name="connsiteX27" fmla="*/ 2232514 w 2860272"/>
              <a:gd name="connsiteY27" fmla="*/ 2620144 h 2860272"/>
              <a:gd name="connsiteX28" fmla="*/ 2176896 w 2860272"/>
              <a:gd name="connsiteY28" fmla="*/ 2653933 h 2860272"/>
              <a:gd name="connsiteX29" fmla="*/ 1999483 w 2860272"/>
              <a:gd name="connsiteY29" fmla="*/ 2346644 h 2860272"/>
              <a:gd name="connsiteX30" fmla="*/ 2033975 w 2860272"/>
              <a:gd name="connsiteY30" fmla="*/ 2325689 h 2860272"/>
              <a:gd name="connsiteX31" fmla="*/ 2325689 w 2860272"/>
              <a:gd name="connsiteY31" fmla="*/ 2033975 h 2860272"/>
              <a:gd name="connsiteX32" fmla="*/ 2505172 w 2860272"/>
              <a:gd name="connsiteY32" fmla="*/ 1528439 h 2860272"/>
              <a:gd name="connsiteX33" fmla="*/ 2860272 w 2860272"/>
              <a:gd name="connsiteY33" fmla="*/ 1528439 h 2860272"/>
              <a:gd name="connsiteX34" fmla="*/ 2857827 w 2860272"/>
              <a:gd name="connsiteY34" fmla="*/ 1576867 h 2860272"/>
              <a:gd name="connsiteX35" fmla="*/ 2692027 w 2860272"/>
              <a:gd name="connsiteY35" fmla="*/ 2114190 h 2860272"/>
              <a:gd name="connsiteX36" fmla="*/ 2690094 w 2860272"/>
              <a:gd name="connsiteY36" fmla="*/ 2117373 h 2860272"/>
              <a:gd name="connsiteX37" fmla="*/ 2382316 w 2860272"/>
              <a:gd name="connsiteY37" fmla="*/ 1939677 h 2860272"/>
              <a:gd name="connsiteX38" fmla="*/ 2425265 w 2860272"/>
              <a:gd name="connsiteY38" fmla="*/ 1850521 h 2860272"/>
              <a:gd name="connsiteX39" fmla="*/ 2504560 w 2860272"/>
              <a:gd name="connsiteY39" fmla="*/ 1540560 h 2860272"/>
              <a:gd name="connsiteX40" fmla="*/ 355100 w 2860272"/>
              <a:gd name="connsiteY40" fmla="*/ 1528439 h 2860272"/>
              <a:gd name="connsiteX41" fmla="*/ 355712 w 2860272"/>
              <a:gd name="connsiteY41" fmla="*/ 1540560 h 2860272"/>
              <a:gd name="connsiteX42" fmla="*/ 435008 w 2860272"/>
              <a:gd name="connsiteY42" fmla="*/ 1850521 h 2860272"/>
              <a:gd name="connsiteX43" fmla="*/ 477956 w 2860272"/>
              <a:gd name="connsiteY43" fmla="*/ 1939677 h 2860272"/>
              <a:gd name="connsiteX44" fmla="*/ 170178 w 2860272"/>
              <a:gd name="connsiteY44" fmla="*/ 2117372 h 2860272"/>
              <a:gd name="connsiteX45" fmla="*/ 168245 w 2860272"/>
              <a:gd name="connsiteY45" fmla="*/ 2114190 h 2860272"/>
              <a:gd name="connsiteX46" fmla="*/ 2446 w 2860272"/>
              <a:gd name="connsiteY46" fmla="*/ 1576867 h 2860272"/>
              <a:gd name="connsiteX47" fmla="*/ 0 w 2860272"/>
              <a:gd name="connsiteY47" fmla="*/ 1528439 h 2860272"/>
              <a:gd name="connsiteX48" fmla="*/ 2690094 w 2860272"/>
              <a:gd name="connsiteY48" fmla="*/ 742900 h 2860272"/>
              <a:gd name="connsiteX49" fmla="*/ 2692027 w 2860272"/>
              <a:gd name="connsiteY49" fmla="*/ 746082 h 2860272"/>
              <a:gd name="connsiteX50" fmla="*/ 2857827 w 2860272"/>
              <a:gd name="connsiteY50" fmla="*/ 1283406 h 2860272"/>
              <a:gd name="connsiteX51" fmla="*/ 2860272 w 2860272"/>
              <a:gd name="connsiteY51" fmla="*/ 1331833 h 2860272"/>
              <a:gd name="connsiteX52" fmla="*/ 2505172 w 2860272"/>
              <a:gd name="connsiteY52" fmla="*/ 1331833 h 2860272"/>
              <a:gd name="connsiteX53" fmla="*/ 2504560 w 2860272"/>
              <a:gd name="connsiteY53" fmla="*/ 1319712 h 2860272"/>
              <a:gd name="connsiteX54" fmla="*/ 2425265 w 2860272"/>
              <a:gd name="connsiteY54" fmla="*/ 1009751 h 2860272"/>
              <a:gd name="connsiteX55" fmla="*/ 2382316 w 2860272"/>
              <a:gd name="connsiteY55" fmla="*/ 920596 h 2860272"/>
              <a:gd name="connsiteX56" fmla="*/ 170178 w 2860272"/>
              <a:gd name="connsiteY56" fmla="*/ 742900 h 2860272"/>
              <a:gd name="connsiteX57" fmla="*/ 477956 w 2860272"/>
              <a:gd name="connsiteY57" fmla="*/ 920596 h 2860272"/>
              <a:gd name="connsiteX58" fmla="*/ 435008 w 2860272"/>
              <a:gd name="connsiteY58" fmla="*/ 1009751 h 2860272"/>
              <a:gd name="connsiteX59" fmla="*/ 355712 w 2860272"/>
              <a:gd name="connsiteY59" fmla="*/ 1319712 h 2860272"/>
              <a:gd name="connsiteX60" fmla="*/ 355100 w 2860272"/>
              <a:gd name="connsiteY60" fmla="*/ 1331833 h 2860272"/>
              <a:gd name="connsiteX61" fmla="*/ 0 w 2860272"/>
              <a:gd name="connsiteY61" fmla="*/ 1331833 h 2860272"/>
              <a:gd name="connsiteX62" fmla="*/ 2446 w 2860272"/>
              <a:gd name="connsiteY62" fmla="*/ 1283406 h 2860272"/>
              <a:gd name="connsiteX63" fmla="*/ 168245 w 2860272"/>
              <a:gd name="connsiteY63" fmla="*/ 746082 h 2860272"/>
              <a:gd name="connsiteX64" fmla="*/ 683376 w 2860272"/>
              <a:gd name="connsiteY64" fmla="*/ 206340 h 2860272"/>
              <a:gd name="connsiteX65" fmla="*/ 860790 w 2860272"/>
              <a:gd name="connsiteY65" fmla="*/ 513629 h 2860272"/>
              <a:gd name="connsiteX66" fmla="*/ 826298 w 2860272"/>
              <a:gd name="connsiteY66" fmla="*/ 534583 h 2860272"/>
              <a:gd name="connsiteX67" fmla="*/ 534583 w 2860272"/>
              <a:gd name="connsiteY67" fmla="*/ 826298 h 2860272"/>
              <a:gd name="connsiteX68" fmla="*/ 513629 w 2860272"/>
              <a:gd name="connsiteY68" fmla="*/ 860790 h 2860272"/>
              <a:gd name="connsiteX69" fmla="*/ 206340 w 2860272"/>
              <a:gd name="connsiteY69" fmla="*/ 683376 h 2860272"/>
              <a:gd name="connsiteX70" fmla="*/ 240129 w 2860272"/>
              <a:gd name="connsiteY70" fmla="*/ 627758 h 2860272"/>
              <a:gd name="connsiteX71" fmla="*/ 627758 w 2860272"/>
              <a:gd name="connsiteY71" fmla="*/ 240129 h 2860272"/>
              <a:gd name="connsiteX72" fmla="*/ 2176896 w 2860272"/>
              <a:gd name="connsiteY72" fmla="*/ 206340 h 2860272"/>
              <a:gd name="connsiteX73" fmla="*/ 2232514 w 2860272"/>
              <a:gd name="connsiteY73" fmla="*/ 240129 h 2860272"/>
              <a:gd name="connsiteX74" fmla="*/ 2620144 w 2860272"/>
              <a:gd name="connsiteY74" fmla="*/ 627758 h 2860272"/>
              <a:gd name="connsiteX75" fmla="*/ 2653932 w 2860272"/>
              <a:gd name="connsiteY75" fmla="*/ 683376 h 2860272"/>
              <a:gd name="connsiteX76" fmla="*/ 2346644 w 2860272"/>
              <a:gd name="connsiteY76" fmla="*/ 860789 h 2860272"/>
              <a:gd name="connsiteX77" fmla="*/ 2325689 w 2860272"/>
              <a:gd name="connsiteY77" fmla="*/ 826298 h 2860272"/>
              <a:gd name="connsiteX78" fmla="*/ 2033975 w 2860272"/>
              <a:gd name="connsiteY78" fmla="*/ 534583 h 2860272"/>
              <a:gd name="connsiteX79" fmla="*/ 1999483 w 2860272"/>
              <a:gd name="connsiteY79" fmla="*/ 513629 h 2860272"/>
              <a:gd name="connsiteX80" fmla="*/ 1528439 w 2860272"/>
              <a:gd name="connsiteY80" fmla="*/ 0 h 2860272"/>
              <a:gd name="connsiteX81" fmla="*/ 1576867 w 2860272"/>
              <a:gd name="connsiteY81" fmla="*/ 2445 h 2860272"/>
              <a:gd name="connsiteX82" fmla="*/ 2114190 w 2860272"/>
              <a:gd name="connsiteY82" fmla="*/ 168245 h 2860272"/>
              <a:gd name="connsiteX83" fmla="*/ 2117373 w 2860272"/>
              <a:gd name="connsiteY83" fmla="*/ 170178 h 2860272"/>
              <a:gd name="connsiteX84" fmla="*/ 1939677 w 2860272"/>
              <a:gd name="connsiteY84" fmla="*/ 477956 h 2860272"/>
              <a:gd name="connsiteX85" fmla="*/ 1850521 w 2860272"/>
              <a:gd name="connsiteY85" fmla="*/ 435008 h 2860272"/>
              <a:gd name="connsiteX86" fmla="*/ 1540560 w 2860272"/>
              <a:gd name="connsiteY86" fmla="*/ 355712 h 2860272"/>
              <a:gd name="connsiteX87" fmla="*/ 1528440 w 2860272"/>
              <a:gd name="connsiteY87" fmla="*/ 355100 h 2860272"/>
              <a:gd name="connsiteX88" fmla="*/ 1331833 w 2860272"/>
              <a:gd name="connsiteY88" fmla="*/ 0 h 2860272"/>
              <a:gd name="connsiteX89" fmla="*/ 1331833 w 2860272"/>
              <a:gd name="connsiteY89" fmla="*/ 355100 h 2860272"/>
              <a:gd name="connsiteX90" fmla="*/ 1319712 w 2860272"/>
              <a:gd name="connsiteY90" fmla="*/ 355712 h 2860272"/>
              <a:gd name="connsiteX91" fmla="*/ 1009751 w 2860272"/>
              <a:gd name="connsiteY91" fmla="*/ 435008 h 2860272"/>
              <a:gd name="connsiteX92" fmla="*/ 920596 w 2860272"/>
              <a:gd name="connsiteY92" fmla="*/ 477956 h 2860272"/>
              <a:gd name="connsiteX93" fmla="*/ 742900 w 2860272"/>
              <a:gd name="connsiteY93" fmla="*/ 170178 h 2860272"/>
              <a:gd name="connsiteX94" fmla="*/ 746082 w 2860272"/>
              <a:gd name="connsiteY94" fmla="*/ 168245 h 2860272"/>
              <a:gd name="connsiteX95" fmla="*/ 1283406 w 2860272"/>
              <a:gd name="connsiteY95" fmla="*/ 2445 h 286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2860272" h="2860272">
                <a:moveTo>
                  <a:pt x="1939677" y="2382316"/>
                </a:moveTo>
                <a:lnTo>
                  <a:pt x="2117373" y="2690094"/>
                </a:lnTo>
                <a:lnTo>
                  <a:pt x="2114190" y="2692027"/>
                </a:lnTo>
                <a:cubicBezTo>
                  <a:pt x="1951515" y="2780398"/>
                  <a:pt x="1769842" y="2838229"/>
                  <a:pt x="1576867" y="2857827"/>
                </a:cubicBezTo>
                <a:lnTo>
                  <a:pt x="1528439" y="2860272"/>
                </a:lnTo>
                <a:lnTo>
                  <a:pt x="1528439" y="2505172"/>
                </a:lnTo>
                <a:lnTo>
                  <a:pt x="1540560" y="2504560"/>
                </a:lnTo>
                <a:cubicBezTo>
                  <a:pt x="1649479" y="2493499"/>
                  <a:pt x="1753614" y="2466253"/>
                  <a:pt x="1850521" y="2425265"/>
                </a:cubicBezTo>
                <a:close/>
                <a:moveTo>
                  <a:pt x="920596" y="2382316"/>
                </a:moveTo>
                <a:lnTo>
                  <a:pt x="1009751" y="2425265"/>
                </a:lnTo>
                <a:cubicBezTo>
                  <a:pt x="1106658" y="2466253"/>
                  <a:pt x="1210793" y="2493499"/>
                  <a:pt x="1319712" y="2504560"/>
                </a:cubicBezTo>
                <a:lnTo>
                  <a:pt x="1331833" y="2505172"/>
                </a:lnTo>
                <a:lnTo>
                  <a:pt x="1331833" y="2860272"/>
                </a:lnTo>
                <a:lnTo>
                  <a:pt x="1283406" y="2857827"/>
                </a:lnTo>
                <a:cubicBezTo>
                  <a:pt x="1090430" y="2838229"/>
                  <a:pt x="908758" y="2780398"/>
                  <a:pt x="746082" y="2692027"/>
                </a:cubicBezTo>
                <a:lnTo>
                  <a:pt x="742900" y="2690094"/>
                </a:lnTo>
                <a:close/>
                <a:moveTo>
                  <a:pt x="513629" y="1999483"/>
                </a:moveTo>
                <a:lnTo>
                  <a:pt x="534583" y="2033975"/>
                </a:lnTo>
                <a:cubicBezTo>
                  <a:pt x="612217" y="2148887"/>
                  <a:pt x="711385" y="2248056"/>
                  <a:pt x="826298" y="2325689"/>
                </a:cubicBezTo>
                <a:lnTo>
                  <a:pt x="860790" y="2346644"/>
                </a:lnTo>
                <a:lnTo>
                  <a:pt x="683376" y="2653933"/>
                </a:lnTo>
                <a:lnTo>
                  <a:pt x="627758" y="2620144"/>
                </a:lnTo>
                <a:cubicBezTo>
                  <a:pt x="475063" y="2516985"/>
                  <a:pt x="343288" y="2385210"/>
                  <a:pt x="240129" y="2232514"/>
                </a:cubicBezTo>
                <a:lnTo>
                  <a:pt x="206340" y="2176896"/>
                </a:lnTo>
                <a:close/>
                <a:moveTo>
                  <a:pt x="2346643" y="1999483"/>
                </a:moveTo>
                <a:lnTo>
                  <a:pt x="2653932" y="2176896"/>
                </a:lnTo>
                <a:lnTo>
                  <a:pt x="2620144" y="2232514"/>
                </a:lnTo>
                <a:cubicBezTo>
                  <a:pt x="2516985" y="2385210"/>
                  <a:pt x="2385210" y="2516985"/>
                  <a:pt x="2232514" y="2620144"/>
                </a:cubicBezTo>
                <a:lnTo>
                  <a:pt x="2176896" y="2653933"/>
                </a:lnTo>
                <a:lnTo>
                  <a:pt x="1999483" y="2346644"/>
                </a:lnTo>
                <a:lnTo>
                  <a:pt x="2033975" y="2325689"/>
                </a:lnTo>
                <a:cubicBezTo>
                  <a:pt x="2148887" y="2248056"/>
                  <a:pt x="2248056" y="2148887"/>
                  <a:pt x="2325689" y="2033975"/>
                </a:cubicBezTo>
                <a:close/>
                <a:moveTo>
                  <a:pt x="2505172" y="1528439"/>
                </a:moveTo>
                <a:lnTo>
                  <a:pt x="2860272" y="1528439"/>
                </a:lnTo>
                <a:lnTo>
                  <a:pt x="2857827" y="1576867"/>
                </a:lnTo>
                <a:cubicBezTo>
                  <a:pt x="2838229" y="1769842"/>
                  <a:pt x="2780398" y="1951515"/>
                  <a:pt x="2692027" y="2114190"/>
                </a:cubicBezTo>
                <a:lnTo>
                  <a:pt x="2690094" y="2117373"/>
                </a:lnTo>
                <a:lnTo>
                  <a:pt x="2382316" y="1939677"/>
                </a:lnTo>
                <a:lnTo>
                  <a:pt x="2425265" y="1850521"/>
                </a:lnTo>
                <a:cubicBezTo>
                  <a:pt x="2466253" y="1753614"/>
                  <a:pt x="2493499" y="1649479"/>
                  <a:pt x="2504560" y="1540560"/>
                </a:cubicBezTo>
                <a:close/>
                <a:moveTo>
                  <a:pt x="355100" y="1528439"/>
                </a:moveTo>
                <a:lnTo>
                  <a:pt x="355712" y="1540560"/>
                </a:lnTo>
                <a:cubicBezTo>
                  <a:pt x="366774" y="1649479"/>
                  <a:pt x="394020" y="1753614"/>
                  <a:pt x="435008" y="1850521"/>
                </a:cubicBezTo>
                <a:lnTo>
                  <a:pt x="477956" y="1939677"/>
                </a:lnTo>
                <a:lnTo>
                  <a:pt x="170178" y="2117372"/>
                </a:lnTo>
                <a:lnTo>
                  <a:pt x="168245" y="2114190"/>
                </a:lnTo>
                <a:cubicBezTo>
                  <a:pt x="79875" y="1951515"/>
                  <a:pt x="22043" y="1769842"/>
                  <a:pt x="2446" y="1576867"/>
                </a:cubicBezTo>
                <a:lnTo>
                  <a:pt x="0" y="1528439"/>
                </a:lnTo>
                <a:close/>
                <a:moveTo>
                  <a:pt x="2690094" y="742900"/>
                </a:moveTo>
                <a:lnTo>
                  <a:pt x="2692027" y="746082"/>
                </a:lnTo>
                <a:cubicBezTo>
                  <a:pt x="2780398" y="908757"/>
                  <a:pt x="2838229" y="1090430"/>
                  <a:pt x="2857827" y="1283406"/>
                </a:cubicBezTo>
                <a:lnTo>
                  <a:pt x="2860272" y="1331833"/>
                </a:lnTo>
                <a:lnTo>
                  <a:pt x="2505172" y="1331833"/>
                </a:lnTo>
                <a:lnTo>
                  <a:pt x="2504560" y="1319712"/>
                </a:lnTo>
                <a:cubicBezTo>
                  <a:pt x="2493499" y="1210793"/>
                  <a:pt x="2466253" y="1106658"/>
                  <a:pt x="2425265" y="1009751"/>
                </a:cubicBezTo>
                <a:lnTo>
                  <a:pt x="2382316" y="920596"/>
                </a:lnTo>
                <a:close/>
                <a:moveTo>
                  <a:pt x="170178" y="742900"/>
                </a:moveTo>
                <a:lnTo>
                  <a:pt x="477956" y="920596"/>
                </a:lnTo>
                <a:lnTo>
                  <a:pt x="435008" y="1009751"/>
                </a:lnTo>
                <a:cubicBezTo>
                  <a:pt x="394020" y="1106658"/>
                  <a:pt x="366774" y="1210793"/>
                  <a:pt x="355712" y="1319712"/>
                </a:cubicBezTo>
                <a:lnTo>
                  <a:pt x="355100" y="1331833"/>
                </a:lnTo>
                <a:lnTo>
                  <a:pt x="0" y="1331833"/>
                </a:lnTo>
                <a:lnTo>
                  <a:pt x="2446" y="1283406"/>
                </a:lnTo>
                <a:cubicBezTo>
                  <a:pt x="22043" y="1090430"/>
                  <a:pt x="79875" y="908757"/>
                  <a:pt x="168245" y="746082"/>
                </a:cubicBezTo>
                <a:close/>
                <a:moveTo>
                  <a:pt x="683376" y="206340"/>
                </a:moveTo>
                <a:lnTo>
                  <a:pt x="860790" y="513629"/>
                </a:lnTo>
                <a:lnTo>
                  <a:pt x="826298" y="534583"/>
                </a:lnTo>
                <a:cubicBezTo>
                  <a:pt x="711385" y="612217"/>
                  <a:pt x="612217" y="711385"/>
                  <a:pt x="534583" y="826298"/>
                </a:cubicBezTo>
                <a:lnTo>
                  <a:pt x="513629" y="860790"/>
                </a:lnTo>
                <a:lnTo>
                  <a:pt x="206340" y="683376"/>
                </a:lnTo>
                <a:lnTo>
                  <a:pt x="240129" y="627758"/>
                </a:lnTo>
                <a:cubicBezTo>
                  <a:pt x="343288" y="475062"/>
                  <a:pt x="475063" y="343288"/>
                  <a:pt x="627758" y="240129"/>
                </a:cubicBezTo>
                <a:close/>
                <a:moveTo>
                  <a:pt x="2176896" y="206340"/>
                </a:moveTo>
                <a:lnTo>
                  <a:pt x="2232514" y="240129"/>
                </a:lnTo>
                <a:cubicBezTo>
                  <a:pt x="2385210" y="343288"/>
                  <a:pt x="2516985" y="475062"/>
                  <a:pt x="2620144" y="627758"/>
                </a:cubicBezTo>
                <a:lnTo>
                  <a:pt x="2653932" y="683376"/>
                </a:lnTo>
                <a:lnTo>
                  <a:pt x="2346644" y="860789"/>
                </a:lnTo>
                <a:lnTo>
                  <a:pt x="2325689" y="826298"/>
                </a:lnTo>
                <a:cubicBezTo>
                  <a:pt x="2248056" y="711385"/>
                  <a:pt x="2148887" y="612217"/>
                  <a:pt x="2033975" y="534583"/>
                </a:cubicBezTo>
                <a:lnTo>
                  <a:pt x="1999483" y="513629"/>
                </a:lnTo>
                <a:close/>
                <a:moveTo>
                  <a:pt x="1528439" y="0"/>
                </a:moveTo>
                <a:lnTo>
                  <a:pt x="1576867" y="2445"/>
                </a:lnTo>
                <a:cubicBezTo>
                  <a:pt x="1769842" y="22043"/>
                  <a:pt x="1951515" y="79874"/>
                  <a:pt x="2114190" y="168245"/>
                </a:cubicBezTo>
                <a:lnTo>
                  <a:pt x="2117373" y="170178"/>
                </a:lnTo>
                <a:lnTo>
                  <a:pt x="1939677" y="477956"/>
                </a:lnTo>
                <a:lnTo>
                  <a:pt x="1850521" y="435008"/>
                </a:lnTo>
                <a:cubicBezTo>
                  <a:pt x="1753614" y="394020"/>
                  <a:pt x="1649479" y="366773"/>
                  <a:pt x="1540560" y="355712"/>
                </a:cubicBezTo>
                <a:lnTo>
                  <a:pt x="1528440" y="355100"/>
                </a:lnTo>
                <a:close/>
                <a:moveTo>
                  <a:pt x="1331833" y="0"/>
                </a:moveTo>
                <a:lnTo>
                  <a:pt x="1331833" y="355100"/>
                </a:lnTo>
                <a:lnTo>
                  <a:pt x="1319712" y="355712"/>
                </a:lnTo>
                <a:cubicBezTo>
                  <a:pt x="1210793" y="366773"/>
                  <a:pt x="1106658" y="394020"/>
                  <a:pt x="1009751" y="435008"/>
                </a:cubicBezTo>
                <a:lnTo>
                  <a:pt x="920596" y="477956"/>
                </a:lnTo>
                <a:lnTo>
                  <a:pt x="742900" y="170178"/>
                </a:lnTo>
                <a:lnTo>
                  <a:pt x="746082" y="168245"/>
                </a:lnTo>
                <a:cubicBezTo>
                  <a:pt x="908758" y="79874"/>
                  <a:pt x="1090430" y="22043"/>
                  <a:pt x="1283406" y="24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705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6" name="任意多边形 33"/>
          <p:cNvSpPr/>
          <p:nvPr/>
        </p:nvSpPr>
        <p:spPr>
          <a:xfrm>
            <a:off x="5149723" y="2865049"/>
            <a:ext cx="1894066" cy="1894066"/>
          </a:xfrm>
          <a:custGeom>
            <a:avLst/>
            <a:gdLst>
              <a:gd name="connsiteX0" fmla="*/ 1045745 w 1894885"/>
              <a:gd name="connsiteY0" fmla="*/ 1187338 h 1894885"/>
              <a:gd name="connsiteX1" fmla="*/ 1393115 w 1894885"/>
              <a:gd name="connsiteY1" fmla="*/ 1789001 h 1894885"/>
              <a:gd name="connsiteX2" fmla="*/ 1318198 w 1894885"/>
              <a:gd name="connsiteY2" fmla="*/ 1825090 h 1894885"/>
              <a:gd name="connsiteX3" fmla="*/ 1139404 w 1894885"/>
              <a:gd name="connsiteY3" fmla="*/ 1880591 h 1894885"/>
              <a:gd name="connsiteX4" fmla="*/ 1045745 w 1894885"/>
              <a:gd name="connsiteY4" fmla="*/ 1894885 h 1894885"/>
              <a:gd name="connsiteX5" fmla="*/ 849139 w 1894885"/>
              <a:gd name="connsiteY5" fmla="*/ 1187338 h 1894885"/>
              <a:gd name="connsiteX6" fmla="*/ 849139 w 1894885"/>
              <a:gd name="connsiteY6" fmla="*/ 1894885 h 1894885"/>
              <a:gd name="connsiteX7" fmla="*/ 755480 w 1894885"/>
              <a:gd name="connsiteY7" fmla="*/ 1880591 h 1894885"/>
              <a:gd name="connsiteX8" fmla="*/ 576686 w 1894885"/>
              <a:gd name="connsiteY8" fmla="*/ 1825090 h 1894885"/>
              <a:gd name="connsiteX9" fmla="*/ 501769 w 1894885"/>
              <a:gd name="connsiteY9" fmla="*/ 1789000 h 1894885"/>
              <a:gd name="connsiteX10" fmla="*/ 1048078 w 1894885"/>
              <a:gd name="connsiteY10" fmla="*/ 1045746 h 1894885"/>
              <a:gd name="connsiteX11" fmla="*/ 1753616 w 1894885"/>
              <a:gd name="connsiteY11" fmla="*/ 1453088 h 1894885"/>
              <a:gd name="connsiteX12" fmla="*/ 1737270 w 1894885"/>
              <a:gd name="connsiteY12" fmla="*/ 1479994 h 1894885"/>
              <a:gd name="connsiteX13" fmla="*/ 1479994 w 1894885"/>
              <a:gd name="connsiteY13" fmla="*/ 1737270 h 1894885"/>
              <a:gd name="connsiteX14" fmla="*/ 1453088 w 1894885"/>
              <a:gd name="connsiteY14" fmla="*/ 1753616 h 1894885"/>
              <a:gd name="connsiteX15" fmla="*/ 1045745 w 1894885"/>
              <a:gd name="connsiteY15" fmla="*/ 1048078 h 1894885"/>
              <a:gd name="connsiteX16" fmla="*/ 1045745 w 1894885"/>
              <a:gd name="connsiteY16" fmla="*/ 1045746 h 1894885"/>
              <a:gd name="connsiteX17" fmla="*/ 846808 w 1894885"/>
              <a:gd name="connsiteY17" fmla="*/ 1045746 h 1894885"/>
              <a:gd name="connsiteX18" fmla="*/ 849139 w 1894885"/>
              <a:gd name="connsiteY18" fmla="*/ 1045746 h 1894885"/>
              <a:gd name="connsiteX19" fmla="*/ 849139 w 1894885"/>
              <a:gd name="connsiteY19" fmla="*/ 1048078 h 1894885"/>
              <a:gd name="connsiteX20" fmla="*/ 441797 w 1894885"/>
              <a:gd name="connsiteY20" fmla="*/ 1753616 h 1894885"/>
              <a:gd name="connsiteX21" fmla="*/ 414891 w 1894885"/>
              <a:gd name="connsiteY21" fmla="*/ 1737270 h 1894885"/>
              <a:gd name="connsiteX22" fmla="*/ 157614 w 1894885"/>
              <a:gd name="connsiteY22" fmla="*/ 1479994 h 1894885"/>
              <a:gd name="connsiteX23" fmla="*/ 141269 w 1894885"/>
              <a:gd name="connsiteY23" fmla="*/ 1453088 h 1894885"/>
              <a:gd name="connsiteX24" fmla="*/ 1187338 w 1894885"/>
              <a:gd name="connsiteY24" fmla="*/ 1045745 h 1894885"/>
              <a:gd name="connsiteX25" fmla="*/ 1894885 w 1894885"/>
              <a:gd name="connsiteY25" fmla="*/ 1045745 h 1894885"/>
              <a:gd name="connsiteX26" fmla="*/ 1880591 w 1894885"/>
              <a:gd name="connsiteY26" fmla="*/ 1139404 h 1894885"/>
              <a:gd name="connsiteX27" fmla="*/ 1825090 w 1894885"/>
              <a:gd name="connsiteY27" fmla="*/ 1318198 h 1894885"/>
              <a:gd name="connsiteX28" fmla="*/ 1789000 w 1894885"/>
              <a:gd name="connsiteY28" fmla="*/ 1393116 h 1894885"/>
              <a:gd name="connsiteX29" fmla="*/ 707547 w 1894885"/>
              <a:gd name="connsiteY29" fmla="*/ 1045745 h 1894885"/>
              <a:gd name="connsiteX30" fmla="*/ 105884 w 1894885"/>
              <a:gd name="connsiteY30" fmla="*/ 1393115 h 1894885"/>
              <a:gd name="connsiteX31" fmla="*/ 69795 w 1894885"/>
              <a:gd name="connsiteY31" fmla="*/ 1318198 h 1894885"/>
              <a:gd name="connsiteX32" fmla="*/ 14294 w 1894885"/>
              <a:gd name="connsiteY32" fmla="*/ 1139404 h 1894885"/>
              <a:gd name="connsiteX33" fmla="*/ 0 w 1894885"/>
              <a:gd name="connsiteY33" fmla="*/ 1045745 h 1894885"/>
              <a:gd name="connsiteX34" fmla="*/ 1789001 w 1894885"/>
              <a:gd name="connsiteY34" fmla="*/ 501769 h 1894885"/>
              <a:gd name="connsiteX35" fmla="*/ 1825090 w 1894885"/>
              <a:gd name="connsiteY35" fmla="*/ 576686 h 1894885"/>
              <a:gd name="connsiteX36" fmla="*/ 1880591 w 1894885"/>
              <a:gd name="connsiteY36" fmla="*/ 755480 h 1894885"/>
              <a:gd name="connsiteX37" fmla="*/ 1894885 w 1894885"/>
              <a:gd name="connsiteY37" fmla="*/ 849139 h 1894885"/>
              <a:gd name="connsiteX38" fmla="*/ 1187338 w 1894885"/>
              <a:gd name="connsiteY38" fmla="*/ 849139 h 1894885"/>
              <a:gd name="connsiteX39" fmla="*/ 105884 w 1894885"/>
              <a:gd name="connsiteY39" fmla="*/ 501769 h 1894885"/>
              <a:gd name="connsiteX40" fmla="*/ 707547 w 1894885"/>
              <a:gd name="connsiteY40" fmla="*/ 849139 h 1894885"/>
              <a:gd name="connsiteX41" fmla="*/ 0 w 1894885"/>
              <a:gd name="connsiteY41" fmla="*/ 849139 h 1894885"/>
              <a:gd name="connsiteX42" fmla="*/ 14294 w 1894885"/>
              <a:gd name="connsiteY42" fmla="*/ 755480 h 1894885"/>
              <a:gd name="connsiteX43" fmla="*/ 69795 w 1894885"/>
              <a:gd name="connsiteY43" fmla="*/ 576686 h 1894885"/>
              <a:gd name="connsiteX44" fmla="*/ 441797 w 1894885"/>
              <a:gd name="connsiteY44" fmla="*/ 141268 h 1894885"/>
              <a:gd name="connsiteX45" fmla="*/ 849139 w 1894885"/>
              <a:gd name="connsiteY45" fmla="*/ 846806 h 1894885"/>
              <a:gd name="connsiteX46" fmla="*/ 849139 w 1894885"/>
              <a:gd name="connsiteY46" fmla="*/ 849140 h 1894885"/>
              <a:gd name="connsiteX47" fmla="*/ 846806 w 1894885"/>
              <a:gd name="connsiteY47" fmla="*/ 849139 h 1894885"/>
              <a:gd name="connsiteX48" fmla="*/ 141268 w 1894885"/>
              <a:gd name="connsiteY48" fmla="*/ 441797 h 1894885"/>
              <a:gd name="connsiteX49" fmla="*/ 157614 w 1894885"/>
              <a:gd name="connsiteY49" fmla="*/ 414890 h 1894885"/>
              <a:gd name="connsiteX50" fmla="*/ 414891 w 1894885"/>
              <a:gd name="connsiteY50" fmla="*/ 157614 h 1894885"/>
              <a:gd name="connsiteX51" fmla="*/ 1453088 w 1894885"/>
              <a:gd name="connsiteY51" fmla="*/ 141268 h 1894885"/>
              <a:gd name="connsiteX52" fmla="*/ 1479994 w 1894885"/>
              <a:gd name="connsiteY52" fmla="*/ 157614 h 1894885"/>
              <a:gd name="connsiteX53" fmla="*/ 1737270 w 1894885"/>
              <a:gd name="connsiteY53" fmla="*/ 414890 h 1894885"/>
              <a:gd name="connsiteX54" fmla="*/ 1753616 w 1894885"/>
              <a:gd name="connsiteY54" fmla="*/ 441797 h 1894885"/>
              <a:gd name="connsiteX55" fmla="*/ 1048077 w 1894885"/>
              <a:gd name="connsiteY55" fmla="*/ 849139 h 1894885"/>
              <a:gd name="connsiteX56" fmla="*/ 1045745 w 1894885"/>
              <a:gd name="connsiteY56" fmla="*/ 849140 h 1894885"/>
              <a:gd name="connsiteX57" fmla="*/ 1045745 w 1894885"/>
              <a:gd name="connsiteY57" fmla="*/ 846806 h 1894885"/>
              <a:gd name="connsiteX58" fmla="*/ 1045746 w 1894885"/>
              <a:gd name="connsiteY58" fmla="*/ 0 h 1894885"/>
              <a:gd name="connsiteX59" fmla="*/ 1139404 w 1894885"/>
              <a:gd name="connsiteY59" fmla="*/ 14294 h 1894885"/>
              <a:gd name="connsiteX60" fmla="*/ 1318198 w 1894885"/>
              <a:gd name="connsiteY60" fmla="*/ 69794 h 1894885"/>
              <a:gd name="connsiteX61" fmla="*/ 1393116 w 1894885"/>
              <a:gd name="connsiteY61" fmla="*/ 105884 h 1894885"/>
              <a:gd name="connsiteX62" fmla="*/ 1045746 w 1894885"/>
              <a:gd name="connsiteY62" fmla="*/ 707547 h 1894885"/>
              <a:gd name="connsiteX63" fmla="*/ 849139 w 1894885"/>
              <a:gd name="connsiteY63" fmla="*/ 0 h 1894885"/>
              <a:gd name="connsiteX64" fmla="*/ 849139 w 1894885"/>
              <a:gd name="connsiteY64" fmla="*/ 707547 h 1894885"/>
              <a:gd name="connsiteX65" fmla="*/ 501769 w 1894885"/>
              <a:gd name="connsiteY65" fmla="*/ 105884 h 1894885"/>
              <a:gd name="connsiteX66" fmla="*/ 576686 w 1894885"/>
              <a:gd name="connsiteY66" fmla="*/ 69794 h 1894885"/>
              <a:gd name="connsiteX67" fmla="*/ 755480 w 1894885"/>
              <a:gd name="connsiteY67" fmla="*/ 14294 h 189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894885" h="1894885">
                <a:moveTo>
                  <a:pt x="1045745" y="1187338"/>
                </a:moveTo>
                <a:lnTo>
                  <a:pt x="1393115" y="1789001"/>
                </a:lnTo>
                <a:lnTo>
                  <a:pt x="1318198" y="1825090"/>
                </a:lnTo>
                <a:cubicBezTo>
                  <a:pt x="1261220" y="1849190"/>
                  <a:pt x="1201410" y="1867903"/>
                  <a:pt x="1139404" y="1880591"/>
                </a:cubicBezTo>
                <a:lnTo>
                  <a:pt x="1045745" y="1894885"/>
                </a:lnTo>
                <a:close/>
                <a:moveTo>
                  <a:pt x="849139" y="1187338"/>
                </a:moveTo>
                <a:lnTo>
                  <a:pt x="849139" y="1894885"/>
                </a:lnTo>
                <a:lnTo>
                  <a:pt x="755480" y="1880591"/>
                </a:lnTo>
                <a:cubicBezTo>
                  <a:pt x="693475" y="1867903"/>
                  <a:pt x="633664" y="1849190"/>
                  <a:pt x="576686" y="1825090"/>
                </a:cubicBezTo>
                <a:lnTo>
                  <a:pt x="501769" y="1789000"/>
                </a:lnTo>
                <a:close/>
                <a:moveTo>
                  <a:pt x="1048078" y="1045746"/>
                </a:moveTo>
                <a:lnTo>
                  <a:pt x="1753616" y="1453088"/>
                </a:lnTo>
                <a:lnTo>
                  <a:pt x="1737270" y="1479994"/>
                </a:lnTo>
                <a:cubicBezTo>
                  <a:pt x="1668802" y="1581341"/>
                  <a:pt x="1581341" y="1668802"/>
                  <a:pt x="1479994" y="1737270"/>
                </a:cubicBezTo>
                <a:lnTo>
                  <a:pt x="1453088" y="1753616"/>
                </a:lnTo>
                <a:lnTo>
                  <a:pt x="1045745" y="1048078"/>
                </a:lnTo>
                <a:lnTo>
                  <a:pt x="1045745" y="1045746"/>
                </a:lnTo>
                <a:close/>
                <a:moveTo>
                  <a:pt x="846808" y="1045746"/>
                </a:moveTo>
                <a:lnTo>
                  <a:pt x="849139" y="1045746"/>
                </a:lnTo>
                <a:lnTo>
                  <a:pt x="849139" y="1048078"/>
                </a:lnTo>
                <a:lnTo>
                  <a:pt x="441797" y="1753616"/>
                </a:lnTo>
                <a:lnTo>
                  <a:pt x="414891" y="1737270"/>
                </a:lnTo>
                <a:cubicBezTo>
                  <a:pt x="313544" y="1668802"/>
                  <a:pt x="226083" y="1581341"/>
                  <a:pt x="157614" y="1479994"/>
                </a:cubicBezTo>
                <a:lnTo>
                  <a:pt x="141269" y="1453088"/>
                </a:lnTo>
                <a:close/>
                <a:moveTo>
                  <a:pt x="1187338" y="1045745"/>
                </a:moveTo>
                <a:lnTo>
                  <a:pt x="1894885" y="1045745"/>
                </a:lnTo>
                <a:lnTo>
                  <a:pt x="1880591" y="1139404"/>
                </a:lnTo>
                <a:cubicBezTo>
                  <a:pt x="1867903" y="1201409"/>
                  <a:pt x="1849190" y="1261220"/>
                  <a:pt x="1825090" y="1318198"/>
                </a:cubicBezTo>
                <a:lnTo>
                  <a:pt x="1789000" y="1393116"/>
                </a:lnTo>
                <a:close/>
                <a:moveTo>
                  <a:pt x="707547" y="1045745"/>
                </a:moveTo>
                <a:lnTo>
                  <a:pt x="105884" y="1393115"/>
                </a:lnTo>
                <a:lnTo>
                  <a:pt x="69795" y="1318198"/>
                </a:lnTo>
                <a:cubicBezTo>
                  <a:pt x="45695" y="1261220"/>
                  <a:pt x="26982" y="1201409"/>
                  <a:pt x="14294" y="1139404"/>
                </a:cubicBezTo>
                <a:lnTo>
                  <a:pt x="0" y="1045745"/>
                </a:lnTo>
                <a:close/>
                <a:moveTo>
                  <a:pt x="1789001" y="501769"/>
                </a:moveTo>
                <a:lnTo>
                  <a:pt x="1825090" y="576686"/>
                </a:lnTo>
                <a:cubicBezTo>
                  <a:pt x="1849190" y="633664"/>
                  <a:pt x="1867903" y="693475"/>
                  <a:pt x="1880591" y="755480"/>
                </a:cubicBezTo>
                <a:lnTo>
                  <a:pt x="1894885" y="849139"/>
                </a:lnTo>
                <a:lnTo>
                  <a:pt x="1187338" y="849139"/>
                </a:lnTo>
                <a:close/>
                <a:moveTo>
                  <a:pt x="105884" y="501769"/>
                </a:moveTo>
                <a:lnTo>
                  <a:pt x="707547" y="849139"/>
                </a:lnTo>
                <a:lnTo>
                  <a:pt x="0" y="849139"/>
                </a:lnTo>
                <a:lnTo>
                  <a:pt x="14294" y="755480"/>
                </a:lnTo>
                <a:cubicBezTo>
                  <a:pt x="26982" y="693475"/>
                  <a:pt x="45695" y="633664"/>
                  <a:pt x="69795" y="576686"/>
                </a:cubicBezTo>
                <a:close/>
                <a:moveTo>
                  <a:pt x="441797" y="141268"/>
                </a:moveTo>
                <a:lnTo>
                  <a:pt x="849139" y="846806"/>
                </a:lnTo>
                <a:lnTo>
                  <a:pt x="849139" y="849140"/>
                </a:lnTo>
                <a:lnTo>
                  <a:pt x="846806" y="849139"/>
                </a:lnTo>
                <a:lnTo>
                  <a:pt x="141268" y="441797"/>
                </a:lnTo>
                <a:lnTo>
                  <a:pt x="157614" y="414890"/>
                </a:lnTo>
                <a:cubicBezTo>
                  <a:pt x="226083" y="313544"/>
                  <a:pt x="313544" y="226083"/>
                  <a:pt x="414891" y="157614"/>
                </a:cubicBezTo>
                <a:close/>
                <a:moveTo>
                  <a:pt x="1453088" y="141268"/>
                </a:moveTo>
                <a:lnTo>
                  <a:pt x="1479994" y="157614"/>
                </a:lnTo>
                <a:cubicBezTo>
                  <a:pt x="1581341" y="226083"/>
                  <a:pt x="1668802" y="313544"/>
                  <a:pt x="1737270" y="414890"/>
                </a:cubicBezTo>
                <a:lnTo>
                  <a:pt x="1753616" y="441797"/>
                </a:lnTo>
                <a:lnTo>
                  <a:pt x="1048077" y="849139"/>
                </a:lnTo>
                <a:lnTo>
                  <a:pt x="1045745" y="849140"/>
                </a:lnTo>
                <a:lnTo>
                  <a:pt x="1045745" y="846806"/>
                </a:lnTo>
                <a:close/>
                <a:moveTo>
                  <a:pt x="1045746" y="0"/>
                </a:moveTo>
                <a:lnTo>
                  <a:pt x="1139404" y="14294"/>
                </a:lnTo>
                <a:cubicBezTo>
                  <a:pt x="1201410" y="26982"/>
                  <a:pt x="1261220" y="45695"/>
                  <a:pt x="1318198" y="69794"/>
                </a:cubicBezTo>
                <a:lnTo>
                  <a:pt x="1393116" y="105884"/>
                </a:lnTo>
                <a:lnTo>
                  <a:pt x="1045746" y="707547"/>
                </a:lnTo>
                <a:close/>
                <a:moveTo>
                  <a:pt x="849139" y="0"/>
                </a:moveTo>
                <a:lnTo>
                  <a:pt x="849139" y="707547"/>
                </a:lnTo>
                <a:lnTo>
                  <a:pt x="501769" y="105884"/>
                </a:lnTo>
                <a:lnTo>
                  <a:pt x="576686" y="69794"/>
                </a:lnTo>
                <a:cubicBezTo>
                  <a:pt x="633664" y="45695"/>
                  <a:pt x="693475" y="26982"/>
                  <a:pt x="755480" y="142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705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8099793" y="2449248"/>
            <a:ext cx="2269671" cy="372525"/>
          </a:xfrm>
          <a:prstGeom prst="rect">
            <a:avLst/>
          </a:prstGeom>
          <a:noFill/>
        </p:spPr>
        <p:txBody>
          <a:bodyPr wrap="square" anchor="b" anchorCtr="0">
            <a:norm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  <a:sym typeface="+mn-lt"/>
              </a:rPr>
              <a:t>Enter title</a:t>
            </a:r>
            <a:endParaRPr lang="en-US" altLang="zh-CN" sz="1600" b="1" dirty="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  <a:cs typeface="+mj-cs"/>
              <a:sym typeface="+mn-lt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8099793" y="2814944"/>
            <a:ext cx="3335638" cy="601663"/>
          </a:xfrm>
          <a:prstGeom prst="rect">
            <a:avLst/>
          </a:prstGeom>
        </p:spPr>
        <p:txBody>
          <a:bodyPr wrap="square" lIns="90000" tIns="46800" rIns="90000" bIns="46800">
            <a:noAutofit/>
          </a:bodyPr>
          <a:lstStyle>
            <a:defPPr>
              <a:defRPr lang="zh-CN"/>
            </a:defPPr>
            <a:lvl1pPr algn="just">
              <a:defRPr sz="1400">
                <a:solidFill>
                  <a:srgbClr val="474546"/>
                </a:solidFill>
              </a:defRPr>
            </a:lvl1pPr>
          </a:lstStyle>
          <a:p>
            <a:pPr algn="l"/>
            <a:r>
              <a: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</a:t>
            </a:r>
            <a:endParaRPr lang="en-US" altLang="zh-CN" sz="1100" dirty="0">
              <a:solidFill>
                <a:srgbClr val="262626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8099793" y="4348985"/>
            <a:ext cx="2269671" cy="372525"/>
          </a:xfrm>
          <a:prstGeom prst="rect">
            <a:avLst/>
          </a:prstGeom>
          <a:noFill/>
        </p:spPr>
        <p:txBody>
          <a:bodyPr wrap="square" anchor="b" anchorCtr="0">
            <a:norm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  <a:sym typeface="+mn-lt"/>
              </a:rPr>
              <a:t>Enter title</a:t>
            </a:r>
            <a:endParaRPr lang="en-US" altLang="zh-CN" sz="16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  <a:cs typeface="+mj-cs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8099793" y="4714681"/>
            <a:ext cx="3335638" cy="601663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just">
              <a:defRPr sz="1400">
                <a:solidFill>
                  <a:srgbClr val="474546"/>
                </a:solidFill>
              </a:defRPr>
            </a:lvl1pPr>
          </a:lstStyle>
          <a:p>
            <a:pPr algn="l"/>
            <a:r>
              <a: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</a:t>
            </a:r>
            <a:endParaRPr lang="en-US" altLang="zh-CN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1822536" y="4348985"/>
            <a:ext cx="2269671" cy="372525"/>
          </a:xfrm>
          <a:prstGeom prst="rect">
            <a:avLst/>
          </a:prstGeom>
          <a:noFill/>
        </p:spPr>
        <p:txBody>
          <a:bodyPr wrap="square" anchor="b" anchorCtr="0">
            <a:norm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pPr algn="r"/>
            <a:r>
              <a:rPr lang="en-US" altLang="zh-CN" sz="16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  <a:sym typeface="+mn-lt"/>
              </a:rPr>
              <a:t>Enter title</a:t>
            </a:r>
            <a:endParaRPr lang="en-US" altLang="zh-CN" sz="1600" b="1" dirty="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  <a:cs typeface="+mj-cs"/>
              <a:sym typeface="+mn-lt"/>
            </a:endParaRP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756569" y="4714681"/>
            <a:ext cx="3335638" cy="601663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just">
              <a:defRPr sz="1400">
                <a:solidFill>
                  <a:srgbClr val="474546"/>
                </a:solidFill>
              </a:defRPr>
            </a:lvl1pPr>
          </a:lstStyle>
          <a:p>
            <a:pPr algn="r"/>
            <a:r>
              <a: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</a:t>
            </a:r>
            <a:endParaRPr lang="en-US" altLang="zh-CN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1822536" y="2449248"/>
            <a:ext cx="2269671" cy="372525"/>
          </a:xfrm>
          <a:prstGeom prst="rect">
            <a:avLst/>
          </a:prstGeom>
          <a:noFill/>
        </p:spPr>
        <p:txBody>
          <a:bodyPr wrap="square" anchor="b" anchorCtr="0">
            <a:norm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pPr algn="r"/>
            <a:r>
              <a:rPr lang="en-US" altLang="zh-CN" sz="16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  <a:sym typeface="+mn-lt"/>
              </a:rPr>
              <a:t>Enter title</a:t>
            </a:r>
            <a:endParaRPr lang="en-US" altLang="zh-CN" sz="16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  <a:cs typeface="+mj-cs"/>
              <a:sym typeface="+mn-lt"/>
            </a:endParaRP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756569" y="2814944"/>
            <a:ext cx="3335638" cy="601663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just">
              <a:defRPr sz="1400">
                <a:solidFill>
                  <a:srgbClr val="474546"/>
                </a:solidFill>
              </a:defRPr>
            </a:lvl1pPr>
          </a:lstStyle>
          <a:p>
            <a:pPr algn="r"/>
            <a:r>
              <a: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</a:t>
            </a:r>
            <a:endParaRPr lang="en-US" altLang="zh-CN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3" b="9943"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cxnSp>
        <p:nvCxnSpPr>
          <p:cNvPr id="8" name="直接连接符 7"/>
          <p:cNvCxnSpPr/>
          <p:nvPr/>
        </p:nvCxnSpPr>
        <p:spPr>
          <a:xfrm>
            <a:off x="1352550" y="1143000"/>
            <a:ext cx="0" cy="571500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: 圆角 8"/>
          <p:cNvSpPr/>
          <p:nvPr/>
        </p:nvSpPr>
        <p:spPr>
          <a:xfrm rot="2700000">
            <a:off x="1167720" y="958170"/>
            <a:ext cx="369661" cy="36966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 rot="2700000">
            <a:off x="1167719" y="2634570"/>
            <a:ext cx="369661" cy="3696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 rot="2700000">
            <a:off x="1167718" y="4310969"/>
            <a:ext cx="369661" cy="36966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1613939" y="770475"/>
            <a:ext cx="2269671" cy="372525"/>
          </a:xfrm>
          <a:prstGeom prst="rect">
            <a:avLst/>
          </a:prstGeom>
          <a:noFill/>
        </p:spPr>
        <p:txBody>
          <a:bodyPr wrap="square" anchor="b" anchorCtr="0">
            <a:norm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  <a:sym typeface="+mn-lt"/>
              </a:rPr>
              <a:t>Enter title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j-cs"/>
              <a:sym typeface="+mn-lt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613939" y="1136171"/>
            <a:ext cx="3335638" cy="601663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just">
              <a:defRPr sz="1400">
                <a:solidFill>
                  <a:srgbClr val="474546"/>
                </a:solidFill>
              </a:defRPr>
            </a:lvl1pPr>
          </a:lstStyle>
          <a:p>
            <a:pPr algn="l"/>
            <a:r>
              <a: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</a:t>
            </a:r>
            <a:endParaRPr lang="en-US" altLang="zh-CN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1613939" y="2437328"/>
            <a:ext cx="2269671" cy="372525"/>
          </a:xfrm>
          <a:prstGeom prst="rect">
            <a:avLst/>
          </a:prstGeom>
          <a:noFill/>
        </p:spPr>
        <p:txBody>
          <a:bodyPr wrap="square" anchor="b" anchorCtr="0">
            <a:norm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  <a:sym typeface="+mn-lt"/>
              </a:rPr>
              <a:t>Enter title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j-cs"/>
              <a:sym typeface="+mn-lt"/>
            </a:endParaRPr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1613939" y="2803024"/>
            <a:ext cx="3335638" cy="601663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just">
              <a:defRPr sz="1400">
                <a:solidFill>
                  <a:srgbClr val="474546"/>
                </a:solidFill>
              </a:defRPr>
            </a:lvl1pPr>
          </a:lstStyle>
          <a:p>
            <a:pPr algn="l"/>
            <a:r>
              <a: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</a:t>
            </a:r>
            <a:endParaRPr lang="en-US" altLang="zh-CN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1613939" y="4145981"/>
            <a:ext cx="2269671" cy="372525"/>
          </a:xfrm>
          <a:prstGeom prst="rect">
            <a:avLst/>
          </a:prstGeom>
          <a:noFill/>
        </p:spPr>
        <p:txBody>
          <a:bodyPr wrap="square" anchor="b" anchorCtr="0">
            <a:norm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  <a:sym typeface="+mn-lt"/>
              </a:rPr>
              <a:t>Enter title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j-cs"/>
              <a:sym typeface="+mn-lt"/>
            </a:endParaRPr>
          </a:p>
        </p:txBody>
      </p: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1613939" y="4511677"/>
            <a:ext cx="3335638" cy="601663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just">
              <a:defRPr sz="1400">
                <a:solidFill>
                  <a:srgbClr val="474546"/>
                </a:solidFill>
              </a:defRPr>
            </a:lvl1pPr>
          </a:lstStyle>
          <a:p>
            <a:pPr algn="l"/>
            <a:r>
              <a:rPr lang="en-US" altLang="zh-CN" sz="1100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</a:t>
            </a:r>
            <a:r>
              <a: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rPr>
              <a:t>. </a:t>
            </a:r>
            <a:endParaRPr lang="en-US" altLang="zh-CN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19241" y="4821240"/>
            <a:ext cx="5181581" cy="58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9" name="文本框 18"/>
          <p:cNvSpPr txBox="1"/>
          <p:nvPr>
            <p:custDataLst>
              <p:tags r:id="rId9"/>
            </p:custDataLst>
          </p:nvPr>
        </p:nvSpPr>
        <p:spPr>
          <a:xfrm>
            <a:off x="6223404" y="4118292"/>
            <a:ext cx="4573254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rPr>
              <a:t>Enter title</a:t>
            </a:r>
            <a:endParaRPr lang="en-US" altLang="zh-CN" sz="3600" dirty="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420881" y="4897688"/>
            <a:ext cx="41783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This is an example text . Go ahead and replace it. Add your text here. This is an example text . </a:t>
            </a:r>
            <a:endParaRPr lang="en-US" altLang="zh-CN" sz="105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  <a:p>
            <a:pPr algn="ctr"/>
            <a:r>
              <a:rPr lang="en-US" altLang="zh-CN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rPr>
              <a:t>.</a:t>
            </a:r>
            <a:endParaRPr lang="zh-CN" altLang="en-US" sz="105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altLang="zh-CN" sz="1800" dirty="0">
                <a:sym typeface="Arial" panose="020B0604020202020204" pitchFamily="34" charset="0"/>
              </a:rPr>
              <a:t>This is an example text . Go ahead and replace it. Add your text here. This is an example text . </a:t>
            </a:r>
            <a:endParaRPr lang="en-US" altLang="zh-CN" dirty="0"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sz="6600" dirty="0">
                <a:sym typeface="+mn-lt"/>
              </a:rPr>
              <a:t>TNANKS</a:t>
            </a:r>
            <a:endParaRPr lang="en-US" altLang="zh-CN" sz="6600" dirty="0"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524500" y="3858965"/>
            <a:ext cx="1143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形 4"/>
          <p:cNvSpPr/>
          <p:nvPr/>
        </p:nvSpPr>
        <p:spPr>
          <a:xfrm>
            <a:off x="7412250" y="965250"/>
            <a:ext cx="607500" cy="585000"/>
          </a:xfrm>
          <a:custGeom>
            <a:avLst/>
            <a:gdLst>
              <a:gd name="connsiteX0" fmla="*/ 303750 w 607500"/>
              <a:gd name="connsiteY0" fmla="*/ 78750 h 585000"/>
              <a:gd name="connsiteX1" fmla="*/ 373275 w 607500"/>
              <a:gd name="connsiteY1" fmla="*/ 219600 h 585000"/>
              <a:gd name="connsiteX2" fmla="*/ 528750 w 607500"/>
              <a:gd name="connsiteY2" fmla="*/ 242325 h 585000"/>
              <a:gd name="connsiteX3" fmla="*/ 416250 w 607500"/>
              <a:gd name="connsiteY3" fmla="*/ 351900 h 585000"/>
              <a:gd name="connsiteX4" fmla="*/ 442800 w 607500"/>
              <a:gd name="connsiteY4" fmla="*/ 506700 h 585000"/>
              <a:gd name="connsiteX5" fmla="*/ 303750 w 607500"/>
              <a:gd name="connsiteY5" fmla="*/ 433575 h 585000"/>
              <a:gd name="connsiteX6" fmla="*/ 164700 w 607500"/>
              <a:gd name="connsiteY6" fmla="*/ 506700 h 585000"/>
              <a:gd name="connsiteX7" fmla="*/ 191250 w 607500"/>
              <a:gd name="connsiteY7" fmla="*/ 351900 h 585000"/>
              <a:gd name="connsiteX8" fmla="*/ 78750 w 607500"/>
              <a:gd name="connsiteY8" fmla="*/ 242325 h 585000"/>
              <a:gd name="connsiteX9" fmla="*/ 234225 w 607500"/>
              <a:gd name="connsiteY9" fmla="*/ 219600 h 585000"/>
              <a:gd name="connsiteX10" fmla="*/ 303750 w 607500"/>
              <a:gd name="connsiteY10" fmla="*/ 78750 h 58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7500" h="585000">
                <a:moveTo>
                  <a:pt x="303750" y="78750"/>
                </a:moveTo>
                <a:lnTo>
                  <a:pt x="373275" y="219600"/>
                </a:lnTo>
                <a:lnTo>
                  <a:pt x="528750" y="242325"/>
                </a:lnTo>
                <a:lnTo>
                  <a:pt x="416250" y="351900"/>
                </a:lnTo>
                <a:lnTo>
                  <a:pt x="442800" y="506700"/>
                </a:lnTo>
                <a:lnTo>
                  <a:pt x="303750" y="433575"/>
                </a:lnTo>
                <a:lnTo>
                  <a:pt x="164700" y="506700"/>
                </a:lnTo>
                <a:lnTo>
                  <a:pt x="191250" y="351900"/>
                </a:lnTo>
                <a:lnTo>
                  <a:pt x="78750" y="242325"/>
                </a:lnTo>
                <a:lnTo>
                  <a:pt x="234225" y="219600"/>
                </a:lnTo>
                <a:lnTo>
                  <a:pt x="303750" y="78750"/>
                </a:ln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54750" y="1055250"/>
            <a:ext cx="562500" cy="427500"/>
            <a:chOff x="954750" y="1055250"/>
            <a:chExt cx="562500" cy="427500"/>
          </a:xfrm>
        </p:grpSpPr>
        <p:sp>
          <p:nvSpPr>
            <p:cNvPr id="85" name="任意多边形: 形状 84"/>
            <p:cNvSpPr/>
            <p:nvPr/>
          </p:nvSpPr>
          <p:spPr>
            <a:xfrm>
              <a:off x="954750" y="1190250"/>
              <a:ext cx="562500" cy="157500"/>
            </a:xfrm>
            <a:custGeom>
              <a:avLst/>
              <a:gdLst>
                <a:gd name="connsiteX0" fmla="*/ 78750 w 562500"/>
                <a:gd name="connsiteY0" fmla="*/ 78750 h 157500"/>
                <a:gd name="connsiteX1" fmla="*/ 483750 w 562500"/>
                <a:gd name="connsiteY1" fmla="*/ 78750 h 1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2500" h="157500">
                  <a:moveTo>
                    <a:pt x="78750" y="78750"/>
                  </a:moveTo>
                  <a:lnTo>
                    <a:pt x="483750" y="787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86" name="任意多边形: 形状 85"/>
            <p:cNvSpPr/>
            <p:nvPr/>
          </p:nvSpPr>
          <p:spPr>
            <a:xfrm>
              <a:off x="954750" y="1055250"/>
              <a:ext cx="562500" cy="157500"/>
            </a:xfrm>
            <a:custGeom>
              <a:avLst/>
              <a:gdLst>
                <a:gd name="connsiteX0" fmla="*/ 78750 w 562500"/>
                <a:gd name="connsiteY0" fmla="*/ 78750 h 157500"/>
                <a:gd name="connsiteX1" fmla="*/ 483750 w 562500"/>
                <a:gd name="connsiteY1" fmla="*/ 78750 h 1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2500" h="157500">
                  <a:moveTo>
                    <a:pt x="78750" y="78750"/>
                  </a:moveTo>
                  <a:lnTo>
                    <a:pt x="483750" y="787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87" name="任意多边形: 形状 86"/>
            <p:cNvSpPr/>
            <p:nvPr/>
          </p:nvSpPr>
          <p:spPr>
            <a:xfrm>
              <a:off x="954750" y="1325250"/>
              <a:ext cx="562500" cy="157500"/>
            </a:xfrm>
            <a:custGeom>
              <a:avLst/>
              <a:gdLst>
                <a:gd name="connsiteX0" fmla="*/ 78750 w 562500"/>
                <a:gd name="connsiteY0" fmla="*/ 78750 h 157500"/>
                <a:gd name="connsiteX1" fmla="*/ 483750 w 562500"/>
                <a:gd name="connsiteY1" fmla="*/ 78750 h 1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2500" h="157500">
                  <a:moveTo>
                    <a:pt x="78750" y="78750"/>
                  </a:moveTo>
                  <a:lnTo>
                    <a:pt x="483750" y="787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</p:grpSp>
      <p:sp>
        <p:nvSpPr>
          <p:cNvPr id="89" name="任意多边形: 形状 88"/>
          <p:cNvSpPr/>
          <p:nvPr/>
        </p:nvSpPr>
        <p:spPr>
          <a:xfrm>
            <a:off x="2102250" y="1055250"/>
            <a:ext cx="427500" cy="427500"/>
          </a:xfrm>
          <a:custGeom>
            <a:avLst/>
            <a:gdLst>
              <a:gd name="connsiteX0" fmla="*/ 348750 w 427500"/>
              <a:gd name="connsiteY0" fmla="*/ 78750 h 427500"/>
              <a:gd name="connsiteX1" fmla="*/ 78750 w 427500"/>
              <a:gd name="connsiteY1" fmla="*/ 348750 h 42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500" h="427500">
                <a:moveTo>
                  <a:pt x="348750" y="78750"/>
                </a:moveTo>
                <a:lnTo>
                  <a:pt x="78750" y="34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90" name="任意多边形: 形状 89"/>
          <p:cNvSpPr/>
          <p:nvPr/>
        </p:nvSpPr>
        <p:spPr>
          <a:xfrm>
            <a:off x="2102250" y="1055250"/>
            <a:ext cx="427500" cy="427500"/>
          </a:xfrm>
          <a:custGeom>
            <a:avLst/>
            <a:gdLst>
              <a:gd name="connsiteX0" fmla="*/ 78750 w 427500"/>
              <a:gd name="connsiteY0" fmla="*/ 78750 h 427500"/>
              <a:gd name="connsiteX1" fmla="*/ 348750 w 427500"/>
              <a:gd name="connsiteY1" fmla="*/ 348750 h 42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500" h="427500">
                <a:moveTo>
                  <a:pt x="78750" y="78750"/>
                </a:moveTo>
                <a:lnTo>
                  <a:pt x="348750" y="34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91" name="图形 10"/>
          <p:cNvSpPr/>
          <p:nvPr/>
        </p:nvSpPr>
        <p:spPr>
          <a:xfrm>
            <a:off x="3092250" y="987750"/>
            <a:ext cx="607500" cy="562500"/>
          </a:xfrm>
          <a:custGeom>
            <a:avLst/>
            <a:gdLst>
              <a:gd name="connsiteX0" fmla="*/ 528750 w 607500"/>
              <a:gd name="connsiteY0" fmla="*/ 78750 h 562500"/>
              <a:gd name="connsiteX1" fmla="*/ 78750 w 607500"/>
              <a:gd name="connsiteY1" fmla="*/ 78750 h 562500"/>
              <a:gd name="connsiteX2" fmla="*/ 258750 w 607500"/>
              <a:gd name="connsiteY2" fmla="*/ 291600 h 562500"/>
              <a:gd name="connsiteX3" fmla="*/ 258750 w 607500"/>
              <a:gd name="connsiteY3" fmla="*/ 438750 h 562500"/>
              <a:gd name="connsiteX4" fmla="*/ 348750 w 607500"/>
              <a:gd name="connsiteY4" fmla="*/ 483750 h 562500"/>
              <a:gd name="connsiteX5" fmla="*/ 348750 w 607500"/>
              <a:gd name="connsiteY5" fmla="*/ 291600 h 562500"/>
              <a:gd name="connsiteX6" fmla="*/ 528750 w 607500"/>
              <a:gd name="connsiteY6" fmla="*/ 78750 h 5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7500" h="562500">
                <a:moveTo>
                  <a:pt x="528750" y="78750"/>
                </a:moveTo>
                <a:lnTo>
                  <a:pt x="78750" y="78750"/>
                </a:lnTo>
                <a:lnTo>
                  <a:pt x="258750" y="291600"/>
                </a:lnTo>
                <a:lnTo>
                  <a:pt x="258750" y="438750"/>
                </a:lnTo>
                <a:lnTo>
                  <a:pt x="348750" y="483750"/>
                </a:lnTo>
                <a:lnTo>
                  <a:pt x="348750" y="291600"/>
                </a:lnTo>
                <a:lnTo>
                  <a:pt x="528750" y="78750"/>
                </a:ln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72250" y="965250"/>
            <a:ext cx="607500" cy="607500"/>
            <a:chOff x="4172250" y="965250"/>
            <a:chExt cx="607500" cy="607500"/>
          </a:xfrm>
        </p:grpSpPr>
        <p:sp>
          <p:nvSpPr>
            <p:cNvPr id="93" name="任意多边形: 形状 92"/>
            <p:cNvSpPr/>
            <p:nvPr/>
          </p:nvSpPr>
          <p:spPr>
            <a:xfrm>
              <a:off x="4172250" y="1010250"/>
              <a:ext cx="562500" cy="562500"/>
            </a:xfrm>
            <a:custGeom>
              <a:avLst/>
              <a:gdLst>
                <a:gd name="connsiteX0" fmla="*/ 483750 w 562500"/>
                <a:gd name="connsiteY0" fmla="*/ 318600 h 562500"/>
                <a:gd name="connsiteX1" fmla="*/ 483750 w 562500"/>
                <a:gd name="connsiteY1" fmla="*/ 438750 h 562500"/>
                <a:gd name="connsiteX2" fmla="*/ 438750 w 562500"/>
                <a:gd name="connsiteY2" fmla="*/ 483750 h 562500"/>
                <a:gd name="connsiteX3" fmla="*/ 123750 w 562500"/>
                <a:gd name="connsiteY3" fmla="*/ 483750 h 562500"/>
                <a:gd name="connsiteX4" fmla="*/ 78750 w 562500"/>
                <a:gd name="connsiteY4" fmla="*/ 438750 h 562500"/>
                <a:gd name="connsiteX5" fmla="*/ 78750 w 562500"/>
                <a:gd name="connsiteY5" fmla="*/ 123750 h 562500"/>
                <a:gd name="connsiteX6" fmla="*/ 123750 w 562500"/>
                <a:gd name="connsiteY6" fmla="*/ 78750 h 562500"/>
                <a:gd name="connsiteX7" fmla="*/ 243900 w 562500"/>
                <a:gd name="connsiteY7" fmla="*/ 78750 h 56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2500" h="562500">
                  <a:moveTo>
                    <a:pt x="483750" y="318600"/>
                  </a:moveTo>
                  <a:lnTo>
                    <a:pt x="483750" y="438750"/>
                  </a:lnTo>
                  <a:cubicBezTo>
                    <a:pt x="483750" y="463603"/>
                    <a:pt x="463603" y="483750"/>
                    <a:pt x="438750" y="483750"/>
                  </a:cubicBezTo>
                  <a:lnTo>
                    <a:pt x="123750" y="483750"/>
                  </a:lnTo>
                  <a:cubicBezTo>
                    <a:pt x="98897" y="483750"/>
                    <a:pt x="78750" y="463603"/>
                    <a:pt x="78750" y="438750"/>
                  </a:cubicBezTo>
                  <a:lnTo>
                    <a:pt x="78750" y="123750"/>
                  </a:lnTo>
                  <a:cubicBezTo>
                    <a:pt x="78750" y="98897"/>
                    <a:pt x="98897" y="78750"/>
                    <a:pt x="123750" y="78750"/>
                  </a:cubicBezTo>
                  <a:lnTo>
                    <a:pt x="243900" y="78750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94" name="任意多边形: 形状 93"/>
            <p:cNvSpPr/>
            <p:nvPr/>
          </p:nvSpPr>
          <p:spPr>
            <a:xfrm>
              <a:off x="4307250" y="965250"/>
              <a:ext cx="472500" cy="472500"/>
            </a:xfrm>
            <a:custGeom>
              <a:avLst/>
              <a:gdLst>
                <a:gd name="connsiteX0" fmla="*/ 303750 w 472500"/>
                <a:gd name="connsiteY0" fmla="*/ 78750 h 472500"/>
                <a:gd name="connsiteX1" fmla="*/ 393750 w 472500"/>
                <a:gd name="connsiteY1" fmla="*/ 168750 h 472500"/>
                <a:gd name="connsiteX2" fmla="*/ 168750 w 472500"/>
                <a:gd name="connsiteY2" fmla="*/ 393750 h 472500"/>
                <a:gd name="connsiteX3" fmla="*/ 78750 w 472500"/>
                <a:gd name="connsiteY3" fmla="*/ 393750 h 472500"/>
                <a:gd name="connsiteX4" fmla="*/ 78750 w 472500"/>
                <a:gd name="connsiteY4" fmla="*/ 303750 h 472500"/>
                <a:gd name="connsiteX5" fmla="*/ 303750 w 472500"/>
                <a:gd name="connsiteY5" fmla="*/ 78750 h 47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500" h="472500">
                  <a:moveTo>
                    <a:pt x="303750" y="78750"/>
                  </a:moveTo>
                  <a:lnTo>
                    <a:pt x="393750" y="168750"/>
                  </a:lnTo>
                  <a:lnTo>
                    <a:pt x="168750" y="393750"/>
                  </a:lnTo>
                  <a:lnTo>
                    <a:pt x="78750" y="393750"/>
                  </a:lnTo>
                  <a:lnTo>
                    <a:pt x="78750" y="303750"/>
                  </a:lnTo>
                  <a:lnTo>
                    <a:pt x="303750" y="7875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229750" y="987750"/>
            <a:ext cx="652500" cy="562500"/>
            <a:chOff x="5229750" y="987750"/>
            <a:chExt cx="652500" cy="562500"/>
          </a:xfrm>
        </p:grpSpPr>
        <p:sp>
          <p:nvSpPr>
            <p:cNvPr id="96" name="任意多边形: 形状 95"/>
            <p:cNvSpPr/>
            <p:nvPr/>
          </p:nvSpPr>
          <p:spPr>
            <a:xfrm>
              <a:off x="5229750" y="1257750"/>
              <a:ext cx="517500" cy="292500"/>
            </a:xfrm>
            <a:custGeom>
              <a:avLst/>
              <a:gdLst>
                <a:gd name="connsiteX0" fmla="*/ 438750 w 517500"/>
                <a:gd name="connsiteY0" fmla="*/ 213750 h 292500"/>
                <a:gd name="connsiteX1" fmla="*/ 438750 w 517500"/>
                <a:gd name="connsiteY1" fmla="*/ 168750 h 292500"/>
                <a:gd name="connsiteX2" fmla="*/ 348750 w 517500"/>
                <a:gd name="connsiteY2" fmla="*/ 78750 h 292500"/>
                <a:gd name="connsiteX3" fmla="*/ 168750 w 517500"/>
                <a:gd name="connsiteY3" fmla="*/ 78750 h 292500"/>
                <a:gd name="connsiteX4" fmla="*/ 78750 w 517500"/>
                <a:gd name="connsiteY4" fmla="*/ 168750 h 292500"/>
                <a:gd name="connsiteX5" fmla="*/ 78750 w 517500"/>
                <a:gd name="connsiteY5" fmla="*/ 213750 h 2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7500" h="292500">
                  <a:moveTo>
                    <a:pt x="438750" y="213750"/>
                  </a:moveTo>
                  <a:lnTo>
                    <a:pt x="438750" y="168750"/>
                  </a:lnTo>
                  <a:cubicBezTo>
                    <a:pt x="438750" y="119044"/>
                    <a:pt x="398456" y="78750"/>
                    <a:pt x="348750" y="78750"/>
                  </a:cubicBezTo>
                  <a:lnTo>
                    <a:pt x="168750" y="78750"/>
                  </a:lnTo>
                  <a:cubicBezTo>
                    <a:pt x="119044" y="78750"/>
                    <a:pt x="78750" y="119044"/>
                    <a:pt x="78750" y="168750"/>
                  </a:cubicBezTo>
                  <a:lnTo>
                    <a:pt x="78750" y="213750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97" name="任意多边形: 形状 96"/>
            <p:cNvSpPr/>
            <p:nvPr/>
          </p:nvSpPr>
          <p:spPr>
            <a:xfrm>
              <a:off x="5319750" y="987750"/>
              <a:ext cx="337500" cy="337500"/>
            </a:xfrm>
            <a:custGeom>
              <a:avLst/>
              <a:gdLst>
                <a:gd name="connsiteX0" fmla="*/ 258750 w 337500"/>
                <a:gd name="connsiteY0" fmla="*/ 168750 h 337500"/>
                <a:gd name="connsiteX1" fmla="*/ 168750 w 337500"/>
                <a:gd name="connsiteY1" fmla="*/ 258750 h 337500"/>
                <a:gd name="connsiteX2" fmla="*/ 78750 w 337500"/>
                <a:gd name="connsiteY2" fmla="*/ 168750 h 337500"/>
                <a:gd name="connsiteX3" fmla="*/ 168750 w 337500"/>
                <a:gd name="connsiteY3" fmla="*/ 78750 h 337500"/>
                <a:gd name="connsiteX4" fmla="*/ 258750 w 337500"/>
                <a:gd name="connsiteY4" fmla="*/ 168750 h 33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500" h="337500">
                  <a:moveTo>
                    <a:pt x="258750" y="168750"/>
                  </a:moveTo>
                  <a:cubicBezTo>
                    <a:pt x="258750" y="218456"/>
                    <a:pt x="218456" y="258750"/>
                    <a:pt x="168750" y="258750"/>
                  </a:cubicBezTo>
                  <a:cubicBezTo>
                    <a:pt x="119044" y="258750"/>
                    <a:pt x="78750" y="218456"/>
                    <a:pt x="78750" y="168750"/>
                  </a:cubicBezTo>
                  <a:cubicBezTo>
                    <a:pt x="78750" y="119044"/>
                    <a:pt x="119044" y="78750"/>
                    <a:pt x="168750" y="78750"/>
                  </a:cubicBezTo>
                  <a:cubicBezTo>
                    <a:pt x="218456" y="78750"/>
                    <a:pt x="258750" y="119044"/>
                    <a:pt x="258750" y="168750"/>
                  </a:cubicBez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98" name="任意多边形: 形状 97"/>
            <p:cNvSpPr/>
            <p:nvPr/>
          </p:nvSpPr>
          <p:spPr>
            <a:xfrm>
              <a:off x="5657250" y="1260675"/>
              <a:ext cx="225000" cy="270000"/>
            </a:xfrm>
            <a:custGeom>
              <a:avLst/>
              <a:gdLst>
                <a:gd name="connsiteX0" fmla="*/ 146250 w 225000"/>
                <a:gd name="connsiteY0" fmla="*/ 210825 h 270000"/>
                <a:gd name="connsiteX1" fmla="*/ 146250 w 225000"/>
                <a:gd name="connsiteY1" fmla="*/ 165825 h 270000"/>
                <a:gd name="connsiteX2" fmla="*/ 78750 w 225000"/>
                <a:gd name="connsiteY2" fmla="*/ 78750 h 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00" h="270000">
                  <a:moveTo>
                    <a:pt x="146250" y="210825"/>
                  </a:moveTo>
                  <a:lnTo>
                    <a:pt x="146250" y="165825"/>
                  </a:lnTo>
                  <a:cubicBezTo>
                    <a:pt x="146219" y="124810"/>
                    <a:pt x="118462" y="89004"/>
                    <a:pt x="78750" y="78750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99" name="任意多边形: 形状 98"/>
            <p:cNvSpPr/>
            <p:nvPr/>
          </p:nvSpPr>
          <p:spPr>
            <a:xfrm>
              <a:off x="5567250" y="990675"/>
              <a:ext cx="225000" cy="315000"/>
            </a:xfrm>
            <a:custGeom>
              <a:avLst/>
              <a:gdLst>
                <a:gd name="connsiteX0" fmla="*/ 78750 w 225000"/>
                <a:gd name="connsiteY0" fmla="*/ 78750 h 315000"/>
                <a:gd name="connsiteX1" fmla="*/ 143614 w 225000"/>
                <a:gd name="connsiteY1" fmla="*/ 188261 h 315000"/>
                <a:gd name="connsiteX2" fmla="*/ 78750 w 225000"/>
                <a:gd name="connsiteY2" fmla="*/ 253125 h 3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00" h="315000">
                  <a:moveTo>
                    <a:pt x="78750" y="78750"/>
                  </a:moveTo>
                  <a:cubicBezTo>
                    <a:pt x="126902" y="91079"/>
                    <a:pt x="155943" y="140109"/>
                    <a:pt x="143614" y="188261"/>
                  </a:cubicBezTo>
                  <a:cubicBezTo>
                    <a:pt x="135461" y="220105"/>
                    <a:pt x="110594" y="244972"/>
                    <a:pt x="78750" y="253125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</p:grpSp>
      <p:sp>
        <p:nvSpPr>
          <p:cNvPr id="101" name="任意多边形: 形状 100"/>
          <p:cNvSpPr/>
          <p:nvPr/>
        </p:nvSpPr>
        <p:spPr>
          <a:xfrm>
            <a:off x="8514750" y="942750"/>
            <a:ext cx="562500" cy="652500"/>
          </a:xfrm>
          <a:custGeom>
            <a:avLst/>
            <a:gdLst>
              <a:gd name="connsiteX0" fmla="*/ 483750 w 562500"/>
              <a:gd name="connsiteY0" fmla="*/ 281250 h 652500"/>
              <a:gd name="connsiteX1" fmla="*/ 281250 w 562500"/>
              <a:gd name="connsiteY1" fmla="*/ 573750 h 652500"/>
              <a:gd name="connsiteX2" fmla="*/ 78750 w 562500"/>
              <a:gd name="connsiteY2" fmla="*/ 281250 h 652500"/>
              <a:gd name="connsiteX3" fmla="*/ 281250 w 562500"/>
              <a:gd name="connsiteY3" fmla="*/ 78750 h 652500"/>
              <a:gd name="connsiteX4" fmla="*/ 483750 w 562500"/>
              <a:gd name="connsiteY4" fmla="*/ 281250 h 6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2500" h="652500">
                <a:moveTo>
                  <a:pt x="483750" y="281250"/>
                </a:moveTo>
                <a:cubicBezTo>
                  <a:pt x="483750" y="438750"/>
                  <a:pt x="281250" y="573750"/>
                  <a:pt x="281250" y="573750"/>
                </a:cubicBezTo>
                <a:cubicBezTo>
                  <a:pt x="281250" y="573750"/>
                  <a:pt x="78750" y="438750"/>
                  <a:pt x="78750" y="281250"/>
                </a:cubicBezTo>
                <a:cubicBezTo>
                  <a:pt x="78750" y="169412"/>
                  <a:pt x="169412" y="78750"/>
                  <a:pt x="281250" y="78750"/>
                </a:cubicBezTo>
                <a:cubicBezTo>
                  <a:pt x="393088" y="78750"/>
                  <a:pt x="483750" y="169412"/>
                  <a:pt x="483750" y="281250"/>
                </a:cubicBez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02" name="任意多边形: 形状 101"/>
          <p:cNvSpPr/>
          <p:nvPr/>
        </p:nvSpPr>
        <p:spPr>
          <a:xfrm>
            <a:off x="8649750" y="1077750"/>
            <a:ext cx="292500" cy="292500"/>
          </a:xfrm>
          <a:custGeom>
            <a:avLst/>
            <a:gdLst>
              <a:gd name="connsiteX0" fmla="*/ 213750 w 292500"/>
              <a:gd name="connsiteY0" fmla="*/ 146250 h 292500"/>
              <a:gd name="connsiteX1" fmla="*/ 146250 w 292500"/>
              <a:gd name="connsiteY1" fmla="*/ 213750 h 292500"/>
              <a:gd name="connsiteX2" fmla="*/ 78750 w 292500"/>
              <a:gd name="connsiteY2" fmla="*/ 146250 h 292500"/>
              <a:gd name="connsiteX3" fmla="*/ 146250 w 292500"/>
              <a:gd name="connsiteY3" fmla="*/ 78750 h 292500"/>
              <a:gd name="connsiteX4" fmla="*/ 213750 w 292500"/>
              <a:gd name="connsiteY4" fmla="*/ 146250 h 29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00" h="292500">
                <a:moveTo>
                  <a:pt x="213750" y="146250"/>
                </a:moveTo>
                <a:cubicBezTo>
                  <a:pt x="213750" y="183529"/>
                  <a:pt x="183529" y="213750"/>
                  <a:pt x="146250" y="213750"/>
                </a:cubicBezTo>
                <a:cubicBezTo>
                  <a:pt x="108971" y="213750"/>
                  <a:pt x="78750" y="183529"/>
                  <a:pt x="78750" y="146250"/>
                </a:cubicBezTo>
                <a:cubicBezTo>
                  <a:pt x="78750" y="108971"/>
                  <a:pt x="108971" y="78750"/>
                  <a:pt x="146250" y="78750"/>
                </a:cubicBezTo>
                <a:cubicBezTo>
                  <a:pt x="183529" y="78750"/>
                  <a:pt x="213750" y="108971"/>
                  <a:pt x="213750" y="146250"/>
                </a:cubicBez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309750" y="942750"/>
            <a:ext cx="652500" cy="652500"/>
            <a:chOff x="6309750" y="942750"/>
            <a:chExt cx="652500" cy="652500"/>
          </a:xfrm>
        </p:grpSpPr>
        <p:sp>
          <p:nvSpPr>
            <p:cNvPr id="104" name="任意多边形: 形状 103"/>
            <p:cNvSpPr/>
            <p:nvPr/>
          </p:nvSpPr>
          <p:spPr>
            <a:xfrm>
              <a:off x="6489750" y="1122750"/>
              <a:ext cx="292500" cy="292500"/>
            </a:xfrm>
            <a:custGeom>
              <a:avLst/>
              <a:gdLst>
                <a:gd name="connsiteX0" fmla="*/ 213750 w 292500"/>
                <a:gd name="connsiteY0" fmla="*/ 146250 h 292500"/>
                <a:gd name="connsiteX1" fmla="*/ 146250 w 292500"/>
                <a:gd name="connsiteY1" fmla="*/ 213750 h 292500"/>
                <a:gd name="connsiteX2" fmla="*/ 78750 w 292500"/>
                <a:gd name="connsiteY2" fmla="*/ 146250 h 292500"/>
                <a:gd name="connsiteX3" fmla="*/ 146250 w 292500"/>
                <a:gd name="connsiteY3" fmla="*/ 78750 h 292500"/>
                <a:gd name="connsiteX4" fmla="*/ 213750 w 292500"/>
                <a:gd name="connsiteY4" fmla="*/ 146250 h 2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500" h="292500">
                  <a:moveTo>
                    <a:pt x="213750" y="146250"/>
                  </a:moveTo>
                  <a:cubicBezTo>
                    <a:pt x="213750" y="183529"/>
                    <a:pt x="183529" y="213750"/>
                    <a:pt x="146250" y="213750"/>
                  </a:cubicBezTo>
                  <a:cubicBezTo>
                    <a:pt x="108971" y="213750"/>
                    <a:pt x="78750" y="183529"/>
                    <a:pt x="78750" y="146250"/>
                  </a:cubicBezTo>
                  <a:cubicBezTo>
                    <a:pt x="78750" y="108971"/>
                    <a:pt x="108971" y="78750"/>
                    <a:pt x="146250" y="78750"/>
                  </a:cubicBezTo>
                  <a:cubicBezTo>
                    <a:pt x="183529" y="78750"/>
                    <a:pt x="213750" y="108971"/>
                    <a:pt x="213750" y="146250"/>
                  </a:cubicBez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05" name="任意多边形: 形状 104"/>
            <p:cNvSpPr/>
            <p:nvPr/>
          </p:nvSpPr>
          <p:spPr>
            <a:xfrm>
              <a:off x="6309750" y="942750"/>
              <a:ext cx="652500" cy="652500"/>
            </a:xfrm>
            <a:custGeom>
              <a:avLst/>
              <a:gdLst>
                <a:gd name="connsiteX0" fmla="*/ 492750 w 652500"/>
                <a:gd name="connsiteY0" fmla="*/ 393750 h 652500"/>
                <a:gd name="connsiteX1" fmla="*/ 500175 w 652500"/>
                <a:gd name="connsiteY1" fmla="*/ 434700 h 652500"/>
                <a:gd name="connsiteX2" fmla="*/ 501525 w 652500"/>
                <a:gd name="connsiteY2" fmla="*/ 436050 h 652500"/>
                <a:gd name="connsiteX3" fmla="*/ 501560 w 652500"/>
                <a:gd name="connsiteY3" fmla="*/ 499690 h 652500"/>
                <a:gd name="connsiteX4" fmla="*/ 501525 w 652500"/>
                <a:gd name="connsiteY4" fmla="*/ 499725 h 652500"/>
                <a:gd name="connsiteX5" fmla="*/ 437885 w 652500"/>
                <a:gd name="connsiteY5" fmla="*/ 499760 h 652500"/>
                <a:gd name="connsiteX6" fmla="*/ 437850 w 652500"/>
                <a:gd name="connsiteY6" fmla="*/ 499725 h 652500"/>
                <a:gd name="connsiteX7" fmla="*/ 436500 w 652500"/>
                <a:gd name="connsiteY7" fmla="*/ 498375 h 652500"/>
                <a:gd name="connsiteX8" fmla="*/ 395550 w 652500"/>
                <a:gd name="connsiteY8" fmla="*/ 490950 h 652500"/>
                <a:gd name="connsiteX9" fmla="*/ 373050 w 652500"/>
                <a:gd name="connsiteY9" fmla="*/ 524925 h 652500"/>
                <a:gd name="connsiteX10" fmla="*/ 373050 w 652500"/>
                <a:gd name="connsiteY10" fmla="*/ 528750 h 652500"/>
                <a:gd name="connsiteX11" fmla="*/ 328050 w 652500"/>
                <a:gd name="connsiteY11" fmla="*/ 573750 h 652500"/>
                <a:gd name="connsiteX12" fmla="*/ 283050 w 652500"/>
                <a:gd name="connsiteY12" fmla="*/ 528750 h 652500"/>
                <a:gd name="connsiteX13" fmla="*/ 283050 w 652500"/>
                <a:gd name="connsiteY13" fmla="*/ 526725 h 652500"/>
                <a:gd name="connsiteX14" fmla="*/ 258750 w 652500"/>
                <a:gd name="connsiteY14" fmla="*/ 492750 h 652500"/>
                <a:gd name="connsiteX15" fmla="*/ 217800 w 652500"/>
                <a:gd name="connsiteY15" fmla="*/ 500175 h 652500"/>
                <a:gd name="connsiteX16" fmla="*/ 216450 w 652500"/>
                <a:gd name="connsiteY16" fmla="*/ 501525 h 652500"/>
                <a:gd name="connsiteX17" fmla="*/ 152810 w 652500"/>
                <a:gd name="connsiteY17" fmla="*/ 501560 h 652500"/>
                <a:gd name="connsiteX18" fmla="*/ 152775 w 652500"/>
                <a:gd name="connsiteY18" fmla="*/ 501525 h 652500"/>
                <a:gd name="connsiteX19" fmla="*/ 152740 w 652500"/>
                <a:gd name="connsiteY19" fmla="*/ 437885 h 652500"/>
                <a:gd name="connsiteX20" fmla="*/ 152775 w 652500"/>
                <a:gd name="connsiteY20" fmla="*/ 437850 h 652500"/>
                <a:gd name="connsiteX21" fmla="*/ 154125 w 652500"/>
                <a:gd name="connsiteY21" fmla="*/ 436500 h 652500"/>
                <a:gd name="connsiteX22" fmla="*/ 161550 w 652500"/>
                <a:gd name="connsiteY22" fmla="*/ 395550 h 652500"/>
                <a:gd name="connsiteX23" fmla="*/ 127575 w 652500"/>
                <a:gd name="connsiteY23" fmla="*/ 373050 h 652500"/>
                <a:gd name="connsiteX24" fmla="*/ 123750 w 652500"/>
                <a:gd name="connsiteY24" fmla="*/ 373050 h 652500"/>
                <a:gd name="connsiteX25" fmla="*/ 78750 w 652500"/>
                <a:gd name="connsiteY25" fmla="*/ 328050 h 652500"/>
                <a:gd name="connsiteX26" fmla="*/ 123750 w 652500"/>
                <a:gd name="connsiteY26" fmla="*/ 283050 h 652500"/>
                <a:gd name="connsiteX27" fmla="*/ 125775 w 652500"/>
                <a:gd name="connsiteY27" fmla="*/ 283050 h 652500"/>
                <a:gd name="connsiteX28" fmla="*/ 159750 w 652500"/>
                <a:gd name="connsiteY28" fmla="*/ 258750 h 652500"/>
                <a:gd name="connsiteX29" fmla="*/ 152325 w 652500"/>
                <a:gd name="connsiteY29" fmla="*/ 217800 h 652500"/>
                <a:gd name="connsiteX30" fmla="*/ 150975 w 652500"/>
                <a:gd name="connsiteY30" fmla="*/ 216450 h 652500"/>
                <a:gd name="connsiteX31" fmla="*/ 150940 w 652500"/>
                <a:gd name="connsiteY31" fmla="*/ 152810 h 652500"/>
                <a:gd name="connsiteX32" fmla="*/ 150975 w 652500"/>
                <a:gd name="connsiteY32" fmla="*/ 152775 h 652500"/>
                <a:gd name="connsiteX33" fmla="*/ 214615 w 652500"/>
                <a:gd name="connsiteY33" fmla="*/ 152740 h 652500"/>
                <a:gd name="connsiteX34" fmla="*/ 214650 w 652500"/>
                <a:gd name="connsiteY34" fmla="*/ 152775 h 652500"/>
                <a:gd name="connsiteX35" fmla="*/ 216000 w 652500"/>
                <a:gd name="connsiteY35" fmla="*/ 154125 h 652500"/>
                <a:gd name="connsiteX36" fmla="*/ 256950 w 652500"/>
                <a:gd name="connsiteY36" fmla="*/ 161550 h 652500"/>
                <a:gd name="connsiteX37" fmla="*/ 258750 w 652500"/>
                <a:gd name="connsiteY37" fmla="*/ 161550 h 652500"/>
                <a:gd name="connsiteX38" fmla="*/ 281250 w 652500"/>
                <a:gd name="connsiteY38" fmla="*/ 127575 h 652500"/>
                <a:gd name="connsiteX39" fmla="*/ 281250 w 652500"/>
                <a:gd name="connsiteY39" fmla="*/ 123750 h 652500"/>
                <a:gd name="connsiteX40" fmla="*/ 326250 w 652500"/>
                <a:gd name="connsiteY40" fmla="*/ 78750 h 652500"/>
                <a:gd name="connsiteX41" fmla="*/ 371250 w 652500"/>
                <a:gd name="connsiteY41" fmla="*/ 123750 h 652500"/>
                <a:gd name="connsiteX42" fmla="*/ 371250 w 652500"/>
                <a:gd name="connsiteY42" fmla="*/ 125775 h 652500"/>
                <a:gd name="connsiteX43" fmla="*/ 393750 w 652500"/>
                <a:gd name="connsiteY43" fmla="*/ 159750 h 652500"/>
                <a:gd name="connsiteX44" fmla="*/ 434700 w 652500"/>
                <a:gd name="connsiteY44" fmla="*/ 152325 h 652500"/>
                <a:gd name="connsiteX45" fmla="*/ 436050 w 652500"/>
                <a:gd name="connsiteY45" fmla="*/ 150975 h 652500"/>
                <a:gd name="connsiteX46" fmla="*/ 499690 w 652500"/>
                <a:gd name="connsiteY46" fmla="*/ 150940 h 652500"/>
                <a:gd name="connsiteX47" fmla="*/ 499725 w 652500"/>
                <a:gd name="connsiteY47" fmla="*/ 150975 h 652500"/>
                <a:gd name="connsiteX48" fmla="*/ 499760 w 652500"/>
                <a:gd name="connsiteY48" fmla="*/ 214615 h 652500"/>
                <a:gd name="connsiteX49" fmla="*/ 499725 w 652500"/>
                <a:gd name="connsiteY49" fmla="*/ 214650 h 652500"/>
                <a:gd name="connsiteX50" fmla="*/ 498375 w 652500"/>
                <a:gd name="connsiteY50" fmla="*/ 216000 h 652500"/>
                <a:gd name="connsiteX51" fmla="*/ 490950 w 652500"/>
                <a:gd name="connsiteY51" fmla="*/ 256950 h 652500"/>
                <a:gd name="connsiteX52" fmla="*/ 490950 w 652500"/>
                <a:gd name="connsiteY52" fmla="*/ 258750 h 652500"/>
                <a:gd name="connsiteX53" fmla="*/ 524925 w 652500"/>
                <a:gd name="connsiteY53" fmla="*/ 281250 h 652500"/>
                <a:gd name="connsiteX54" fmla="*/ 528750 w 652500"/>
                <a:gd name="connsiteY54" fmla="*/ 281250 h 652500"/>
                <a:gd name="connsiteX55" fmla="*/ 573750 w 652500"/>
                <a:gd name="connsiteY55" fmla="*/ 326250 h 652500"/>
                <a:gd name="connsiteX56" fmla="*/ 528750 w 652500"/>
                <a:gd name="connsiteY56" fmla="*/ 371250 h 652500"/>
                <a:gd name="connsiteX57" fmla="*/ 526725 w 652500"/>
                <a:gd name="connsiteY57" fmla="*/ 371250 h 652500"/>
                <a:gd name="connsiteX58" fmla="*/ 492750 w 652500"/>
                <a:gd name="connsiteY58" fmla="*/ 393750 h 6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52500" h="652500">
                  <a:moveTo>
                    <a:pt x="492750" y="393750"/>
                  </a:moveTo>
                  <a:cubicBezTo>
                    <a:pt x="486622" y="407635"/>
                    <a:pt x="489563" y="423851"/>
                    <a:pt x="500175" y="434700"/>
                  </a:cubicBezTo>
                  <a:lnTo>
                    <a:pt x="501525" y="436050"/>
                  </a:lnTo>
                  <a:cubicBezTo>
                    <a:pt x="519108" y="453614"/>
                    <a:pt x="519124" y="482106"/>
                    <a:pt x="501560" y="499690"/>
                  </a:cubicBezTo>
                  <a:cubicBezTo>
                    <a:pt x="501549" y="499701"/>
                    <a:pt x="501537" y="499713"/>
                    <a:pt x="501525" y="499725"/>
                  </a:cubicBezTo>
                  <a:cubicBezTo>
                    <a:pt x="483961" y="517308"/>
                    <a:pt x="455469" y="517324"/>
                    <a:pt x="437885" y="499760"/>
                  </a:cubicBezTo>
                  <a:cubicBezTo>
                    <a:pt x="437874" y="499749"/>
                    <a:pt x="437862" y="499737"/>
                    <a:pt x="437850" y="499725"/>
                  </a:cubicBezTo>
                  <a:lnTo>
                    <a:pt x="436500" y="498375"/>
                  </a:lnTo>
                  <a:cubicBezTo>
                    <a:pt x="425651" y="487763"/>
                    <a:pt x="409435" y="484822"/>
                    <a:pt x="395550" y="490950"/>
                  </a:cubicBezTo>
                  <a:cubicBezTo>
                    <a:pt x="381949" y="496779"/>
                    <a:pt x="373109" y="510128"/>
                    <a:pt x="373050" y="524925"/>
                  </a:cubicBezTo>
                  <a:lnTo>
                    <a:pt x="373050" y="528750"/>
                  </a:lnTo>
                  <a:cubicBezTo>
                    <a:pt x="373050" y="553603"/>
                    <a:pt x="352903" y="573750"/>
                    <a:pt x="328050" y="573750"/>
                  </a:cubicBezTo>
                  <a:cubicBezTo>
                    <a:pt x="303197" y="573750"/>
                    <a:pt x="283050" y="553603"/>
                    <a:pt x="283050" y="528750"/>
                  </a:cubicBezTo>
                  <a:lnTo>
                    <a:pt x="283050" y="526725"/>
                  </a:lnTo>
                  <a:cubicBezTo>
                    <a:pt x="282694" y="511485"/>
                    <a:pt x="273057" y="498012"/>
                    <a:pt x="258750" y="492750"/>
                  </a:cubicBezTo>
                  <a:cubicBezTo>
                    <a:pt x="244865" y="486622"/>
                    <a:pt x="228649" y="489563"/>
                    <a:pt x="217800" y="500175"/>
                  </a:cubicBezTo>
                  <a:lnTo>
                    <a:pt x="216450" y="501525"/>
                  </a:lnTo>
                  <a:cubicBezTo>
                    <a:pt x="198886" y="519108"/>
                    <a:pt x="170394" y="519124"/>
                    <a:pt x="152810" y="501560"/>
                  </a:cubicBezTo>
                  <a:cubicBezTo>
                    <a:pt x="152799" y="501549"/>
                    <a:pt x="152787" y="501537"/>
                    <a:pt x="152775" y="501525"/>
                  </a:cubicBezTo>
                  <a:cubicBezTo>
                    <a:pt x="135192" y="483961"/>
                    <a:pt x="135176" y="455469"/>
                    <a:pt x="152740" y="437885"/>
                  </a:cubicBezTo>
                  <a:cubicBezTo>
                    <a:pt x="152751" y="437874"/>
                    <a:pt x="152763" y="437862"/>
                    <a:pt x="152775" y="437850"/>
                  </a:cubicBezTo>
                  <a:lnTo>
                    <a:pt x="154125" y="436500"/>
                  </a:lnTo>
                  <a:cubicBezTo>
                    <a:pt x="164737" y="425651"/>
                    <a:pt x="167678" y="409435"/>
                    <a:pt x="161550" y="395550"/>
                  </a:cubicBezTo>
                  <a:cubicBezTo>
                    <a:pt x="155721" y="381949"/>
                    <a:pt x="142372" y="373109"/>
                    <a:pt x="127575" y="373050"/>
                  </a:cubicBezTo>
                  <a:lnTo>
                    <a:pt x="123750" y="373050"/>
                  </a:lnTo>
                  <a:cubicBezTo>
                    <a:pt x="98897" y="373050"/>
                    <a:pt x="78750" y="352903"/>
                    <a:pt x="78750" y="328050"/>
                  </a:cubicBezTo>
                  <a:cubicBezTo>
                    <a:pt x="78750" y="303197"/>
                    <a:pt x="98897" y="283050"/>
                    <a:pt x="123750" y="283050"/>
                  </a:cubicBezTo>
                  <a:lnTo>
                    <a:pt x="125775" y="283050"/>
                  </a:lnTo>
                  <a:cubicBezTo>
                    <a:pt x="141015" y="282694"/>
                    <a:pt x="154488" y="273057"/>
                    <a:pt x="159750" y="258750"/>
                  </a:cubicBezTo>
                  <a:cubicBezTo>
                    <a:pt x="165878" y="244865"/>
                    <a:pt x="162937" y="228649"/>
                    <a:pt x="152325" y="217800"/>
                  </a:cubicBezTo>
                  <a:lnTo>
                    <a:pt x="150975" y="216450"/>
                  </a:lnTo>
                  <a:cubicBezTo>
                    <a:pt x="133392" y="198886"/>
                    <a:pt x="133376" y="170394"/>
                    <a:pt x="150940" y="152810"/>
                  </a:cubicBezTo>
                  <a:cubicBezTo>
                    <a:pt x="150951" y="152799"/>
                    <a:pt x="150963" y="152787"/>
                    <a:pt x="150975" y="152775"/>
                  </a:cubicBezTo>
                  <a:cubicBezTo>
                    <a:pt x="168539" y="135192"/>
                    <a:pt x="197031" y="135176"/>
                    <a:pt x="214615" y="152740"/>
                  </a:cubicBezTo>
                  <a:cubicBezTo>
                    <a:pt x="214626" y="152751"/>
                    <a:pt x="214638" y="152763"/>
                    <a:pt x="214650" y="152775"/>
                  </a:cubicBezTo>
                  <a:lnTo>
                    <a:pt x="216000" y="154125"/>
                  </a:lnTo>
                  <a:cubicBezTo>
                    <a:pt x="226849" y="164737"/>
                    <a:pt x="243065" y="167678"/>
                    <a:pt x="256950" y="161550"/>
                  </a:cubicBezTo>
                  <a:lnTo>
                    <a:pt x="258750" y="161550"/>
                  </a:lnTo>
                  <a:cubicBezTo>
                    <a:pt x="272351" y="155721"/>
                    <a:pt x="281191" y="142372"/>
                    <a:pt x="281250" y="127575"/>
                  </a:cubicBezTo>
                  <a:lnTo>
                    <a:pt x="281250" y="123750"/>
                  </a:lnTo>
                  <a:cubicBezTo>
                    <a:pt x="281250" y="98897"/>
                    <a:pt x="301397" y="78750"/>
                    <a:pt x="326250" y="78750"/>
                  </a:cubicBezTo>
                  <a:cubicBezTo>
                    <a:pt x="351103" y="78750"/>
                    <a:pt x="371250" y="98897"/>
                    <a:pt x="371250" y="123750"/>
                  </a:cubicBezTo>
                  <a:lnTo>
                    <a:pt x="371250" y="125775"/>
                  </a:lnTo>
                  <a:cubicBezTo>
                    <a:pt x="371309" y="140572"/>
                    <a:pt x="380149" y="153921"/>
                    <a:pt x="393750" y="159750"/>
                  </a:cubicBezTo>
                  <a:cubicBezTo>
                    <a:pt x="407635" y="165878"/>
                    <a:pt x="423851" y="162937"/>
                    <a:pt x="434700" y="152325"/>
                  </a:cubicBezTo>
                  <a:lnTo>
                    <a:pt x="436050" y="150975"/>
                  </a:lnTo>
                  <a:cubicBezTo>
                    <a:pt x="453614" y="133392"/>
                    <a:pt x="482106" y="133376"/>
                    <a:pt x="499690" y="150940"/>
                  </a:cubicBezTo>
                  <a:cubicBezTo>
                    <a:pt x="499701" y="150951"/>
                    <a:pt x="499713" y="150963"/>
                    <a:pt x="499725" y="150975"/>
                  </a:cubicBezTo>
                  <a:cubicBezTo>
                    <a:pt x="517308" y="168539"/>
                    <a:pt x="517324" y="197031"/>
                    <a:pt x="499760" y="214615"/>
                  </a:cubicBezTo>
                  <a:cubicBezTo>
                    <a:pt x="499749" y="214626"/>
                    <a:pt x="499737" y="214638"/>
                    <a:pt x="499725" y="214650"/>
                  </a:cubicBezTo>
                  <a:lnTo>
                    <a:pt x="498375" y="216000"/>
                  </a:lnTo>
                  <a:cubicBezTo>
                    <a:pt x="487763" y="226849"/>
                    <a:pt x="484822" y="243065"/>
                    <a:pt x="490950" y="256950"/>
                  </a:cubicBezTo>
                  <a:lnTo>
                    <a:pt x="490950" y="258750"/>
                  </a:lnTo>
                  <a:cubicBezTo>
                    <a:pt x="496779" y="272351"/>
                    <a:pt x="510128" y="281191"/>
                    <a:pt x="524925" y="281250"/>
                  </a:cubicBezTo>
                  <a:lnTo>
                    <a:pt x="528750" y="281250"/>
                  </a:lnTo>
                  <a:cubicBezTo>
                    <a:pt x="553603" y="281250"/>
                    <a:pt x="573750" y="301397"/>
                    <a:pt x="573750" y="326250"/>
                  </a:cubicBezTo>
                  <a:cubicBezTo>
                    <a:pt x="573750" y="351103"/>
                    <a:pt x="553603" y="371250"/>
                    <a:pt x="528750" y="371250"/>
                  </a:cubicBezTo>
                  <a:lnTo>
                    <a:pt x="526725" y="371250"/>
                  </a:lnTo>
                  <a:cubicBezTo>
                    <a:pt x="511928" y="371309"/>
                    <a:pt x="498579" y="380149"/>
                    <a:pt x="492750" y="393750"/>
                  </a:cubicBezTo>
                  <a:close/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</p:grpSp>
      <p:sp>
        <p:nvSpPr>
          <p:cNvPr id="107" name="任意多边形: 形状 106"/>
          <p:cNvSpPr/>
          <p:nvPr/>
        </p:nvSpPr>
        <p:spPr>
          <a:xfrm>
            <a:off x="9797250" y="965250"/>
            <a:ext cx="157500" cy="247500"/>
          </a:xfrm>
          <a:custGeom>
            <a:avLst/>
            <a:gdLst>
              <a:gd name="connsiteX0" fmla="*/ 78750 w 157500"/>
              <a:gd name="connsiteY0" fmla="*/ 78750 h 247500"/>
              <a:gd name="connsiteX1" fmla="*/ 78750 w 157500"/>
              <a:gd name="connsiteY1" fmla="*/ 168750 h 24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500" h="247500">
                <a:moveTo>
                  <a:pt x="78750" y="78750"/>
                </a:moveTo>
                <a:lnTo>
                  <a:pt x="78750" y="16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08" name="任意多边形: 形状 107"/>
          <p:cNvSpPr/>
          <p:nvPr/>
        </p:nvSpPr>
        <p:spPr>
          <a:xfrm>
            <a:off x="9797250" y="1325250"/>
            <a:ext cx="157500" cy="247500"/>
          </a:xfrm>
          <a:custGeom>
            <a:avLst/>
            <a:gdLst>
              <a:gd name="connsiteX0" fmla="*/ 78750 w 157500"/>
              <a:gd name="connsiteY0" fmla="*/ 78750 h 247500"/>
              <a:gd name="connsiteX1" fmla="*/ 78750 w 157500"/>
              <a:gd name="connsiteY1" fmla="*/ 168750 h 24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500" h="247500">
                <a:moveTo>
                  <a:pt x="78750" y="78750"/>
                </a:moveTo>
                <a:lnTo>
                  <a:pt x="78750" y="16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09" name="任意多边形: 形状 108"/>
          <p:cNvSpPr/>
          <p:nvPr/>
        </p:nvSpPr>
        <p:spPr>
          <a:xfrm>
            <a:off x="9638175" y="1031175"/>
            <a:ext cx="202500" cy="202500"/>
          </a:xfrm>
          <a:custGeom>
            <a:avLst/>
            <a:gdLst>
              <a:gd name="connsiteX0" fmla="*/ 78750 w 202500"/>
              <a:gd name="connsiteY0" fmla="*/ 78750 h 202500"/>
              <a:gd name="connsiteX1" fmla="*/ 142425 w 202500"/>
              <a:gd name="connsiteY1" fmla="*/ 142425 h 20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2500" h="202500">
                <a:moveTo>
                  <a:pt x="78750" y="78750"/>
                </a:moveTo>
                <a:lnTo>
                  <a:pt x="142425" y="142425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10" name="任意多边形: 形状 109"/>
          <p:cNvSpPr/>
          <p:nvPr/>
        </p:nvSpPr>
        <p:spPr>
          <a:xfrm>
            <a:off x="9892650" y="1285650"/>
            <a:ext cx="202500" cy="202500"/>
          </a:xfrm>
          <a:custGeom>
            <a:avLst/>
            <a:gdLst>
              <a:gd name="connsiteX0" fmla="*/ 78750 w 202500"/>
              <a:gd name="connsiteY0" fmla="*/ 78750 h 202500"/>
              <a:gd name="connsiteX1" fmla="*/ 142425 w 202500"/>
              <a:gd name="connsiteY1" fmla="*/ 142425 h 20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2500" h="202500">
                <a:moveTo>
                  <a:pt x="78750" y="78750"/>
                </a:moveTo>
                <a:lnTo>
                  <a:pt x="142425" y="142425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11" name="任意多边形: 形状 110"/>
          <p:cNvSpPr/>
          <p:nvPr/>
        </p:nvSpPr>
        <p:spPr>
          <a:xfrm>
            <a:off x="9572250" y="1190250"/>
            <a:ext cx="247500" cy="157500"/>
          </a:xfrm>
          <a:custGeom>
            <a:avLst/>
            <a:gdLst>
              <a:gd name="connsiteX0" fmla="*/ 78750 w 247500"/>
              <a:gd name="connsiteY0" fmla="*/ 78750 h 157500"/>
              <a:gd name="connsiteX1" fmla="*/ 168750 w 247500"/>
              <a:gd name="connsiteY1" fmla="*/ 78750 h 1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500" h="157500">
                <a:moveTo>
                  <a:pt x="78750" y="78750"/>
                </a:moveTo>
                <a:lnTo>
                  <a:pt x="168750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12" name="任意多边形: 形状 111"/>
          <p:cNvSpPr/>
          <p:nvPr/>
        </p:nvSpPr>
        <p:spPr>
          <a:xfrm>
            <a:off x="9932250" y="1190250"/>
            <a:ext cx="247500" cy="157500"/>
          </a:xfrm>
          <a:custGeom>
            <a:avLst/>
            <a:gdLst>
              <a:gd name="connsiteX0" fmla="*/ 78750 w 247500"/>
              <a:gd name="connsiteY0" fmla="*/ 78750 h 157500"/>
              <a:gd name="connsiteX1" fmla="*/ 168750 w 247500"/>
              <a:gd name="connsiteY1" fmla="*/ 78750 h 1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500" h="157500">
                <a:moveTo>
                  <a:pt x="78750" y="78750"/>
                </a:moveTo>
                <a:lnTo>
                  <a:pt x="168750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13" name="任意多边形: 形状 112"/>
          <p:cNvSpPr/>
          <p:nvPr/>
        </p:nvSpPr>
        <p:spPr>
          <a:xfrm>
            <a:off x="9638175" y="1285650"/>
            <a:ext cx="202500" cy="202500"/>
          </a:xfrm>
          <a:custGeom>
            <a:avLst/>
            <a:gdLst>
              <a:gd name="connsiteX0" fmla="*/ 78750 w 202500"/>
              <a:gd name="connsiteY0" fmla="*/ 142425 h 202500"/>
              <a:gd name="connsiteX1" fmla="*/ 142425 w 202500"/>
              <a:gd name="connsiteY1" fmla="*/ 78750 h 20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2500" h="202500">
                <a:moveTo>
                  <a:pt x="78750" y="142425"/>
                </a:moveTo>
                <a:lnTo>
                  <a:pt x="142425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14" name="任意多边形: 形状 113"/>
          <p:cNvSpPr/>
          <p:nvPr/>
        </p:nvSpPr>
        <p:spPr>
          <a:xfrm>
            <a:off x="9892650" y="1031175"/>
            <a:ext cx="202500" cy="202500"/>
          </a:xfrm>
          <a:custGeom>
            <a:avLst/>
            <a:gdLst>
              <a:gd name="connsiteX0" fmla="*/ 78750 w 202500"/>
              <a:gd name="connsiteY0" fmla="*/ 142425 h 202500"/>
              <a:gd name="connsiteX1" fmla="*/ 142425 w 202500"/>
              <a:gd name="connsiteY1" fmla="*/ 78750 h 20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2500" h="202500">
                <a:moveTo>
                  <a:pt x="78750" y="142425"/>
                </a:moveTo>
                <a:lnTo>
                  <a:pt x="142425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16" name="任意多边形: 形状 115"/>
          <p:cNvSpPr/>
          <p:nvPr/>
        </p:nvSpPr>
        <p:spPr>
          <a:xfrm>
            <a:off x="10629750" y="1010250"/>
            <a:ext cx="652500" cy="517500"/>
          </a:xfrm>
          <a:custGeom>
            <a:avLst/>
            <a:gdLst>
              <a:gd name="connsiteX0" fmla="*/ 528750 w 652500"/>
              <a:gd name="connsiteY0" fmla="*/ 78750 h 517500"/>
              <a:gd name="connsiteX1" fmla="*/ 236250 w 652500"/>
              <a:gd name="connsiteY1" fmla="*/ 78750 h 517500"/>
              <a:gd name="connsiteX2" fmla="*/ 78750 w 652500"/>
              <a:gd name="connsiteY2" fmla="*/ 258750 h 517500"/>
              <a:gd name="connsiteX3" fmla="*/ 236250 w 652500"/>
              <a:gd name="connsiteY3" fmla="*/ 438750 h 517500"/>
              <a:gd name="connsiteX4" fmla="*/ 528750 w 652500"/>
              <a:gd name="connsiteY4" fmla="*/ 438750 h 517500"/>
              <a:gd name="connsiteX5" fmla="*/ 573750 w 652500"/>
              <a:gd name="connsiteY5" fmla="*/ 393750 h 517500"/>
              <a:gd name="connsiteX6" fmla="*/ 573750 w 652500"/>
              <a:gd name="connsiteY6" fmla="*/ 123750 h 517500"/>
              <a:gd name="connsiteX7" fmla="*/ 528750 w 652500"/>
              <a:gd name="connsiteY7" fmla="*/ 78750 h 5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2500" h="517500">
                <a:moveTo>
                  <a:pt x="528750" y="78750"/>
                </a:moveTo>
                <a:lnTo>
                  <a:pt x="236250" y="78750"/>
                </a:lnTo>
                <a:lnTo>
                  <a:pt x="78750" y="258750"/>
                </a:lnTo>
                <a:lnTo>
                  <a:pt x="236250" y="438750"/>
                </a:lnTo>
                <a:lnTo>
                  <a:pt x="528750" y="438750"/>
                </a:lnTo>
                <a:cubicBezTo>
                  <a:pt x="553603" y="438750"/>
                  <a:pt x="573750" y="418603"/>
                  <a:pt x="573750" y="393750"/>
                </a:cubicBezTo>
                <a:lnTo>
                  <a:pt x="573750" y="123750"/>
                </a:lnTo>
                <a:cubicBezTo>
                  <a:pt x="573750" y="98897"/>
                  <a:pt x="553603" y="78750"/>
                  <a:pt x="528750" y="78750"/>
                </a:cubicBez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17" name="任意多边形: 形状 116"/>
          <p:cNvSpPr/>
          <p:nvPr/>
        </p:nvSpPr>
        <p:spPr>
          <a:xfrm>
            <a:off x="10877250" y="1122750"/>
            <a:ext cx="292500" cy="292500"/>
          </a:xfrm>
          <a:custGeom>
            <a:avLst/>
            <a:gdLst>
              <a:gd name="connsiteX0" fmla="*/ 213750 w 292500"/>
              <a:gd name="connsiteY0" fmla="*/ 78750 h 292500"/>
              <a:gd name="connsiteX1" fmla="*/ 78750 w 292500"/>
              <a:gd name="connsiteY1" fmla="*/ 213750 h 29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500" h="292500">
                <a:moveTo>
                  <a:pt x="213750" y="78750"/>
                </a:moveTo>
                <a:lnTo>
                  <a:pt x="78750" y="213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18" name="任意多边形: 形状 117"/>
          <p:cNvSpPr/>
          <p:nvPr/>
        </p:nvSpPr>
        <p:spPr>
          <a:xfrm>
            <a:off x="10877250" y="1122750"/>
            <a:ext cx="292500" cy="292500"/>
          </a:xfrm>
          <a:custGeom>
            <a:avLst/>
            <a:gdLst>
              <a:gd name="connsiteX0" fmla="*/ 78750 w 292500"/>
              <a:gd name="connsiteY0" fmla="*/ 78750 h 292500"/>
              <a:gd name="connsiteX1" fmla="*/ 213750 w 292500"/>
              <a:gd name="connsiteY1" fmla="*/ 213750 h 29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500" h="292500">
                <a:moveTo>
                  <a:pt x="78750" y="78750"/>
                </a:moveTo>
                <a:lnTo>
                  <a:pt x="213750" y="213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77250" y="2067750"/>
            <a:ext cx="517500" cy="562500"/>
            <a:chOff x="977250" y="2067750"/>
            <a:chExt cx="517500" cy="562500"/>
          </a:xfrm>
        </p:grpSpPr>
        <p:sp>
          <p:nvSpPr>
            <p:cNvPr id="120" name="任意多边形: 形状 119"/>
            <p:cNvSpPr/>
            <p:nvPr/>
          </p:nvSpPr>
          <p:spPr>
            <a:xfrm>
              <a:off x="977250" y="2337750"/>
              <a:ext cx="517500" cy="292500"/>
            </a:xfrm>
            <a:custGeom>
              <a:avLst/>
              <a:gdLst>
                <a:gd name="connsiteX0" fmla="*/ 438750 w 517500"/>
                <a:gd name="connsiteY0" fmla="*/ 213750 h 292500"/>
                <a:gd name="connsiteX1" fmla="*/ 438750 w 517500"/>
                <a:gd name="connsiteY1" fmla="*/ 168750 h 292500"/>
                <a:gd name="connsiteX2" fmla="*/ 348750 w 517500"/>
                <a:gd name="connsiteY2" fmla="*/ 78750 h 292500"/>
                <a:gd name="connsiteX3" fmla="*/ 168750 w 517500"/>
                <a:gd name="connsiteY3" fmla="*/ 78750 h 292500"/>
                <a:gd name="connsiteX4" fmla="*/ 78750 w 517500"/>
                <a:gd name="connsiteY4" fmla="*/ 168750 h 292500"/>
                <a:gd name="connsiteX5" fmla="*/ 78750 w 517500"/>
                <a:gd name="connsiteY5" fmla="*/ 213750 h 2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7500" h="292500">
                  <a:moveTo>
                    <a:pt x="438750" y="213750"/>
                  </a:moveTo>
                  <a:lnTo>
                    <a:pt x="438750" y="168750"/>
                  </a:lnTo>
                  <a:cubicBezTo>
                    <a:pt x="438750" y="119044"/>
                    <a:pt x="398456" y="78750"/>
                    <a:pt x="348750" y="78750"/>
                  </a:cubicBezTo>
                  <a:lnTo>
                    <a:pt x="168750" y="78750"/>
                  </a:lnTo>
                  <a:cubicBezTo>
                    <a:pt x="119044" y="78750"/>
                    <a:pt x="78750" y="119044"/>
                    <a:pt x="78750" y="168750"/>
                  </a:cubicBezTo>
                  <a:lnTo>
                    <a:pt x="78750" y="213750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21" name="任意多边形: 形状 120"/>
            <p:cNvSpPr/>
            <p:nvPr/>
          </p:nvSpPr>
          <p:spPr>
            <a:xfrm>
              <a:off x="1067250" y="2067750"/>
              <a:ext cx="337500" cy="337500"/>
            </a:xfrm>
            <a:custGeom>
              <a:avLst/>
              <a:gdLst>
                <a:gd name="connsiteX0" fmla="*/ 258750 w 337500"/>
                <a:gd name="connsiteY0" fmla="*/ 168750 h 337500"/>
                <a:gd name="connsiteX1" fmla="*/ 168750 w 337500"/>
                <a:gd name="connsiteY1" fmla="*/ 258750 h 337500"/>
                <a:gd name="connsiteX2" fmla="*/ 78750 w 337500"/>
                <a:gd name="connsiteY2" fmla="*/ 168750 h 337500"/>
                <a:gd name="connsiteX3" fmla="*/ 168750 w 337500"/>
                <a:gd name="connsiteY3" fmla="*/ 78750 h 337500"/>
                <a:gd name="connsiteX4" fmla="*/ 258750 w 337500"/>
                <a:gd name="connsiteY4" fmla="*/ 168750 h 33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500" h="337500">
                  <a:moveTo>
                    <a:pt x="258750" y="168750"/>
                  </a:moveTo>
                  <a:cubicBezTo>
                    <a:pt x="258750" y="218456"/>
                    <a:pt x="218456" y="258750"/>
                    <a:pt x="168750" y="258750"/>
                  </a:cubicBezTo>
                  <a:cubicBezTo>
                    <a:pt x="119044" y="258750"/>
                    <a:pt x="78750" y="218456"/>
                    <a:pt x="78750" y="168750"/>
                  </a:cubicBezTo>
                  <a:cubicBezTo>
                    <a:pt x="78750" y="119044"/>
                    <a:pt x="119044" y="78750"/>
                    <a:pt x="168750" y="78750"/>
                  </a:cubicBezTo>
                  <a:cubicBezTo>
                    <a:pt x="218456" y="78750"/>
                    <a:pt x="258750" y="119044"/>
                    <a:pt x="258750" y="168750"/>
                  </a:cubicBez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</p:grpSp>
      <p:sp>
        <p:nvSpPr>
          <p:cNvPr id="122" name="图形 28"/>
          <p:cNvSpPr/>
          <p:nvPr/>
        </p:nvSpPr>
        <p:spPr>
          <a:xfrm>
            <a:off x="2034750" y="2067750"/>
            <a:ext cx="562500" cy="562500"/>
          </a:xfrm>
          <a:custGeom>
            <a:avLst/>
            <a:gdLst>
              <a:gd name="connsiteX0" fmla="*/ 438750 w 562500"/>
              <a:gd name="connsiteY0" fmla="*/ 78750 h 562500"/>
              <a:gd name="connsiteX1" fmla="*/ 483750 w 562500"/>
              <a:gd name="connsiteY1" fmla="*/ 123750 h 562500"/>
              <a:gd name="connsiteX2" fmla="*/ 483750 w 562500"/>
              <a:gd name="connsiteY2" fmla="*/ 438750 h 562500"/>
              <a:gd name="connsiteX3" fmla="*/ 438750 w 562500"/>
              <a:gd name="connsiteY3" fmla="*/ 483750 h 562500"/>
              <a:gd name="connsiteX4" fmla="*/ 123750 w 562500"/>
              <a:gd name="connsiteY4" fmla="*/ 483750 h 562500"/>
              <a:gd name="connsiteX5" fmla="*/ 78750 w 562500"/>
              <a:gd name="connsiteY5" fmla="*/ 438750 h 562500"/>
              <a:gd name="connsiteX6" fmla="*/ 78750 w 562500"/>
              <a:gd name="connsiteY6" fmla="*/ 123750 h 562500"/>
              <a:gd name="connsiteX7" fmla="*/ 123750 w 562500"/>
              <a:gd name="connsiteY7" fmla="*/ 78750 h 5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500" h="562500">
                <a:moveTo>
                  <a:pt x="438750" y="78750"/>
                </a:moveTo>
                <a:cubicBezTo>
                  <a:pt x="463603" y="78750"/>
                  <a:pt x="483750" y="98897"/>
                  <a:pt x="483750" y="123750"/>
                </a:cubicBezTo>
                <a:lnTo>
                  <a:pt x="483750" y="438750"/>
                </a:lnTo>
                <a:cubicBezTo>
                  <a:pt x="483750" y="463603"/>
                  <a:pt x="463603" y="483750"/>
                  <a:pt x="438750" y="483750"/>
                </a:cubicBezTo>
                <a:lnTo>
                  <a:pt x="123750" y="483750"/>
                </a:lnTo>
                <a:cubicBezTo>
                  <a:pt x="98897" y="483750"/>
                  <a:pt x="78750" y="463603"/>
                  <a:pt x="78750" y="438750"/>
                </a:cubicBezTo>
                <a:lnTo>
                  <a:pt x="78750" y="123750"/>
                </a:lnTo>
                <a:cubicBezTo>
                  <a:pt x="78750" y="98897"/>
                  <a:pt x="98897" y="78750"/>
                  <a:pt x="123750" y="78750"/>
                </a:cubicBez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24" name="任意多边形: 形状 123"/>
          <p:cNvSpPr/>
          <p:nvPr/>
        </p:nvSpPr>
        <p:spPr>
          <a:xfrm>
            <a:off x="3114750" y="2382750"/>
            <a:ext cx="562500" cy="270000"/>
          </a:xfrm>
          <a:custGeom>
            <a:avLst/>
            <a:gdLst>
              <a:gd name="connsiteX0" fmla="*/ 78750 w 562500"/>
              <a:gd name="connsiteY0" fmla="*/ 78750 h 270000"/>
              <a:gd name="connsiteX1" fmla="*/ 78750 w 562500"/>
              <a:gd name="connsiteY1" fmla="*/ 146250 h 270000"/>
              <a:gd name="connsiteX2" fmla="*/ 123750 w 562500"/>
              <a:gd name="connsiteY2" fmla="*/ 191250 h 270000"/>
              <a:gd name="connsiteX3" fmla="*/ 438750 w 562500"/>
              <a:gd name="connsiteY3" fmla="*/ 191250 h 270000"/>
              <a:gd name="connsiteX4" fmla="*/ 483750 w 562500"/>
              <a:gd name="connsiteY4" fmla="*/ 146250 h 270000"/>
              <a:gd name="connsiteX5" fmla="*/ 483750 w 562500"/>
              <a:gd name="connsiteY5" fmla="*/ 78750 h 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500" h="270000">
                <a:moveTo>
                  <a:pt x="78750" y="78750"/>
                </a:moveTo>
                <a:lnTo>
                  <a:pt x="78750" y="146250"/>
                </a:lnTo>
                <a:cubicBezTo>
                  <a:pt x="78750" y="171103"/>
                  <a:pt x="98897" y="191250"/>
                  <a:pt x="123750" y="191250"/>
                </a:cubicBezTo>
                <a:lnTo>
                  <a:pt x="438750" y="191250"/>
                </a:lnTo>
                <a:cubicBezTo>
                  <a:pt x="463603" y="191250"/>
                  <a:pt x="483750" y="171103"/>
                  <a:pt x="483750" y="146250"/>
                </a:cubicBezTo>
                <a:lnTo>
                  <a:pt x="483750" y="7875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25" name="任意多边形: 形状 124"/>
          <p:cNvSpPr/>
          <p:nvPr/>
        </p:nvSpPr>
        <p:spPr>
          <a:xfrm>
            <a:off x="3227250" y="2270250"/>
            <a:ext cx="337500" cy="247500"/>
          </a:xfrm>
          <a:custGeom>
            <a:avLst/>
            <a:gdLst>
              <a:gd name="connsiteX0" fmla="*/ 78750 w 337500"/>
              <a:gd name="connsiteY0" fmla="*/ 78750 h 247500"/>
              <a:gd name="connsiteX1" fmla="*/ 168750 w 337500"/>
              <a:gd name="connsiteY1" fmla="*/ 168750 h 247500"/>
              <a:gd name="connsiteX2" fmla="*/ 258750 w 337500"/>
              <a:gd name="connsiteY2" fmla="*/ 78750 h 24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500" h="247500">
                <a:moveTo>
                  <a:pt x="78750" y="78750"/>
                </a:moveTo>
                <a:lnTo>
                  <a:pt x="168750" y="168750"/>
                </a:lnTo>
                <a:lnTo>
                  <a:pt x="258750" y="7875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26" name="任意多边形: 形状 125"/>
          <p:cNvSpPr/>
          <p:nvPr/>
        </p:nvSpPr>
        <p:spPr>
          <a:xfrm>
            <a:off x="3317250" y="2045250"/>
            <a:ext cx="157500" cy="472500"/>
          </a:xfrm>
          <a:custGeom>
            <a:avLst/>
            <a:gdLst>
              <a:gd name="connsiteX0" fmla="*/ 78750 w 157500"/>
              <a:gd name="connsiteY0" fmla="*/ 78750 h 472500"/>
              <a:gd name="connsiteX1" fmla="*/ 78750 w 157500"/>
              <a:gd name="connsiteY1" fmla="*/ 393750 h 47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500" h="472500">
                <a:moveTo>
                  <a:pt x="78750" y="78750"/>
                </a:moveTo>
                <a:lnTo>
                  <a:pt x="78750" y="393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28" name="任意多边形: 形状 127"/>
          <p:cNvSpPr/>
          <p:nvPr/>
        </p:nvSpPr>
        <p:spPr>
          <a:xfrm>
            <a:off x="4194750" y="2045250"/>
            <a:ext cx="315000" cy="607500"/>
          </a:xfrm>
          <a:custGeom>
            <a:avLst/>
            <a:gdLst>
              <a:gd name="connsiteX0" fmla="*/ 236250 w 315000"/>
              <a:gd name="connsiteY0" fmla="*/ 528750 h 607500"/>
              <a:gd name="connsiteX1" fmla="*/ 123750 w 315000"/>
              <a:gd name="connsiteY1" fmla="*/ 528750 h 607500"/>
              <a:gd name="connsiteX2" fmla="*/ 78750 w 315000"/>
              <a:gd name="connsiteY2" fmla="*/ 483750 h 607500"/>
              <a:gd name="connsiteX3" fmla="*/ 78750 w 315000"/>
              <a:gd name="connsiteY3" fmla="*/ 123750 h 607500"/>
              <a:gd name="connsiteX4" fmla="*/ 123750 w 315000"/>
              <a:gd name="connsiteY4" fmla="*/ 78750 h 607500"/>
              <a:gd name="connsiteX5" fmla="*/ 236250 w 315000"/>
              <a:gd name="connsiteY5" fmla="*/ 78750 h 60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000" h="607500">
                <a:moveTo>
                  <a:pt x="236250" y="528750"/>
                </a:moveTo>
                <a:lnTo>
                  <a:pt x="123750" y="528750"/>
                </a:lnTo>
                <a:cubicBezTo>
                  <a:pt x="98897" y="528750"/>
                  <a:pt x="78750" y="508603"/>
                  <a:pt x="78750" y="483750"/>
                </a:cubicBezTo>
                <a:lnTo>
                  <a:pt x="78750" y="123750"/>
                </a:lnTo>
                <a:cubicBezTo>
                  <a:pt x="78750" y="98897"/>
                  <a:pt x="98897" y="78750"/>
                  <a:pt x="123750" y="78750"/>
                </a:cubicBezTo>
                <a:lnTo>
                  <a:pt x="236250" y="7875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29" name="任意多边形: 形状 128"/>
          <p:cNvSpPr/>
          <p:nvPr/>
        </p:nvSpPr>
        <p:spPr>
          <a:xfrm>
            <a:off x="4509750" y="2180250"/>
            <a:ext cx="247500" cy="337500"/>
          </a:xfrm>
          <a:custGeom>
            <a:avLst/>
            <a:gdLst>
              <a:gd name="connsiteX0" fmla="*/ 78750 w 247500"/>
              <a:gd name="connsiteY0" fmla="*/ 258750 h 337500"/>
              <a:gd name="connsiteX1" fmla="*/ 168750 w 247500"/>
              <a:gd name="connsiteY1" fmla="*/ 168750 h 337500"/>
              <a:gd name="connsiteX2" fmla="*/ 78750 w 247500"/>
              <a:gd name="connsiteY2" fmla="*/ 78750 h 33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500" h="337500">
                <a:moveTo>
                  <a:pt x="78750" y="258750"/>
                </a:moveTo>
                <a:lnTo>
                  <a:pt x="168750" y="168750"/>
                </a:lnTo>
                <a:lnTo>
                  <a:pt x="78750" y="7875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30" name="任意多边形: 形状 129"/>
          <p:cNvSpPr/>
          <p:nvPr/>
        </p:nvSpPr>
        <p:spPr>
          <a:xfrm>
            <a:off x="4329750" y="2270250"/>
            <a:ext cx="427500" cy="157500"/>
          </a:xfrm>
          <a:custGeom>
            <a:avLst/>
            <a:gdLst>
              <a:gd name="connsiteX0" fmla="*/ 348750 w 427500"/>
              <a:gd name="connsiteY0" fmla="*/ 78750 h 157500"/>
              <a:gd name="connsiteX1" fmla="*/ 78750 w 427500"/>
              <a:gd name="connsiteY1" fmla="*/ 78750 h 1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500" h="157500">
                <a:moveTo>
                  <a:pt x="348750" y="78750"/>
                </a:moveTo>
                <a:lnTo>
                  <a:pt x="78750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32" name="任意多边形: 形状 131"/>
          <p:cNvSpPr/>
          <p:nvPr/>
        </p:nvSpPr>
        <p:spPr>
          <a:xfrm>
            <a:off x="5252250" y="2045250"/>
            <a:ext cx="607500" cy="607500"/>
          </a:xfrm>
          <a:custGeom>
            <a:avLst/>
            <a:gdLst>
              <a:gd name="connsiteX0" fmla="*/ 528750 w 607500"/>
              <a:gd name="connsiteY0" fmla="*/ 303750 h 607500"/>
              <a:gd name="connsiteX1" fmla="*/ 303750 w 607500"/>
              <a:gd name="connsiteY1" fmla="*/ 528750 h 607500"/>
              <a:gd name="connsiteX2" fmla="*/ 78750 w 607500"/>
              <a:gd name="connsiteY2" fmla="*/ 303750 h 607500"/>
              <a:gd name="connsiteX3" fmla="*/ 303750 w 607500"/>
              <a:gd name="connsiteY3" fmla="*/ 78750 h 607500"/>
              <a:gd name="connsiteX4" fmla="*/ 528750 w 607500"/>
              <a:gd name="connsiteY4" fmla="*/ 303750 h 60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500" h="607500">
                <a:moveTo>
                  <a:pt x="528750" y="303750"/>
                </a:moveTo>
                <a:cubicBezTo>
                  <a:pt x="528750" y="428014"/>
                  <a:pt x="428014" y="528750"/>
                  <a:pt x="303750" y="528750"/>
                </a:cubicBezTo>
                <a:cubicBezTo>
                  <a:pt x="179486" y="528750"/>
                  <a:pt x="78750" y="428014"/>
                  <a:pt x="78750" y="303750"/>
                </a:cubicBezTo>
                <a:cubicBezTo>
                  <a:pt x="78750" y="179486"/>
                  <a:pt x="179486" y="78750"/>
                  <a:pt x="303750" y="78750"/>
                </a:cubicBezTo>
                <a:cubicBezTo>
                  <a:pt x="428014" y="78750"/>
                  <a:pt x="528750" y="179486"/>
                  <a:pt x="528750" y="303750"/>
                </a:cubicBez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33" name="任意多边形: 形状 132"/>
          <p:cNvSpPr/>
          <p:nvPr/>
        </p:nvSpPr>
        <p:spPr>
          <a:xfrm>
            <a:off x="5409750" y="2202750"/>
            <a:ext cx="292500" cy="292500"/>
          </a:xfrm>
          <a:custGeom>
            <a:avLst/>
            <a:gdLst>
              <a:gd name="connsiteX0" fmla="*/ 213750 w 292500"/>
              <a:gd name="connsiteY0" fmla="*/ 78750 h 292500"/>
              <a:gd name="connsiteX1" fmla="*/ 78750 w 292500"/>
              <a:gd name="connsiteY1" fmla="*/ 213750 h 29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500" h="292500">
                <a:moveTo>
                  <a:pt x="213750" y="78750"/>
                </a:moveTo>
                <a:lnTo>
                  <a:pt x="78750" y="213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34" name="任意多边形: 形状 133"/>
          <p:cNvSpPr/>
          <p:nvPr/>
        </p:nvSpPr>
        <p:spPr>
          <a:xfrm>
            <a:off x="5409750" y="2202750"/>
            <a:ext cx="292500" cy="292500"/>
          </a:xfrm>
          <a:custGeom>
            <a:avLst/>
            <a:gdLst>
              <a:gd name="connsiteX0" fmla="*/ 78750 w 292500"/>
              <a:gd name="connsiteY0" fmla="*/ 78750 h 292500"/>
              <a:gd name="connsiteX1" fmla="*/ 213750 w 292500"/>
              <a:gd name="connsiteY1" fmla="*/ 213750 h 29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500" h="292500">
                <a:moveTo>
                  <a:pt x="78750" y="78750"/>
                </a:moveTo>
                <a:lnTo>
                  <a:pt x="213750" y="213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35" name="图形 36"/>
          <p:cNvSpPr/>
          <p:nvPr/>
        </p:nvSpPr>
        <p:spPr>
          <a:xfrm>
            <a:off x="6354750" y="2045250"/>
            <a:ext cx="585000" cy="585000"/>
          </a:xfrm>
          <a:custGeom>
            <a:avLst/>
            <a:gdLst>
              <a:gd name="connsiteX0" fmla="*/ 78750 w 585000"/>
              <a:gd name="connsiteY0" fmla="*/ 281250 h 585000"/>
              <a:gd name="connsiteX1" fmla="*/ 506250 w 585000"/>
              <a:gd name="connsiteY1" fmla="*/ 78750 h 585000"/>
              <a:gd name="connsiteX2" fmla="*/ 303750 w 585000"/>
              <a:gd name="connsiteY2" fmla="*/ 506250 h 585000"/>
              <a:gd name="connsiteX3" fmla="*/ 258750 w 585000"/>
              <a:gd name="connsiteY3" fmla="*/ 326250 h 585000"/>
              <a:gd name="connsiteX4" fmla="*/ 78750 w 585000"/>
              <a:gd name="connsiteY4" fmla="*/ 281250 h 58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000" h="585000">
                <a:moveTo>
                  <a:pt x="78750" y="281250"/>
                </a:moveTo>
                <a:lnTo>
                  <a:pt x="506250" y="78750"/>
                </a:lnTo>
                <a:lnTo>
                  <a:pt x="303750" y="506250"/>
                </a:lnTo>
                <a:lnTo>
                  <a:pt x="258750" y="326250"/>
                </a:lnTo>
                <a:lnTo>
                  <a:pt x="78750" y="281250"/>
                </a:lnTo>
                <a:close/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412250" y="2045250"/>
            <a:ext cx="607500" cy="607500"/>
            <a:chOff x="7412250" y="2045250"/>
            <a:chExt cx="607500" cy="607500"/>
          </a:xfrm>
        </p:grpSpPr>
        <p:sp>
          <p:nvSpPr>
            <p:cNvPr id="137" name="任意多边形: 形状 136"/>
            <p:cNvSpPr/>
            <p:nvPr/>
          </p:nvSpPr>
          <p:spPr>
            <a:xfrm>
              <a:off x="7412250" y="2045250"/>
              <a:ext cx="607500" cy="607500"/>
            </a:xfrm>
            <a:custGeom>
              <a:avLst/>
              <a:gdLst>
                <a:gd name="connsiteX0" fmla="*/ 416250 w 607500"/>
                <a:gd name="connsiteY0" fmla="*/ 78750 h 607500"/>
                <a:gd name="connsiteX1" fmla="*/ 528750 w 607500"/>
                <a:gd name="connsiteY1" fmla="*/ 191250 h 607500"/>
                <a:gd name="connsiteX2" fmla="*/ 528750 w 607500"/>
                <a:gd name="connsiteY2" fmla="*/ 416250 h 607500"/>
                <a:gd name="connsiteX3" fmla="*/ 416250 w 607500"/>
                <a:gd name="connsiteY3" fmla="*/ 528750 h 607500"/>
                <a:gd name="connsiteX4" fmla="*/ 191250 w 607500"/>
                <a:gd name="connsiteY4" fmla="*/ 528750 h 607500"/>
                <a:gd name="connsiteX5" fmla="*/ 78750 w 607500"/>
                <a:gd name="connsiteY5" fmla="*/ 416250 h 607500"/>
                <a:gd name="connsiteX6" fmla="*/ 78750 w 607500"/>
                <a:gd name="connsiteY6" fmla="*/ 191250 h 607500"/>
                <a:gd name="connsiteX7" fmla="*/ 191250 w 607500"/>
                <a:gd name="connsiteY7" fmla="*/ 78750 h 60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7500" h="607500">
                  <a:moveTo>
                    <a:pt x="416250" y="78750"/>
                  </a:moveTo>
                  <a:cubicBezTo>
                    <a:pt x="478382" y="78750"/>
                    <a:pt x="528750" y="129118"/>
                    <a:pt x="528750" y="191250"/>
                  </a:cubicBezTo>
                  <a:lnTo>
                    <a:pt x="528750" y="416250"/>
                  </a:lnTo>
                  <a:cubicBezTo>
                    <a:pt x="528750" y="478382"/>
                    <a:pt x="478382" y="528750"/>
                    <a:pt x="416250" y="528750"/>
                  </a:cubicBezTo>
                  <a:lnTo>
                    <a:pt x="191250" y="528750"/>
                  </a:lnTo>
                  <a:cubicBezTo>
                    <a:pt x="129118" y="528750"/>
                    <a:pt x="78750" y="478382"/>
                    <a:pt x="78750" y="416250"/>
                  </a:cubicBezTo>
                  <a:lnTo>
                    <a:pt x="78750" y="191250"/>
                  </a:lnTo>
                  <a:cubicBezTo>
                    <a:pt x="78750" y="129118"/>
                    <a:pt x="129118" y="78750"/>
                    <a:pt x="191250" y="78750"/>
                  </a:cubicBez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38" name="任意多边形: 形状 137"/>
            <p:cNvSpPr/>
            <p:nvPr/>
          </p:nvSpPr>
          <p:spPr>
            <a:xfrm>
              <a:off x="7548211" y="2179277"/>
              <a:ext cx="337500" cy="337500"/>
            </a:xfrm>
            <a:custGeom>
              <a:avLst/>
              <a:gdLst>
                <a:gd name="connsiteX0" fmla="*/ 257789 w 337500"/>
                <a:gd name="connsiteY0" fmla="*/ 155549 h 337500"/>
                <a:gd name="connsiteX1" fmla="*/ 181964 w 337500"/>
                <a:gd name="connsiteY1" fmla="*/ 257777 h 337500"/>
                <a:gd name="connsiteX2" fmla="*/ 79736 w 337500"/>
                <a:gd name="connsiteY2" fmla="*/ 181952 h 337500"/>
                <a:gd name="connsiteX3" fmla="*/ 155561 w 337500"/>
                <a:gd name="connsiteY3" fmla="*/ 79723 h 337500"/>
                <a:gd name="connsiteX4" fmla="*/ 181964 w 337500"/>
                <a:gd name="connsiteY4" fmla="*/ 79723 h 337500"/>
                <a:gd name="connsiteX5" fmla="*/ 257789 w 337500"/>
                <a:gd name="connsiteY5" fmla="*/ 155549 h 33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500" h="337500">
                  <a:moveTo>
                    <a:pt x="257789" y="155549"/>
                  </a:moveTo>
                  <a:cubicBezTo>
                    <a:pt x="265080" y="204716"/>
                    <a:pt x="231132" y="250486"/>
                    <a:pt x="181964" y="257777"/>
                  </a:cubicBezTo>
                  <a:cubicBezTo>
                    <a:pt x="132796" y="265068"/>
                    <a:pt x="87027" y="231120"/>
                    <a:pt x="79736" y="181952"/>
                  </a:cubicBezTo>
                  <a:cubicBezTo>
                    <a:pt x="72445" y="132784"/>
                    <a:pt x="106393" y="87014"/>
                    <a:pt x="155561" y="79723"/>
                  </a:cubicBezTo>
                  <a:cubicBezTo>
                    <a:pt x="164314" y="78426"/>
                    <a:pt x="173210" y="78426"/>
                    <a:pt x="181964" y="79723"/>
                  </a:cubicBezTo>
                  <a:cubicBezTo>
                    <a:pt x="221181" y="85539"/>
                    <a:pt x="251973" y="116332"/>
                    <a:pt x="257789" y="155549"/>
                  </a:cubicBez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39" name="任意多边形: 形状 138"/>
            <p:cNvSpPr/>
            <p:nvPr/>
          </p:nvSpPr>
          <p:spPr>
            <a:xfrm>
              <a:off x="7761000" y="2146500"/>
              <a:ext cx="157500" cy="157500"/>
            </a:xfrm>
            <a:custGeom>
              <a:avLst/>
              <a:gdLst>
                <a:gd name="connsiteX0" fmla="*/ 78750 w 157500"/>
                <a:gd name="connsiteY0" fmla="*/ 78750 h 157500"/>
                <a:gd name="connsiteX1" fmla="*/ 78750 w 157500"/>
                <a:gd name="connsiteY1" fmla="*/ 78750 h 1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500" h="157500">
                  <a:moveTo>
                    <a:pt x="78750" y="78750"/>
                  </a:moveTo>
                  <a:lnTo>
                    <a:pt x="78750" y="787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</p:grpSp>
      <p:sp>
        <p:nvSpPr>
          <p:cNvPr id="141" name="任意多边形: 形状 140"/>
          <p:cNvSpPr/>
          <p:nvPr/>
        </p:nvSpPr>
        <p:spPr>
          <a:xfrm>
            <a:off x="8582250" y="2135250"/>
            <a:ext cx="427500" cy="427500"/>
          </a:xfrm>
          <a:custGeom>
            <a:avLst/>
            <a:gdLst>
              <a:gd name="connsiteX0" fmla="*/ 78750 w 427500"/>
              <a:gd name="connsiteY0" fmla="*/ 348750 h 427500"/>
              <a:gd name="connsiteX1" fmla="*/ 348750 w 427500"/>
              <a:gd name="connsiteY1" fmla="*/ 78750 h 42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500" h="427500">
                <a:moveTo>
                  <a:pt x="78750" y="348750"/>
                </a:moveTo>
                <a:lnTo>
                  <a:pt x="348750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42" name="任意多边形: 形状 141"/>
          <p:cNvSpPr/>
          <p:nvPr/>
        </p:nvSpPr>
        <p:spPr>
          <a:xfrm>
            <a:off x="8649750" y="2135250"/>
            <a:ext cx="360000" cy="360000"/>
          </a:xfrm>
          <a:custGeom>
            <a:avLst/>
            <a:gdLst>
              <a:gd name="connsiteX0" fmla="*/ 78750 w 360000"/>
              <a:gd name="connsiteY0" fmla="*/ 78750 h 360000"/>
              <a:gd name="connsiteX1" fmla="*/ 281250 w 360000"/>
              <a:gd name="connsiteY1" fmla="*/ 78750 h 360000"/>
              <a:gd name="connsiteX2" fmla="*/ 281250 w 360000"/>
              <a:gd name="connsiteY2" fmla="*/ 28125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000" h="360000">
                <a:moveTo>
                  <a:pt x="78750" y="78750"/>
                </a:moveTo>
                <a:lnTo>
                  <a:pt x="281250" y="78750"/>
                </a:lnTo>
                <a:lnTo>
                  <a:pt x="281250" y="28125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44" name="任意多边形: 形状 143"/>
          <p:cNvSpPr/>
          <p:nvPr/>
        </p:nvSpPr>
        <p:spPr>
          <a:xfrm>
            <a:off x="10742250" y="2135250"/>
            <a:ext cx="427500" cy="427500"/>
          </a:xfrm>
          <a:custGeom>
            <a:avLst/>
            <a:gdLst>
              <a:gd name="connsiteX0" fmla="*/ 78750 w 427500"/>
              <a:gd name="connsiteY0" fmla="*/ 78750 h 427500"/>
              <a:gd name="connsiteX1" fmla="*/ 348750 w 427500"/>
              <a:gd name="connsiteY1" fmla="*/ 348750 h 42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500" h="427500">
                <a:moveTo>
                  <a:pt x="78750" y="78750"/>
                </a:moveTo>
                <a:lnTo>
                  <a:pt x="348750" y="34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45" name="任意多边形: 形状 144"/>
          <p:cNvSpPr/>
          <p:nvPr/>
        </p:nvSpPr>
        <p:spPr>
          <a:xfrm>
            <a:off x="10809750" y="2202750"/>
            <a:ext cx="360000" cy="360000"/>
          </a:xfrm>
          <a:custGeom>
            <a:avLst/>
            <a:gdLst>
              <a:gd name="connsiteX0" fmla="*/ 78750 w 360000"/>
              <a:gd name="connsiteY0" fmla="*/ 281250 h 360000"/>
              <a:gd name="connsiteX1" fmla="*/ 281250 w 360000"/>
              <a:gd name="connsiteY1" fmla="*/ 281250 h 360000"/>
              <a:gd name="connsiteX2" fmla="*/ 281250 w 360000"/>
              <a:gd name="connsiteY2" fmla="*/ 7875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000" h="360000">
                <a:moveTo>
                  <a:pt x="78750" y="281250"/>
                </a:moveTo>
                <a:lnTo>
                  <a:pt x="281250" y="281250"/>
                </a:lnTo>
                <a:lnTo>
                  <a:pt x="281250" y="7875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989750" y="3102750"/>
            <a:ext cx="652500" cy="652500"/>
            <a:chOff x="1989750" y="3102750"/>
            <a:chExt cx="652500" cy="652500"/>
          </a:xfrm>
        </p:grpSpPr>
        <p:sp>
          <p:nvSpPr>
            <p:cNvPr id="147" name="任意多边形: 形状 146"/>
            <p:cNvSpPr/>
            <p:nvPr/>
          </p:nvSpPr>
          <p:spPr>
            <a:xfrm>
              <a:off x="2012250" y="3125142"/>
              <a:ext cx="540000" cy="607500"/>
            </a:xfrm>
            <a:custGeom>
              <a:avLst/>
              <a:gdLst>
                <a:gd name="connsiteX0" fmla="*/ 226350 w 540000"/>
                <a:gd name="connsiteY0" fmla="*/ 99108 h 607500"/>
                <a:gd name="connsiteX1" fmla="*/ 440920 w 540000"/>
                <a:gd name="connsiteY1" fmla="*/ 158878 h 607500"/>
                <a:gd name="connsiteX2" fmla="*/ 461250 w 540000"/>
                <a:gd name="connsiteY2" fmla="*/ 236358 h 607500"/>
                <a:gd name="connsiteX3" fmla="*/ 461250 w 540000"/>
                <a:gd name="connsiteY3" fmla="*/ 326358 h 607500"/>
                <a:gd name="connsiteX4" fmla="*/ 416250 w 540000"/>
                <a:gd name="connsiteY4" fmla="*/ 416358 h 607500"/>
                <a:gd name="connsiteX5" fmla="*/ 78750 w 540000"/>
                <a:gd name="connsiteY5" fmla="*/ 416358 h 607500"/>
                <a:gd name="connsiteX6" fmla="*/ 146250 w 540000"/>
                <a:gd name="connsiteY6" fmla="*/ 348858 h 607500"/>
                <a:gd name="connsiteX7" fmla="*/ 146250 w 540000"/>
                <a:gd name="connsiteY7" fmla="*/ 236358 h 607500"/>
                <a:gd name="connsiteX8" fmla="*/ 163800 w 540000"/>
                <a:gd name="connsiteY8" fmla="*/ 163908 h 607500"/>
                <a:gd name="connsiteX9" fmla="*/ 342675 w 540000"/>
                <a:gd name="connsiteY9" fmla="*/ 506358 h 607500"/>
                <a:gd name="connsiteX10" fmla="*/ 281170 w 540000"/>
                <a:gd name="connsiteY10" fmla="*/ 522703 h 607500"/>
                <a:gd name="connsiteX11" fmla="*/ 264825 w 540000"/>
                <a:gd name="connsiteY11" fmla="*/ 506358 h 60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0000" h="607500">
                  <a:moveTo>
                    <a:pt x="226350" y="99108"/>
                  </a:moveTo>
                  <a:cubicBezTo>
                    <a:pt x="302107" y="56361"/>
                    <a:pt x="398173" y="83121"/>
                    <a:pt x="440920" y="158878"/>
                  </a:cubicBezTo>
                  <a:cubicBezTo>
                    <a:pt x="454261" y="182521"/>
                    <a:pt x="461264" y="209211"/>
                    <a:pt x="461250" y="236358"/>
                  </a:cubicBezTo>
                  <a:lnTo>
                    <a:pt x="461250" y="326358"/>
                  </a:lnTo>
                  <a:moveTo>
                    <a:pt x="416250" y="416358"/>
                  </a:moveTo>
                  <a:lnTo>
                    <a:pt x="78750" y="416358"/>
                  </a:lnTo>
                  <a:cubicBezTo>
                    <a:pt x="116029" y="416358"/>
                    <a:pt x="146250" y="386137"/>
                    <a:pt x="146250" y="348858"/>
                  </a:cubicBezTo>
                  <a:lnTo>
                    <a:pt x="146250" y="236358"/>
                  </a:lnTo>
                  <a:cubicBezTo>
                    <a:pt x="146218" y="211152"/>
                    <a:pt x="152237" y="186306"/>
                    <a:pt x="163800" y="163908"/>
                  </a:cubicBezTo>
                  <a:moveTo>
                    <a:pt x="342675" y="506358"/>
                  </a:moveTo>
                  <a:cubicBezTo>
                    <a:pt x="330205" y="527856"/>
                    <a:pt x="302668" y="535174"/>
                    <a:pt x="281170" y="522703"/>
                  </a:cubicBezTo>
                  <a:cubicBezTo>
                    <a:pt x="274392" y="518771"/>
                    <a:pt x="268757" y="513137"/>
                    <a:pt x="264825" y="506358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48" name="任意多边形: 形状 147"/>
            <p:cNvSpPr/>
            <p:nvPr/>
          </p:nvSpPr>
          <p:spPr>
            <a:xfrm>
              <a:off x="1989750" y="3102750"/>
              <a:ext cx="652500" cy="652500"/>
            </a:xfrm>
            <a:custGeom>
              <a:avLst/>
              <a:gdLst>
                <a:gd name="connsiteX0" fmla="*/ 78750 w 652500"/>
                <a:gd name="connsiteY0" fmla="*/ 78750 h 652500"/>
                <a:gd name="connsiteX1" fmla="*/ 573750 w 652500"/>
                <a:gd name="connsiteY1" fmla="*/ 573750 h 6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2500" h="652500">
                  <a:moveTo>
                    <a:pt x="78750" y="78750"/>
                  </a:moveTo>
                  <a:lnTo>
                    <a:pt x="573750" y="5737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137250" y="3125250"/>
            <a:ext cx="517500" cy="607500"/>
            <a:chOff x="3137250" y="3125250"/>
            <a:chExt cx="517500" cy="607500"/>
          </a:xfrm>
        </p:grpSpPr>
        <p:sp>
          <p:nvSpPr>
            <p:cNvPr id="150" name="任意多边形: 形状 149"/>
            <p:cNvSpPr/>
            <p:nvPr/>
          </p:nvSpPr>
          <p:spPr>
            <a:xfrm>
              <a:off x="3137250" y="3462750"/>
              <a:ext cx="517500" cy="202500"/>
            </a:xfrm>
            <a:custGeom>
              <a:avLst/>
              <a:gdLst>
                <a:gd name="connsiteX0" fmla="*/ 78750 w 517500"/>
                <a:gd name="connsiteY0" fmla="*/ 135000 h 202500"/>
                <a:gd name="connsiteX1" fmla="*/ 135000 w 517500"/>
                <a:gd name="connsiteY1" fmla="*/ 78750 h 202500"/>
                <a:gd name="connsiteX2" fmla="*/ 438750 w 517500"/>
                <a:gd name="connsiteY2" fmla="*/ 78750 h 20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7500" h="202500">
                  <a:moveTo>
                    <a:pt x="78750" y="135000"/>
                  </a:moveTo>
                  <a:cubicBezTo>
                    <a:pt x="78750" y="103934"/>
                    <a:pt x="103934" y="78750"/>
                    <a:pt x="135000" y="78750"/>
                  </a:cubicBezTo>
                  <a:lnTo>
                    <a:pt x="438750" y="78750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51" name="任意多边形: 形状 150"/>
            <p:cNvSpPr/>
            <p:nvPr/>
          </p:nvSpPr>
          <p:spPr>
            <a:xfrm>
              <a:off x="3137250" y="3125250"/>
              <a:ext cx="517500" cy="607500"/>
            </a:xfrm>
            <a:custGeom>
              <a:avLst/>
              <a:gdLst>
                <a:gd name="connsiteX0" fmla="*/ 135000 w 517500"/>
                <a:gd name="connsiteY0" fmla="*/ 78750 h 607500"/>
                <a:gd name="connsiteX1" fmla="*/ 438750 w 517500"/>
                <a:gd name="connsiteY1" fmla="*/ 78750 h 607500"/>
                <a:gd name="connsiteX2" fmla="*/ 438750 w 517500"/>
                <a:gd name="connsiteY2" fmla="*/ 528750 h 607500"/>
                <a:gd name="connsiteX3" fmla="*/ 135000 w 517500"/>
                <a:gd name="connsiteY3" fmla="*/ 528750 h 607500"/>
                <a:gd name="connsiteX4" fmla="*/ 78750 w 517500"/>
                <a:gd name="connsiteY4" fmla="*/ 472500 h 607500"/>
                <a:gd name="connsiteX5" fmla="*/ 78750 w 517500"/>
                <a:gd name="connsiteY5" fmla="*/ 135000 h 607500"/>
                <a:gd name="connsiteX6" fmla="*/ 135000 w 517500"/>
                <a:gd name="connsiteY6" fmla="*/ 78750 h 60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500" h="607500">
                  <a:moveTo>
                    <a:pt x="135000" y="78750"/>
                  </a:moveTo>
                  <a:lnTo>
                    <a:pt x="438750" y="78750"/>
                  </a:lnTo>
                  <a:lnTo>
                    <a:pt x="438750" y="528750"/>
                  </a:lnTo>
                  <a:lnTo>
                    <a:pt x="135000" y="528750"/>
                  </a:lnTo>
                  <a:cubicBezTo>
                    <a:pt x="103934" y="528750"/>
                    <a:pt x="78750" y="503566"/>
                    <a:pt x="78750" y="472500"/>
                  </a:cubicBezTo>
                  <a:lnTo>
                    <a:pt x="78750" y="135000"/>
                  </a:lnTo>
                  <a:cubicBezTo>
                    <a:pt x="78750" y="103934"/>
                    <a:pt x="103934" y="78750"/>
                    <a:pt x="135000" y="78750"/>
                  </a:cubicBez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</p:grpSp>
      <p:sp>
        <p:nvSpPr>
          <p:cNvPr id="153" name="任意多边形: 形状 152"/>
          <p:cNvSpPr/>
          <p:nvPr/>
        </p:nvSpPr>
        <p:spPr>
          <a:xfrm>
            <a:off x="9819750" y="2112750"/>
            <a:ext cx="360000" cy="472500"/>
          </a:xfrm>
          <a:custGeom>
            <a:avLst/>
            <a:gdLst>
              <a:gd name="connsiteX0" fmla="*/ 78750 w 360000"/>
              <a:gd name="connsiteY0" fmla="*/ 393750 h 472500"/>
              <a:gd name="connsiteX1" fmla="*/ 281250 w 360000"/>
              <a:gd name="connsiteY1" fmla="*/ 236250 h 472500"/>
              <a:gd name="connsiteX2" fmla="*/ 78750 w 360000"/>
              <a:gd name="connsiteY2" fmla="*/ 78750 h 472500"/>
              <a:gd name="connsiteX3" fmla="*/ 78750 w 360000"/>
              <a:gd name="connsiteY3" fmla="*/ 393750 h 47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72500">
                <a:moveTo>
                  <a:pt x="78750" y="393750"/>
                </a:moveTo>
                <a:lnTo>
                  <a:pt x="281250" y="236250"/>
                </a:lnTo>
                <a:lnTo>
                  <a:pt x="78750" y="78750"/>
                </a:lnTo>
                <a:lnTo>
                  <a:pt x="78750" y="393750"/>
                </a:ln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54" name="任意多边形: 形状 153"/>
          <p:cNvSpPr/>
          <p:nvPr/>
        </p:nvSpPr>
        <p:spPr>
          <a:xfrm>
            <a:off x="9572250" y="2112750"/>
            <a:ext cx="360000" cy="472500"/>
          </a:xfrm>
          <a:custGeom>
            <a:avLst/>
            <a:gdLst>
              <a:gd name="connsiteX0" fmla="*/ 78750 w 360000"/>
              <a:gd name="connsiteY0" fmla="*/ 393750 h 472500"/>
              <a:gd name="connsiteX1" fmla="*/ 281250 w 360000"/>
              <a:gd name="connsiteY1" fmla="*/ 236250 h 472500"/>
              <a:gd name="connsiteX2" fmla="*/ 78750 w 360000"/>
              <a:gd name="connsiteY2" fmla="*/ 78750 h 472500"/>
              <a:gd name="connsiteX3" fmla="*/ 78750 w 360000"/>
              <a:gd name="connsiteY3" fmla="*/ 393750 h 47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72500">
                <a:moveTo>
                  <a:pt x="78750" y="393750"/>
                </a:moveTo>
                <a:lnTo>
                  <a:pt x="281250" y="236250"/>
                </a:lnTo>
                <a:lnTo>
                  <a:pt x="78750" y="78750"/>
                </a:lnTo>
                <a:lnTo>
                  <a:pt x="78750" y="393750"/>
                </a:ln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172183" y="3125250"/>
            <a:ext cx="607567" cy="603675"/>
            <a:chOff x="4172183" y="3125250"/>
            <a:chExt cx="607567" cy="603675"/>
          </a:xfrm>
        </p:grpSpPr>
        <p:sp>
          <p:nvSpPr>
            <p:cNvPr id="156" name="任意多边形: 形状 155"/>
            <p:cNvSpPr/>
            <p:nvPr/>
          </p:nvSpPr>
          <p:spPr>
            <a:xfrm>
              <a:off x="4172183" y="3143925"/>
              <a:ext cx="585000" cy="585000"/>
            </a:xfrm>
            <a:custGeom>
              <a:avLst/>
              <a:gdLst>
                <a:gd name="connsiteX0" fmla="*/ 511042 w 585000"/>
                <a:gd name="connsiteY0" fmla="*/ 372600 h 585000"/>
                <a:gd name="connsiteX1" fmla="*/ 216178 w 585000"/>
                <a:gd name="connsiteY1" fmla="*/ 492204 h 585000"/>
                <a:gd name="connsiteX2" fmla="*/ 96574 w 585000"/>
                <a:gd name="connsiteY2" fmla="*/ 197340 h 585000"/>
                <a:gd name="connsiteX3" fmla="*/ 213817 w 585000"/>
                <a:gd name="connsiteY3" fmla="*/ 78750 h 58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000" h="585000">
                  <a:moveTo>
                    <a:pt x="511042" y="372600"/>
                  </a:moveTo>
                  <a:cubicBezTo>
                    <a:pt x="462645" y="487052"/>
                    <a:pt x="330630" y="540601"/>
                    <a:pt x="216178" y="492204"/>
                  </a:cubicBezTo>
                  <a:cubicBezTo>
                    <a:pt x="101726" y="443807"/>
                    <a:pt x="48177" y="311792"/>
                    <a:pt x="96574" y="197340"/>
                  </a:cubicBezTo>
                  <a:cubicBezTo>
                    <a:pt x="119023" y="144252"/>
                    <a:pt x="160989" y="101803"/>
                    <a:pt x="213817" y="78750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57" name="任意多边形: 形状 156"/>
            <p:cNvSpPr/>
            <p:nvPr/>
          </p:nvSpPr>
          <p:spPr>
            <a:xfrm>
              <a:off x="4397250" y="3125250"/>
              <a:ext cx="382500" cy="382500"/>
            </a:xfrm>
            <a:custGeom>
              <a:avLst/>
              <a:gdLst>
                <a:gd name="connsiteX0" fmla="*/ 303750 w 382500"/>
                <a:gd name="connsiteY0" fmla="*/ 303750 h 382500"/>
                <a:gd name="connsiteX1" fmla="*/ 78750 w 382500"/>
                <a:gd name="connsiteY1" fmla="*/ 78750 h 382500"/>
                <a:gd name="connsiteX2" fmla="*/ 78750 w 382500"/>
                <a:gd name="connsiteY2" fmla="*/ 303750 h 38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500" h="382500">
                  <a:moveTo>
                    <a:pt x="303750" y="303750"/>
                  </a:moveTo>
                  <a:cubicBezTo>
                    <a:pt x="303750" y="179486"/>
                    <a:pt x="203014" y="78750"/>
                    <a:pt x="78750" y="78750"/>
                  </a:cubicBezTo>
                  <a:lnTo>
                    <a:pt x="78750" y="30375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54750" y="3147750"/>
            <a:ext cx="528075" cy="562500"/>
            <a:chOff x="954750" y="3147750"/>
            <a:chExt cx="528075" cy="562500"/>
          </a:xfrm>
        </p:grpSpPr>
        <p:sp>
          <p:nvSpPr>
            <p:cNvPr id="159" name="任意多边形: 形状 158"/>
            <p:cNvSpPr/>
            <p:nvPr/>
          </p:nvSpPr>
          <p:spPr>
            <a:xfrm>
              <a:off x="954750" y="3147750"/>
              <a:ext cx="292500" cy="292500"/>
            </a:xfrm>
            <a:custGeom>
              <a:avLst/>
              <a:gdLst>
                <a:gd name="connsiteX0" fmla="*/ 213750 w 292500"/>
                <a:gd name="connsiteY0" fmla="*/ 146250 h 292500"/>
                <a:gd name="connsiteX1" fmla="*/ 146250 w 292500"/>
                <a:gd name="connsiteY1" fmla="*/ 213750 h 292500"/>
                <a:gd name="connsiteX2" fmla="*/ 78750 w 292500"/>
                <a:gd name="connsiteY2" fmla="*/ 146250 h 292500"/>
                <a:gd name="connsiteX3" fmla="*/ 146250 w 292500"/>
                <a:gd name="connsiteY3" fmla="*/ 78750 h 292500"/>
                <a:gd name="connsiteX4" fmla="*/ 213750 w 292500"/>
                <a:gd name="connsiteY4" fmla="*/ 146250 h 2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500" h="292500">
                  <a:moveTo>
                    <a:pt x="213750" y="146250"/>
                  </a:moveTo>
                  <a:cubicBezTo>
                    <a:pt x="213750" y="183529"/>
                    <a:pt x="183529" y="213750"/>
                    <a:pt x="146250" y="213750"/>
                  </a:cubicBezTo>
                  <a:cubicBezTo>
                    <a:pt x="108971" y="213750"/>
                    <a:pt x="78750" y="183529"/>
                    <a:pt x="78750" y="146250"/>
                  </a:cubicBezTo>
                  <a:cubicBezTo>
                    <a:pt x="78750" y="108971"/>
                    <a:pt x="108971" y="78750"/>
                    <a:pt x="146250" y="78750"/>
                  </a:cubicBezTo>
                  <a:cubicBezTo>
                    <a:pt x="183529" y="78750"/>
                    <a:pt x="213750" y="108971"/>
                    <a:pt x="213750" y="146250"/>
                  </a:cubicBez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60" name="任意多边形: 形状 159"/>
            <p:cNvSpPr/>
            <p:nvPr/>
          </p:nvSpPr>
          <p:spPr>
            <a:xfrm>
              <a:off x="954750" y="3417750"/>
              <a:ext cx="292500" cy="292500"/>
            </a:xfrm>
            <a:custGeom>
              <a:avLst/>
              <a:gdLst>
                <a:gd name="connsiteX0" fmla="*/ 213750 w 292500"/>
                <a:gd name="connsiteY0" fmla="*/ 146250 h 292500"/>
                <a:gd name="connsiteX1" fmla="*/ 146250 w 292500"/>
                <a:gd name="connsiteY1" fmla="*/ 213750 h 292500"/>
                <a:gd name="connsiteX2" fmla="*/ 78750 w 292500"/>
                <a:gd name="connsiteY2" fmla="*/ 146250 h 292500"/>
                <a:gd name="connsiteX3" fmla="*/ 146250 w 292500"/>
                <a:gd name="connsiteY3" fmla="*/ 78750 h 292500"/>
                <a:gd name="connsiteX4" fmla="*/ 213750 w 292500"/>
                <a:gd name="connsiteY4" fmla="*/ 146250 h 2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500" h="292500">
                  <a:moveTo>
                    <a:pt x="213750" y="146250"/>
                  </a:moveTo>
                  <a:cubicBezTo>
                    <a:pt x="213750" y="183529"/>
                    <a:pt x="183529" y="213750"/>
                    <a:pt x="146250" y="213750"/>
                  </a:cubicBezTo>
                  <a:cubicBezTo>
                    <a:pt x="108971" y="213750"/>
                    <a:pt x="78750" y="183529"/>
                    <a:pt x="78750" y="146250"/>
                  </a:cubicBezTo>
                  <a:cubicBezTo>
                    <a:pt x="78750" y="108971"/>
                    <a:pt x="108971" y="78750"/>
                    <a:pt x="146250" y="78750"/>
                  </a:cubicBezTo>
                  <a:cubicBezTo>
                    <a:pt x="183529" y="78750"/>
                    <a:pt x="213750" y="108971"/>
                    <a:pt x="213750" y="146250"/>
                  </a:cubicBez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61" name="任意多边形: 形状 160"/>
            <p:cNvSpPr/>
            <p:nvPr/>
          </p:nvSpPr>
          <p:spPr>
            <a:xfrm>
              <a:off x="1069950" y="3170250"/>
              <a:ext cx="405000" cy="405000"/>
            </a:xfrm>
            <a:custGeom>
              <a:avLst/>
              <a:gdLst>
                <a:gd name="connsiteX0" fmla="*/ 346050 w 405000"/>
                <a:gd name="connsiteY0" fmla="*/ 78750 h 405000"/>
                <a:gd name="connsiteX1" fmla="*/ 78750 w 405000"/>
                <a:gd name="connsiteY1" fmla="*/ 346050 h 4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5000" h="405000">
                  <a:moveTo>
                    <a:pt x="346050" y="78750"/>
                  </a:moveTo>
                  <a:lnTo>
                    <a:pt x="78750" y="3460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62" name="任意多边形: 形状 161"/>
            <p:cNvSpPr/>
            <p:nvPr/>
          </p:nvSpPr>
          <p:spPr>
            <a:xfrm>
              <a:off x="1212825" y="3406050"/>
              <a:ext cx="270000" cy="270000"/>
            </a:xfrm>
            <a:custGeom>
              <a:avLst/>
              <a:gdLst>
                <a:gd name="connsiteX0" fmla="*/ 78750 w 270000"/>
                <a:gd name="connsiteY0" fmla="*/ 78750 h 270000"/>
                <a:gd name="connsiteX1" fmla="*/ 203175 w 270000"/>
                <a:gd name="connsiteY1" fmla="*/ 202950 h 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0000" h="270000">
                  <a:moveTo>
                    <a:pt x="78750" y="78750"/>
                  </a:moveTo>
                  <a:lnTo>
                    <a:pt x="203175" y="2029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63" name="任意多边形: 形状 162"/>
            <p:cNvSpPr/>
            <p:nvPr/>
          </p:nvSpPr>
          <p:spPr>
            <a:xfrm>
              <a:off x="1069950" y="3262950"/>
              <a:ext cx="225000" cy="225000"/>
            </a:xfrm>
            <a:custGeom>
              <a:avLst/>
              <a:gdLst>
                <a:gd name="connsiteX0" fmla="*/ 78750 w 225000"/>
                <a:gd name="connsiteY0" fmla="*/ 78750 h 225000"/>
                <a:gd name="connsiteX1" fmla="*/ 166050 w 225000"/>
                <a:gd name="connsiteY1" fmla="*/ 166050 h 22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5000" h="225000">
                  <a:moveTo>
                    <a:pt x="78750" y="78750"/>
                  </a:moveTo>
                  <a:lnTo>
                    <a:pt x="166050" y="1660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</p:grpSp>
      <p:sp>
        <p:nvSpPr>
          <p:cNvPr id="165" name="任意多边形: 形状 164"/>
          <p:cNvSpPr/>
          <p:nvPr/>
        </p:nvSpPr>
        <p:spPr>
          <a:xfrm>
            <a:off x="10989750" y="3102750"/>
            <a:ext cx="292500" cy="292500"/>
          </a:xfrm>
          <a:custGeom>
            <a:avLst/>
            <a:gdLst>
              <a:gd name="connsiteX0" fmla="*/ 213750 w 292500"/>
              <a:gd name="connsiteY0" fmla="*/ 213750 h 292500"/>
              <a:gd name="connsiteX1" fmla="*/ 213750 w 292500"/>
              <a:gd name="connsiteY1" fmla="*/ 78750 h 292500"/>
              <a:gd name="connsiteX2" fmla="*/ 78750 w 292500"/>
              <a:gd name="connsiteY2" fmla="*/ 78750 h 29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500" h="292500">
                <a:moveTo>
                  <a:pt x="213750" y="213750"/>
                </a:moveTo>
                <a:lnTo>
                  <a:pt x="213750" y="78750"/>
                </a:lnTo>
                <a:lnTo>
                  <a:pt x="78750" y="7875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66" name="任意多边形: 形状 165"/>
          <p:cNvSpPr/>
          <p:nvPr/>
        </p:nvSpPr>
        <p:spPr>
          <a:xfrm>
            <a:off x="10967250" y="3102750"/>
            <a:ext cx="315000" cy="315000"/>
          </a:xfrm>
          <a:custGeom>
            <a:avLst/>
            <a:gdLst>
              <a:gd name="connsiteX0" fmla="*/ 78750 w 315000"/>
              <a:gd name="connsiteY0" fmla="*/ 236250 h 315000"/>
              <a:gd name="connsiteX1" fmla="*/ 236250 w 315000"/>
              <a:gd name="connsiteY1" fmla="*/ 78750 h 3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5000" h="315000">
                <a:moveTo>
                  <a:pt x="78750" y="236250"/>
                </a:moveTo>
                <a:lnTo>
                  <a:pt x="236250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67" name="任意多边形: 形状 166"/>
          <p:cNvSpPr/>
          <p:nvPr/>
        </p:nvSpPr>
        <p:spPr>
          <a:xfrm>
            <a:off x="10654765" y="3125248"/>
            <a:ext cx="585000" cy="585000"/>
          </a:xfrm>
          <a:custGeom>
            <a:avLst/>
            <a:gdLst>
              <a:gd name="connsiteX0" fmla="*/ 526236 w 585000"/>
              <a:gd name="connsiteY0" fmla="*/ 414452 h 585000"/>
              <a:gd name="connsiteX1" fmla="*/ 526236 w 585000"/>
              <a:gd name="connsiteY1" fmla="*/ 481952 h 585000"/>
              <a:gd name="connsiteX2" fmla="*/ 481419 w 585000"/>
              <a:gd name="connsiteY2" fmla="*/ 527135 h 585000"/>
              <a:gd name="connsiteX3" fmla="*/ 477185 w 585000"/>
              <a:gd name="connsiteY3" fmla="*/ 526952 h 585000"/>
              <a:gd name="connsiteX4" fmla="*/ 283010 w 585000"/>
              <a:gd name="connsiteY4" fmla="*/ 457877 h 585000"/>
              <a:gd name="connsiteX5" fmla="*/ 148010 w 585000"/>
              <a:gd name="connsiteY5" fmla="*/ 322877 h 585000"/>
              <a:gd name="connsiteX6" fmla="*/ 78935 w 585000"/>
              <a:gd name="connsiteY6" fmla="*/ 127802 h 585000"/>
              <a:gd name="connsiteX7" fmla="*/ 119703 w 585000"/>
              <a:gd name="connsiteY7" fmla="*/ 78935 h 585000"/>
              <a:gd name="connsiteX8" fmla="*/ 123710 w 585000"/>
              <a:gd name="connsiteY8" fmla="*/ 78752 h 585000"/>
              <a:gd name="connsiteX9" fmla="*/ 191210 w 585000"/>
              <a:gd name="connsiteY9" fmla="*/ 78752 h 585000"/>
              <a:gd name="connsiteX10" fmla="*/ 236211 w 585000"/>
              <a:gd name="connsiteY10" fmla="*/ 117452 h 585000"/>
              <a:gd name="connsiteX11" fmla="*/ 251961 w 585000"/>
              <a:gd name="connsiteY11" fmla="*/ 180677 h 585000"/>
              <a:gd name="connsiteX12" fmla="*/ 241836 w 585000"/>
              <a:gd name="connsiteY12" fmla="*/ 228152 h 585000"/>
              <a:gd name="connsiteX13" fmla="*/ 213260 w 585000"/>
              <a:gd name="connsiteY13" fmla="*/ 256727 h 585000"/>
              <a:gd name="connsiteX14" fmla="*/ 348261 w 585000"/>
              <a:gd name="connsiteY14" fmla="*/ 391727 h 585000"/>
              <a:gd name="connsiteX15" fmla="*/ 376835 w 585000"/>
              <a:gd name="connsiteY15" fmla="*/ 363152 h 585000"/>
              <a:gd name="connsiteX16" fmla="*/ 424310 w 585000"/>
              <a:gd name="connsiteY16" fmla="*/ 353027 h 585000"/>
              <a:gd name="connsiteX17" fmla="*/ 487535 w 585000"/>
              <a:gd name="connsiteY17" fmla="*/ 368777 h 585000"/>
              <a:gd name="connsiteX18" fmla="*/ 526235 w 585000"/>
              <a:gd name="connsiteY18" fmla="*/ 414452 h 58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85000" h="585000">
                <a:moveTo>
                  <a:pt x="526236" y="414452"/>
                </a:moveTo>
                <a:lnTo>
                  <a:pt x="526236" y="481952"/>
                </a:lnTo>
                <a:cubicBezTo>
                  <a:pt x="526336" y="506805"/>
                  <a:pt x="506271" y="527034"/>
                  <a:pt x="481419" y="527135"/>
                </a:cubicBezTo>
                <a:cubicBezTo>
                  <a:pt x="480005" y="527140"/>
                  <a:pt x="478593" y="527079"/>
                  <a:pt x="477185" y="526952"/>
                </a:cubicBezTo>
                <a:cubicBezTo>
                  <a:pt x="407949" y="519429"/>
                  <a:pt x="341443" y="495770"/>
                  <a:pt x="283010" y="457877"/>
                </a:cubicBezTo>
                <a:cubicBezTo>
                  <a:pt x="228647" y="423332"/>
                  <a:pt x="182556" y="377241"/>
                  <a:pt x="148010" y="322877"/>
                </a:cubicBezTo>
                <a:cubicBezTo>
                  <a:pt x="109985" y="264179"/>
                  <a:pt x="86321" y="197350"/>
                  <a:pt x="78935" y="127802"/>
                </a:cubicBezTo>
                <a:cubicBezTo>
                  <a:pt x="76699" y="103050"/>
                  <a:pt x="94951" y="81172"/>
                  <a:pt x="119703" y="78935"/>
                </a:cubicBezTo>
                <a:cubicBezTo>
                  <a:pt x="121035" y="78814"/>
                  <a:pt x="122373" y="78753"/>
                  <a:pt x="123710" y="78752"/>
                </a:cubicBezTo>
                <a:lnTo>
                  <a:pt x="191210" y="78752"/>
                </a:lnTo>
                <a:cubicBezTo>
                  <a:pt x="213797" y="78530"/>
                  <a:pt x="233049" y="95086"/>
                  <a:pt x="236211" y="117452"/>
                </a:cubicBezTo>
                <a:cubicBezTo>
                  <a:pt x="239060" y="139054"/>
                  <a:pt x="244343" y="160264"/>
                  <a:pt x="251961" y="180677"/>
                </a:cubicBezTo>
                <a:cubicBezTo>
                  <a:pt x="258142" y="197122"/>
                  <a:pt x="254188" y="215660"/>
                  <a:pt x="241836" y="228152"/>
                </a:cubicBezTo>
                <a:lnTo>
                  <a:pt x="213260" y="256727"/>
                </a:lnTo>
                <a:cubicBezTo>
                  <a:pt x="245290" y="313057"/>
                  <a:pt x="291931" y="359697"/>
                  <a:pt x="348261" y="391727"/>
                </a:cubicBezTo>
                <a:lnTo>
                  <a:pt x="376835" y="363152"/>
                </a:lnTo>
                <a:cubicBezTo>
                  <a:pt x="389327" y="350799"/>
                  <a:pt x="407866" y="346846"/>
                  <a:pt x="424310" y="353027"/>
                </a:cubicBezTo>
                <a:cubicBezTo>
                  <a:pt x="444724" y="360645"/>
                  <a:pt x="465934" y="365928"/>
                  <a:pt x="487535" y="368777"/>
                </a:cubicBezTo>
                <a:cubicBezTo>
                  <a:pt x="510161" y="371969"/>
                  <a:pt x="526802" y="391610"/>
                  <a:pt x="526235" y="414452"/>
                </a:cubicBez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69" name="任意多边形: 形状 168"/>
          <p:cNvSpPr/>
          <p:nvPr/>
        </p:nvSpPr>
        <p:spPr>
          <a:xfrm>
            <a:off x="932250" y="4317750"/>
            <a:ext cx="607500" cy="472500"/>
          </a:xfrm>
          <a:custGeom>
            <a:avLst/>
            <a:gdLst>
              <a:gd name="connsiteX0" fmla="*/ 483750 w 607500"/>
              <a:gd name="connsiteY0" fmla="*/ 78750 h 472500"/>
              <a:gd name="connsiteX1" fmla="*/ 528750 w 607500"/>
              <a:gd name="connsiteY1" fmla="*/ 123750 h 472500"/>
              <a:gd name="connsiteX2" fmla="*/ 528750 w 607500"/>
              <a:gd name="connsiteY2" fmla="*/ 348750 h 472500"/>
              <a:gd name="connsiteX3" fmla="*/ 483750 w 607500"/>
              <a:gd name="connsiteY3" fmla="*/ 393750 h 472500"/>
              <a:gd name="connsiteX4" fmla="*/ 123750 w 607500"/>
              <a:gd name="connsiteY4" fmla="*/ 393750 h 472500"/>
              <a:gd name="connsiteX5" fmla="*/ 78750 w 607500"/>
              <a:gd name="connsiteY5" fmla="*/ 348750 h 472500"/>
              <a:gd name="connsiteX6" fmla="*/ 78750 w 607500"/>
              <a:gd name="connsiteY6" fmla="*/ 123750 h 472500"/>
              <a:gd name="connsiteX7" fmla="*/ 123750 w 607500"/>
              <a:gd name="connsiteY7" fmla="*/ 78750 h 47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500" h="472500">
                <a:moveTo>
                  <a:pt x="483750" y="78750"/>
                </a:moveTo>
                <a:cubicBezTo>
                  <a:pt x="508603" y="78750"/>
                  <a:pt x="528750" y="98897"/>
                  <a:pt x="528750" y="123750"/>
                </a:cubicBezTo>
                <a:lnTo>
                  <a:pt x="528750" y="348750"/>
                </a:lnTo>
                <a:cubicBezTo>
                  <a:pt x="528750" y="373603"/>
                  <a:pt x="508603" y="393750"/>
                  <a:pt x="483750" y="393750"/>
                </a:cubicBezTo>
                <a:lnTo>
                  <a:pt x="123750" y="393750"/>
                </a:lnTo>
                <a:cubicBezTo>
                  <a:pt x="98897" y="393750"/>
                  <a:pt x="78750" y="373603"/>
                  <a:pt x="78750" y="348750"/>
                </a:cubicBezTo>
                <a:lnTo>
                  <a:pt x="78750" y="123750"/>
                </a:lnTo>
                <a:cubicBezTo>
                  <a:pt x="78750" y="98897"/>
                  <a:pt x="98897" y="78750"/>
                  <a:pt x="123750" y="78750"/>
                </a:cubicBez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70" name="任意多边形: 形状 169"/>
          <p:cNvSpPr/>
          <p:nvPr/>
        </p:nvSpPr>
        <p:spPr>
          <a:xfrm>
            <a:off x="1067250" y="4227750"/>
            <a:ext cx="337500" cy="562500"/>
          </a:xfrm>
          <a:custGeom>
            <a:avLst/>
            <a:gdLst>
              <a:gd name="connsiteX0" fmla="*/ 258750 w 337500"/>
              <a:gd name="connsiteY0" fmla="*/ 483750 h 562500"/>
              <a:gd name="connsiteX1" fmla="*/ 258750 w 337500"/>
              <a:gd name="connsiteY1" fmla="*/ 123750 h 562500"/>
              <a:gd name="connsiteX2" fmla="*/ 213750 w 337500"/>
              <a:gd name="connsiteY2" fmla="*/ 78750 h 562500"/>
              <a:gd name="connsiteX3" fmla="*/ 123750 w 337500"/>
              <a:gd name="connsiteY3" fmla="*/ 78750 h 562500"/>
              <a:gd name="connsiteX4" fmla="*/ 78750 w 337500"/>
              <a:gd name="connsiteY4" fmla="*/ 123750 h 562500"/>
              <a:gd name="connsiteX5" fmla="*/ 78750 w 337500"/>
              <a:gd name="connsiteY5" fmla="*/ 483750 h 5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500" h="562500">
                <a:moveTo>
                  <a:pt x="258750" y="483750"/>
                </a:moveTo>
                <a:lnTo>
                  <a:pt x="258750" y="123750"/>
                </a:lnTo>
                <a:cubicBezTo>
                  <a:pt x="258750" y="98897"/>
                  <a:pt x="238603" y="78750"/>
                  <a:pt x="213750" y="78750"/>
                </a:cubicBezTo>
                <a:lnTo>
                  <a:pt x="123750" y="78750"/>
                </a:lnTo>
                <a:cubicBezTo>
                  <a:pt x="98897" y="78750"/>
                  <a:pt x="78750" y="98897"/>
                  <a:pt x="78750" y="123750"/>
                </a:cubicBezTo>
                <a:lnTo>
                  <a:pt x="78750" y="48375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71" name="图形 57"/>
          <p:cNvSpPr/>
          <p:nvPr/>
        </p:nvSpPr>
        <p:spPr>
          <a:xfrm>
            <a:off x="2035596" y="4227750"/>
            <a:ext cx="540000" cy="540000"/>
          </a:xfrm>
          <a:custGeom>
            <a:avLst/>
            <a:gdLst>
              <a:gd name="connsiteX0" fmla="*/ 482904 w 540000"/>
              <a:gd name="connsiteY0" fmla="*/ 299025 h 540000"/>
              <a:gd name="connsiteX1" fmla="*/ 262629 w 540000"/>
              <a:gd name="connsiteY1" fmla="*/ 482032 h 540000"/>
              <a:gd name="connsiteX2" fmla="*/ 79623 w 540000"/>
              <a:gd name="connsiteY2" fmla="*/ 261757 h 540000"/>
              <a:gd name="connsiteX3" fmla="*/ 262629 w 540000"/>
              <a:gd name="connsiteY3" fmla="*/ 78750 h 540000"/>
              <a:gd name="connsiteX4" fmla="*/ 295666 w 540000"/>
              <a:gd name="connsiteY4" fmla="*/ 299025 h 540000"/>
              <a:gd name="connsiteX5" fmla="*/ 482904 w 540000"/>
              <a:gd name="connsiteY5" fmla="*/ 299025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540000">
                <a:moveTo>
                  <a:pt x="482904" y="299025"/>
                </a:moveTo>
                <a:cubicBezTo>
                  <a:pt x="472613" y="410388"/>
                  <a:pt x="373992" y="492323"/>
                  <a:pt x="262629" y="482032"/>
                </a:cubicBezTo>
                <a:cubicBezTo>
                  <a:pt x="151266" y="471740"/>
                  <a:pt x="69331" y="373120"/>
                  <a:pt x="79623" y="261757"/>
                </a:cubicBezTo>
                <a:cubicBezTo>
                  <a:pt x="88597" y="164645"/>
                  <a:pt x="165517" y="87724"/>
                  <a:pt x="262629" y="78750"/>
                </a:cubicBezTo>
                <a:cubicBezTo>
                  <a:pt x="210925" y="148700"/>
                  <a:pt x="225716" y="247321"/>
                  <a:pt x="295666" y="299025"/>
                </a:cubicBezTo>
                <a:cubicBezTo>
                  <a:pt x="351304" y="340151"/>
                  <a:pt x="427266" y="340151"/>
                  <a:pt x="482904" y="299025"/>
                </a:cubicBez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73" name="任意多边形: 形状 172"/>
          <p:cNvSpPr/>
          <p:nvPr/>
        </p:nvSpPr>
        <p:spPr>
          <a:xfrm>
            <a:off x="8537250" y="3125250"/>
            <a:ext cx="517500" cy="472500"/>
          </a:xfrm>
          <a:custGeom>
            <a:avLst/>
            <a:gdLst>
              <a:gd name="connsiteX0" fmla="*/ 78750 w 517500"/>
              <a:gd name="connsiteY0" fmla="*/ 371250 h 472500"/>
              <a:gd name="connsiteX1" fmla="*/ 168750 w 517500"/>
              <a:gd name="connsiteY1" fmla="*/ 348750 h 472500"/>
              <a:gd name="connsiteX2" fmla="*/ 348750 w 517500"/>
              <a:gd name="connsiteY2" fmla="*/ 393750 h 472500"/>
              <a:gd name="connsiteX3" fmla="*/ 438750 w 517500"/>
              <a:gd name="connsiteY3" fmla="*/ 371250 h 472500"/>
              <a:gd name="connsiteX4" fmla="*/ 438750 w 517500"/>
              <a:gd name="connsiteY4" fmla="*/ 101250 h 472500"/>
              <a:gd name="connsiteX5" fmla="*/ 348750 w 517500"/>
              <a:gd name="connsiteY5" fmla="*/ 123750 h 472500"/>
              <a:gd name="connsiteX6" fmla="*/ 168750 w 517500"/>
              <a:gd name="connsiteY6" fmla="*/ 78750 h 472500"/>
              <a:gd name="connsiteX7" fmla="*/ 78750 w 517500"/>
              <a:gd name="connsiteY7" fmla="*/ 101250 h 47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500" h="472500">
                <a:moveTo>
                  <a:pt x="78750" y="371250"/>
                </a:moveTo>
                <a:cubicBezTo>
                  <a:pt x="78750" y="371250"/>
                  <a:pt x="101250" y="348750"/>
                  <a:pt x="168750" y="348750"/>
                </a:cubicBezTo>
                <a:cubicBezTo>
                  <a:pt x="236250" y="348750"/>
                  <a:pt x="281250" y="393750"/>
                  <a:pt x="348750" y="393750"/>
                </a:cubicBezTo>
                <a:cubicBezTo>
                  <a:pt x="416250" y="393750"/>
                  <a:pt x="438750" y="371250"/>
                  <a:pt x="438750" y="371250"/>
                </a:cubicBezTo>
                <a:lnTo>
                  <a:pt x="438750" y="101250"/>
                </a:lnTo>
                <a:cubicBezTo>
                  <a:pt x="438750" y="101250"/>
                  <a:pt x="416250" y="123750"/>
                  <a:pt x="348750" y="123750"/>
                </a:cubicBezTo>
                <a:cubicBezTo>
                  <a:pt x="281250" y="123750"/>
                  <a:pt x="236250" y="78750"/>
                  <a:pt x="168750" y="78750"/>
                </a:cubicBezTo>
                <a:cubicBezTo>
                  <a:pt x="101250" y="78750"/>
                  <a:pt x="78750" y="101250"/>
                  <a:pt x="78750" y="101250"/>
                </a:cubicBez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74" name="任意多边形: 形状 173"/>
          <p:cNvSpPr/>
          <p:nvPr/>
        </p:nvSpPr>
        <p:spPr>
          <a:xfrm>
            <a:off x="8537250" y="3417750"/>
            <a:ext cx="157500" cy="315000"/>
          </a:xfrm>
          <a:custGeom>
            <a:avLst/>
            <a:gdLst>
              <a:gd name="connsiteX0" fmla="*/ 78750 w 157500"/>
              <a:gd name="connsiteY0" fmla="*/ 236250 h 315000"/>
              <a:gd name="connsiteX1" fmla="*/ 78750 w 157500"/>
              <a:gd name="connsiteY1" fmla="*/ 78750 h 3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500" h="315000">
                <a:moveTo>
                  <a:pt x="78750" y="236250"/>
                </a:moveTo>
                <a:lnTo>
                  <a:pt x="78750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572250" y="3125250"/>
            <a:ext cx="607500" cy="607500"/>
            <a:chOff x="9572250" y="3125250"/>
            <a:chExt cx="607500" cy="607500"/>
          </a:xfrm>
        </p:grpSpPr>
        <p:sp>
          <p:nvSpPr>
            <p:cNvPr id="176" name="任意多边形: 形状 175"/>
            <p:cNvSpPr/>
            <p:nvPr/>
          </p:nvSpPr>
          <p:spPr>
            <a:xfrm>
              <a:off x="9572250" y="3125250"/>
              <a:ext cx="607500" cy="607500"/>
            </a:xfrm>
            <a:custGeom>
              <a:avLst/>
              <a:gdLst>
                <a:gd name="connsiteX0" fmla="*/ 528750 w 607500"/>
                <a:gd name="connsiteY0" fmla="*/ 303750 h 607500"/>
                <a:gd name="connsiteX1" fmla="*/ 303750 w 607500"/>
                <a:gd name="connsiteY1" fmla="*/ 528750 h 607500"/>
                <a:gd name="connsiteX2" fmla="*/ 78750 w 607500"/>
                <a:gd name="connsiteY2" fmla="*/ 303750 h 607500"/>
                <a:gd name="connsiteX3" fmla="*/ 303750 w 607500"/>
                <a:gd name="connsiteY3" fmla="*/ 78750 h 607500"/>
                <a:gd name="connsiteX4" fmla="*/ 528750 w 607500"/>
                <a:gd name="connsiteY4" fmla="*/ 303750 h 60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500" h="607500">
                  <a:moveTo>
                    <a:pt x="528750" y="303750"/>
                  </a:moveTo>
                  <a:cubicBezTo>
                    <a:pt x="528750" y="428014"/>
                    <a:pt x="428014" y="528750"/>
                    <a:pt x="303750" y="528750"/>
                  </a:cubicBezTo>
                  <a:cubicBezTo>
                    <a:pt x="179486" y="528750"/>
                    <a:pt x="78750" y="428014"/>
                    <a:pt x="78750" y="303750"/>
                  </a:cubicBezTo>
                  <a:cubicBezTo>
                    <a:pt x="78750" y="179486"/>
                    <a:pt x="179486" y="78750"/>
                    <a:pt x="303750" y="78750"/>
                  </a:cubicBezTo>
                  <a:cubicBezTo>
                    <a:pt x="428014" y="78750"/>
                    <a:pt x="528750" y="179486"/>
                    <a:pt x="528750" y="303750"/>
                  </a:cubicBez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77" name="任意多边形: 形状 176"/>
            <p:cNvSpPr/>
            <p:nvPr/>
          </p:nvSpPr>
          <p:spPr>
            <a:xfrm>
              <a:off x="9752250" y="3282750"/>
              <a:ext cx="157500" cy="292500"/>
            </a:xfrm>
            <a:custGeom>
              <a:avLst/>
              <a:gdLst>
                <a:gd name="connsiteX0" fmla="*/ 78750 w 157500"/>
                <a:gd name="connsiteY0" fmla="*/ 213750 h 292500"/>
                <a:gd name="connsiteX1" fmla="*/ 78750 w 157500"/>
                <a:gd name="connsiteY1" fmla="*/ 78750 h 2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500" h="292500">
                  <a:moveTo>
                    <a:pt x="78750" y="213750"/>
                  </a:moveTo>
                  <a:lnTo>
                    <a:pt x="78750" y="787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78" name="任意多边形: 形状 177"/>
            <p:cNvSpPr/>
            <p:nvPr/>
          </p:nvSpPr>
          <p:spPr>
            <a:xfrm>
              <a:off x="9842250" y="3282750"/>
              <a:ext cx="157500" cy="292500"/>
            </a:xfrm>
            <a:custGeom>
              <a:avLst/>
              <a:gdLst>
                <a:gd name="connsiteX0" fmla="*/ 78750 w 157500"/>
                <a:gd name="connsiteY0" fmla="*/ 213750 h 292500"/>
                <a:gd name="connsiteX1" fmla="*/ 78750 w 157500"/>
                <a:gd name="connsiteY1" fmla="*/ 78750 h 2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500" h="292500">
                  <a:moveTo>
                    <a:pt x="78750" y="213750"/>
                  </a:moveTo>
                  <a:lnTo>
                    <a:pt x="78750" y="787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297250" y="3125250"/>
            <a:ext cx="517500" cy="607500"/>
            <a:chOff x="5297250" y="3125250"/>
            <a:chExt cx="517500" cy="607500"/>
          </a:xfrm>
        </p:grpSpPr>
        <p:sp>
          <p:nvSpPr>
            <p:cNvPr id="180" name="任意多边形: 形状 179"/>
            <p:cNvSpPr/>
            <p:nvPr/>
          </p:nvSpPr>
          <p:spPr>
            <a:xfrm>
              <a:off x="5297250" y="3125250"/>
              <a:ext cx="517500" cy="607500"/>
            </a:xfrm>
            <a:custGeom>
              <a:avLst/>
              <a:gdLst>
                <a:gd name="connsiteX0" fmla="*/ 303750 w 517500"/>
                <a:gd name="connsiteY0" fmla="*/ 78750 h 607500"/>
                <a:gd name="connsiteX1" fmla="*/ 123750 w 517500"/>
                <a:gd name="connsiteY1" fmla="*/ 78750 h 607500"/>
                <a:gd name="connsiteX2" fmla="*/ 78750 w 517500"/>
                <a:gd name="connsiteY2" fmla="*/ 123750 h 607500"/>
                <a:gd name="connsiteX3" fmla="*/ 78750 w 517500"/>
                <a:gd name="connsiteY3" fmla="*/ 483750 h 607500"/>
                <a:gd name="connsiteX4" fmla="*/ 123750 w 517500"/>
                <a:gd name="connsiteY4" fmla="*/ 528750 h 607500"/>
                <a:gd name="connsiteX5" fmla="*/ 393750 w 517500"/>
                <a:gd name="connsiteY5" fmla="*/ 528750 h 607500"/>
                <a:gd name="connsiteX6" fmla="*/ 438750 w 517500"/>
                <a:gd name="connsiteY6" fmla="*/ 483750 h 607500"/>
                <a:gd name="connsiteX7" fmla="*/ 438750 w 517500"/>
                <a:gd name="connsiteY7" fmla="*/ 213750 h 60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500" h="607500">
                  <a:moveTo>
                    <a:pt x="303750" y="78750"/>
                  </a:moveTo>
                  <a:lnTo>
                    <a:pt x="123750" y="78750"/>
                  </a:lnTo>
                  <a:cubicBezTo>
                    <a:pt x="98897" y="78750"/>
                    <a:pt x="78750" y="98897"/>
                    <a:pt x="78750" y="123750"/>
                  </a:cubicBezTo>
                  <a:lnTo>
                    <a:pt x="78750" y="483750"/>
                  </a:lnTo>
                  <a:cubicBezTo>
                    <a:pt x="78750" y="508603"/>
                    <a:pt x="98897" y="528750"/>
                    <a:pt x="123750" y="528750"/>
                  </a:cubicBezTo>
                  <a:lnTo>
                    <a:pt x="393750" y="528750"/>
                  </a:lnTo>
                  <a:cubicBezTo>
                    <a:pt x="418603" y="528750"/>
                    <a:pt x="438750" y="508603"/>
                    <a:pt x="438750" y="483750"/>
                  </a:cubicBezTo>
                  <a:lnTo>
                    <a:pt x="438750" y="21375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81" name="任意多边形: 形状 180"/>
            <p:cNvSpPr/>
            <p:nvPr/>
          </p:nvSpPr>
          <p:spPr>
            <a:xfrm>
              <a:off x="5522250" y="3125250"/>
              <a:ext cx="292500" cy="292500"/>
            </a:xfrm>
            <a:custGeom>
              <a:avLst/>
              <a:gdLst>
                <a:gd name="connsiteX0" fmla="*/ 78750 w 292500"/>
                <a:gd name="connsiteY0" fmla="*/ 78750 h 292500"/>
                <a:gd name="connsiteX1" fmla="*/ 78750 w 292500"/>
                <a:gd name="connsiteY1" fmla="*/ 213750 h 292500"/>
                <a:gd name="connsiteX2" fmla="*/ 213750 w 292500"/>
                <a:gd name="connsiteY2" fmla="*/ 213750 h 2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2500" h="292500">
                  <a:moveTo>
                    <a:pt x="78750" y="78750"/>
                  </a:moveTo>
                  <a:lnTo>
                    <a:pt x="78750" y="213750"/>
                  </a:lnTo>
                  <a:lnTo>
                    <a:pt x="213750" y="213750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82" name="任意多边形: 形状 181"/>
            <p:cNvSpPr/>
            <p:nvPr/>
          </p:nvSpPr>
          <p:spPr>
            <a:xfrm>
              <a:off x="5409750" y="3417750"/>
              <a:ext cx="292500" cy="157500"/>
            </a:xfrm>
            <a:custGeom>
              <a:avLst/>
              <a:gdLst>
                <a:gd name="connsiteX0" fmla="*/ 78750 w 292500"/>
                <a:gd name="connsiteY0" fmla="*/ 78750 h 157500"/>
                <a:gd name="connsiteX1" fmla="*/ 213750 w 292500"/>
                <a:gd name="connsiteY1" fmla="*/ 78750 h 1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2500" h="157500">
                  <a:moveTo>
                    <a:pt x="78750" y="78750"/>
                  </a:moveTo>
                  <a:lnTo>
                    <a:pt x="213750" y="787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</p:grpSp>
      <p:sp>
        <p:nvSpPr>
          <p:cNvPr id="183" name="图形 61"/>
          <p:cNvSpPr/>
          <p:nvPr/>
        </p:nvSpPr>
        <p:spPr>
          <a:xfrm>
            <a:off x="6399750" y="3147750"/>
            <a:ext cx="472500" cy="562500"/>
          </a:xfrm>
          <a:custGeom>
            <a:avLst/>
            <a:gdLst>
              <a:gd name="connsiteX0" fmla="*/ 393750 w 472500"/>
              <a:gd name="connsiteY0" fmla="*/ 483750 h 562500"/>
              <a:gd name="connsiteX1" fmla="*/ 236250 w 472500"/>
              <a:gd name="connsiteY1" fmla="*/ 371250 h 562500"/>
              <a:gd name="connsiteX2" fmla="*/ 78750 w 472500"/>
              <a:gd name="connsiteY2" fmla="*/ 483750 h 562500"/>
              <a:gd name="connsiteX3" fmla="*/ 78750 w 472500"/>
              <a:gd name="connsiteY3" fmla="*/ 123750 h 562500"/>
              <a:gd name="connsiteX4" fmla="*/ 123750 w 472500"/>
              <a:gd name="connsiteY4" fmla="*/ 78750 h 562500"/>
              <a:gd name="connsiteX5" fmla="*/ 348750 w 472500"/>
              <a:gd name="connsiteY5" fmla="*/ 78750 h 562500"/>
              <a:gd name="connsiteX6" fmla="*/ 393750 w 472500"/>
              <a:gd name="connsiteY6" fmla="*/ 123750 h 5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00" h="562500">
                <a:moveTo>
                  <a:pt x="393750" y="483750"/>
                </a:moveTo>
                <a:lnTo>
                  <a:pt x="236250" y="371250"/>
                </a:lnTo>
                <a:lnTo>
                  <a:pt x="78750" y="483750"/>
                </a:lnTo>
                <a:lnTo>
                  <a:pt x="78750" y="123750"/>
                </a:lnTo>
                <a:cubicBezTo>
                  <a:pt x="78750" y="98897"/>
                  <a:pt x="98897" y="78750"/>
                  <a:pt x="123750" y="78750"/>
                </a:cubicBezTo>
                <a:lnTo>
                  <a:pt x="348750" y="78750"/>
                </a:lnTo>
                <a:cubicBezTo>
                  <a:pt x="373603" y="78750"/>
                  <a:pt x="393750" y="98897"/>
                  <a:pt x="393750" y="123750"/>
                </a:cubicBez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412250" y="3125264"/>
            <a:ext cx="585000" cy="585000"/>
            <a:chOff x="7412250" y="3125264"/>
            <a:chExt cx="585000" cy="585000"/>
          </a:xfrm>
        </p:grpSpPr>
        <p:sp>
          <p:nvSpPr>
            <p:cNvPr id="185" name="任意多边形: 形状 184"/>
            <p:cNvSpPr/>
            <p:nvPr/>
          </p:nvSpPr>
          <p:spPr>
            <a:xfrm>
              <a:off x="7547250" y="3260250"/>
              <a:ext cx="337500" cy="337500"/>
            </a:xfrm>
            <a:custGeom>
              <a:avLst/>
              <a:gdLst>
                <a:gd name="connsiteX0" fmla="*/ 258750 w 337500"/>
                <a:gd name="connsiteY0" fmla="*/ 168750 h 337500"/>
                <a:gd name="connsiteX1" fmla="*/ 168750 w 337500"/>
                <a:gd name="connsiteY1" fmla="*/ 258750 h 337500"/>
                <a:gd name="connsiteX2" fmla="*/ 78750 w 337500"/>
                <a:gd name="connsiteY2" fmla="*/ 168750 h 337500"/>
                <a:gd name="connsiteX3" fmla="*/ 168750 w 337500"/>
                <a:gd name="connsiteY3" fmla="*/ 78750 h 337500"/>
                <a:gd name="connsiteX4" fmla="*/ 258750 w 337500"/>
                <a:gd name="connsiteY4" fmla="*/ 168750 h 33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500" h="337500">
                  <a:moveTo>
                    <a:pt x="258750" y="168750"/>
                  </a:moveTo>
                  <a:cubicBezTo>
                    <a:pt x="258750" y="218456"/>
                    <a:pt x="218456" y="258750"/>
                    <a:pt x="168750" y="258750"/>
                  </a:cubicBezTo>
                  <a:cubicBezTo>
                    <a:pt x="119044" y="258750"/>
                    <a:pt x="78750" y="218456"/>
                    <a:pt x="78750" y="168750"/>
                  </a:cubicBezTo>
                  <a:cubicBezTo>
                    <a:pt x="78750" y="119044"/>
                    <a:pt x="119044" y="78750"/>
                    <a:pt x="168750" y="78750"/>
                  </a:cubicBezTo>
                  <a:cubicBezTo>
                    <a:pt x="218456" y="78750"/>
                    <a:pt x="258750" y="119044"/>
                    <a:pt x="258750" y="168750"/>
                  </a:cubicBez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86" name="任意多边形: 形状 185"/>
            <p:cNvSpPr/>
            <p:nvPr/>
          </p:nvSpPr>
          <p:spPr>
            <a:xfrm>
              <a:off x="7412250" y="3125264"/>
              <a:ext cx="585000" cy="585000"/>
            </a:xfrm>
            <a:custGeom>
              <a:avLst/>
              <a:gdLst>
                <a:gd name="connsiteX0" fmla="*/ 393750 w 585000"/>
                <a:gd name="connsiteY0" fmla="*/ 303736 h 585000"/>
                <a:gd name="connsiteX1" fmla="*/ 393750 w 585000"/>
                <a:gd name="connsiteY1" fmla="*/ 326236 h 585000"/>
                <a:gd name="connsiteX2" fmla="*/ 461250 w 585000"/>
                <a:gd name="connsiteY2" fmla="*/ 393736 h 585000"/>
                <a:gd name="connsiteX3" fmla="*/ 528750 w 585000"/>
                <a:gd name="connsiteY3" fmla="*/ 326236 h 585000"/>
                <a:gd name="connsiteX4" fmla="*/ 528750 w 585000"/>
                <a:gd name="connsiteY4" fmla="*/ 303736 h 585000"/>
                <a:gd name="connsiteX5" fmla="*/ 303736 w 585000"/>
                <a:gd name="connsiteY5" fmla="*/ 78750 h 585000"/>
                <a:gd name="connsiteX6" fmla="*/ 78750 w 585000"/>
                <a:gd name="connsiteY6" fmla="*/ 303764 h 585000"/>
                <a:gd name="connsiteX7" fmla="*/ 303764 w 585000"/>
                <a:gd name="connsiteY7" fmla="*/ 528750 h 585000"/>
                <a:gd name="connsiteX8" fmla="*/ 440550 w 585000"/>
                <a:gd name="connsiteY8" fmla="*/ 482386 h 58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000" h="585000">
                  <a:moveTo>
                    <a:pt x="393750" y="303736"/>
                  </a:moveTo>
                  <a:lnTo>
                    <a:pt x="393750" y="326236"/>
                  </a:lnTo>
                  <a:cubicBezTo>
                    <a:pt x="393750" y="363515"/>
                    <a:pt x="423971" y="393736"/>
                    <a:pt x="461250" y="393736"/>
                  </a:cubicBezTo>
                  <a:cubicBezTo>
                    <a:pt x="498529" y="393736"/>
                    <a:pt x="528750" y="363515"/>
                    <a:pt x="528750" y="326236"/>
                  </a:cubicBezTo>
                  <a:lnTo>
                    <a:pt x="528750" y="303736"/>
                  </a:lnTo>
                  <a:cubicBezTo>
                    <a:pt x="528742" y="179472"/>
                    <a:pt x="428000" y="78742"/>
                    <a:pt x="303736" y="78750"/>
                  </a:cubicBezTo>
                  <a:cubicBezTo>
                    <a:pt x="179472" y="78758"/>
                    <a:pt x="78742" y="179500"/>
                    <a:pt x="78750" y="303764"/>
                  </a:cubicBezTo>
                  <a:cubicBezTo>
                    <a:pt x="78758" y="428028"/>
                    <a:pt x="179500" y="528758"/>
                    <a:pt x="303764" y="528750"/>
                  </a:cubicBezTo>
                  <a:cubicBezTo>
                    <a:pt x="353216" y="528747"/>
                    <a:pt x="401289" y="512452"/>
                    <a:pt x="440550" y="482386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069750" y="4182750"/>
            <a:ext cx="652500" cy="652500"/>
            <a:chOff x="3069750" y="4182750"/>
            <a:chExt cx="652500" cy="652500"/>
          </a:xfrm>
        </p:grpSpPr>
        <p:sp>
          <p:nvSpPr>
            <p:cNvPr id="188" name="任意多边形: 形状 187"/>
            <p:cNvSpPr/>
            <p:nvPr/>
          </p:nvSpPr>
          <p:spPr>
            <a:xfrm>
              <a:off x="3137250" y="4250250"/>
              <a:ext cx="517500" cy="517500"/>
            </a:xfrm>
            <a:custGeom>
              <a:avLst/>
              <a:gdLst>
                <a:gd name="connsiteX0" fmla="*/ 393750 w 517500"/>
                <a:gd name="connsiteY0" fmla="*/ 78750 h 517500"/>
                <a:gd name="connsiteX1" fmla="*/ 438750 w 517500"/>
                <a:gd name="connsiteY1" fmla="*/ 123750 h 517500"/>
                <a:gd name="connsiteX2" fmla="*/ 438750 w 517500"/>
                <a:gd name="connsiteY2" fmla="*/ 393750 h 517500"/>
                <a:gd name="connsiteX3" fmla="*/ 393750 w 517500"/>
                <a:gd name="connsiteY3" fmla="*/ 438750 h 517500"/>
                <a:gd name="connsiteX4" fmla="*/ 123750 w 517500"/>
                <a:gd name="connsiteY4" fmla="*/ 438750 h 517500"/>
                <a:gd name="connsiteX5" fmla="*/ 78750 w 517500"/>
                <a:gd name="connsiteY5" fmla="*/ 393750 h 517500"/>
                <a:gd name="connsiteX6" fmla="*/ 78750 w 517500"/>
                <a:gd name="connsiteY6" fmla="*/ 123750 h 517500"/>
                <a:gd name="connsiteX7" fmla="*/ 123750 w 517500"/>
                <a:gd name="connsiteY7" fmla="*/ 78750 h 5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500" h="517500">
                  <a:moveTo>
                    <a:pt x="393750" y="78750"/>
                  </a:moveTo>
                  <a:cubicBezTo>
                    <a:pt x="418603" y="78750"/>
                    <a:pt x="438750" y="98897"/>
                    <a:pt x="438750" y="123750"/>
                  </a:cubicBezTo>
                  <a:lnTo>
                    <a:pt x="438750" y="393750"/>
                  </a:lnTo>
                  <a:cubicBezTo>
                    <a:pt x="438750" y="418603"/>
                    <a:pt x="418603" y="438750"/>
                    <a:pt x="393750" y="438750"/>
                  </a:cubicBezTo>
                  <a:lnTo>
                    <a:pt x="123750" y="438750"/>
                  </a:lnTo>
                  <a:cubicBezTo>
                    <a:pt x="98897" y="438750"/>
                    <a:pt x="78750" y="418603"/>
                    <a:pt x="78750" y="393750"/>
                  </a:cubicBezTo>
                  <a:lnTo>
                    <a:pt x="78750" y="123750"/>
                  </a:lnTo>
                  <a:cubicBezTo>
                    <a:pt x="78750" y="98897"/>
                    <a:pt x="98897" y="78750"/>
                    <a:pt x="123750" y="78750"/>
                  </a:cubicBez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89" name="任意多边形: 形状 188"/>
            <p:cNvSpPr/>
            <p:nvPr/>
          </p:nvSpPr>
          <p:spPr>
            <a:xfrm>
              <a:off x="3249750" y="4362750"/>
              <a:ext cx="292500" cy="292500"/>
            </a:xfrm>
            <a:custGeom>
              <a:avLst/>
              <a:gdLst>
                <a:gd name="connsiteX0" fmla="*/ 78750 w 292500"/>
                <a:gd name="connsiteY0" fmla="*/ 78750 h 292500"/>
                <a:gd name="connsiteX1" fmla="*/ 213750 w 292500"/>
                <a:gd name="connsiteY1" fmla="*/ 78750 h 292500"/>
                <a:gd name="connsiteX2" fmla="*/ 213750 w 292500"/>
                <a:gd name="connsiteY2" fmla="*/ 213750 h 292500"/>
                <a:gd name="connsiteX3" fmla="*/ 78750 w 292500"/>
                <a:gd name="connsiteY3" fmla="*/ 213750 h 2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500" h="292500">
                  <a:moveTo>
                    <a:pt x="78750" y="78750"/>
                  </a:moveTo>
                  <a:lnTo>
                    <a:pt x="213750" y="78750"/>
                  </a:lnTo>
                  <a:lnTo>
                    <a:pt x="213750" y="213750"/>
                  </a:lnTo>
                  <a:lnTo>
                    <a:pt x="78750" y="21375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90" name="任意多边形: 形状 189"/>
            <p:cNvSpPr/>
            <p:nvPr/>
          </p:nvSpPr>
          <p:spPr>
            <a:xfrm>
              <a:off x="3249750" y="4182750"/>
              <a:ext cx="157500" cy="225000"/>
            </a:xfrm>
            <a:custGeom>
              <a:avLst/>
              <a:gdLst>
                <a:gd name="connsiteX0" fmla="*/ 78750 w 157500"/>
                <a:gd name="connsiteY0" fmla="*/ 78750 h 225000"/>
                <a:gd name="connsiteX1" fmla="*/ 78750 w 157500"/>
                <a:gd name="connsiteY1" fmla="*/ 146250 h 22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500" h="225000">
                  <a:moveTo>
                    <a:pt x="78750" y="78750"/>
                  </a:moveTo>
                  <a:lnTo>
                    <a:pt x="78750" y="1462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91" name="任意多边形: 形状 190"/>
            <p:cNvSpPr/>
            <p:nvPr/>
          </p:nvSpPr>
          <p:spPr>
            <a:xfrm>
              <a:off x="3384750" y="4182750"/>
              <a:ext cx="157500" cy="225000"/>
            </a:xfrm>
            <a:custGeom>
              <a:avLst/>
              <a:gdLst>
                <a:gd name="connsiteX0" fmla="*/ 78750 w 157500"/>
                <a:gd name="connsiteY0" fmla="*/ 78750 h 225000"/>
                <a:gd name="connsiteX1" fmla="*/ 78750 w 157500"/>
                <a:gd name="connsiteY1" fmla="*/ 146250 h 22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500" h="225000">
                  <a:moveTo>
                    <a:pt x="78750" y="78750"/>
                  </a:moveTo>
                  <a:lnTo>
                    <a:pt x="78750" y="1462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92" name="任意多边形: 形状 191"/>
            <p:cNvSpPr/>
            <p:nvPr/>
          </p:nvSpPr>
          <p:spPr>
            <a:xfrm>
              <a:off x="3249750" y="4610250"/>
              <a:ext cx="157500" cy="225000"/>
            </a:xfrm>
            <a:custGeom>
              <a:avLst/>
              <a:gdLst>
                <a:gd name="connsiteX0" fmla="*/ 78750 w 157500"/>
                <a:gd name="connsiteY0" fmla="*/ 78750 h 225000"/>
                <a:gd name="connsiteX1" fmla="*/ 78750 w 157500"/>
                <a:gd name="connsiteY1" fmla="*/ 146250 h 22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500" h="225000">
                  <a:moveTo>
                    <a:pt x="78750" y="78750"/>
                  </a:moveTo>
                  <a:lnTo>
                    <a:pt x="78750" y="1462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93" name="任意多边形: 形状 192"/>
            <p:cNvSpPr/>
            <p:nvPr/>
          </p:nvSpPr>
          <p:spPr>
            <a:xfrm>
              <a:off x="3384750" y="4610250"/>
              <a:ext cx="157500" cy="225000"/>
            </a:xfrm>
            <a:custGeom>
              <a:avLst/>
              <a:gdLst>
                <a:gd name="connsiteX0" fmla="*/ 78750 w 157500"/>
                <a:gd name="connsiteY0" fmla="*/ 78750 h 225000"/>
                <a:gd name="connsiteX1" fmla="*/ 78750 w 157500"/>
                <a:gd name="connsiteY1" fmla="*/ 146250 h 22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500" h="225000">
                  <a:moveTo>
                    <a:pt x="78750" y="78750"/>
                  </a:moveTo>
                  <a:lnTo>
                    <a:pt x="78750" y="1462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94" name="任意多边形: 形状 193"/>
            <p:cNvSpPr/>
            <p:nvPr/>
          </p:nvSpPr>
          <p:spPr>
            <a:xfrm>
              <a:off x="3497250" y="4362750"/>
              <a:ext cx="225000" cy="157500"/>
            </a:xfrm>
            <a:custGeom>
              <a:avLst/>
              <a:gdLst>
                <a:gd name="connsiteX0" fmla="*/ 78750 w 225000"/>
                <a:gd name="connsiteY0" fmla="*/ 78750 h 157500"/>
                <a:gd name="connsiteX1" fmla="*/ 146250 w 225000"/>
                <a:gd name="connsiteY1" fmla="*/ 78750 h 1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5000" h="157500">
                  <a:moveTo>
                    <a:pt x="78750" y="78750"/>
                  </a:moveTo>
                  <a:lnTo>
                    <a:pt x="146250" y="787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95" name="任意多边形: 形状 194"/>
            <p:cNvSpPr/>
            <p:nvPr/>
          </p:nvSpPr>
          <p:spPr>
            <a:xfrm>
              <a:off x="3497250" y="4475250"/>
              <a:ext cx="225000" cy="157500"/>
            </a:xfrm>
            <a:custGeom>
              <a:avLst/>
              <a:gdLst>
                <a:gd name="connsiteX0" fmla="*/ 78750 w 225000"/>
                <a:gd name="connsiteY0" fmla="*/ 78750 h 157500"/>
                <a:gd name="connsiteX1" fmla="*/ 146250 w 225000"/>
                <a:gd name="connsiteY1" fmla="*/ 78750 h 1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5000" h="157500">
                  <a:moveTo>
                    <a:pt x="78750" y="78750"/>
                  </a:moveTo>
                  <a:lnTo>
                    <a:pt x="146250" y="787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96" name="任意多边形: 形状 195"/>
            <p:cNvSpPr/>
            <p:nvPr/>
          </p:nvSpPr>
          <p:spPr>
            <a:xfrm>
              <a:off x="3069750" y="4362750"/>
              <a:ext cx="225000" cy="157500"/>
            </a:xfrm>
            <a:custGeom>
              <a:avLst/>
              <a:gdLst>
                <a:gd name="connsiteX0" fmla="*/ 78750 w 225000"/>
                <a:gd name="connsiteY0" fmla="*/ 78750 h 157500"/>
                <a:gd name="connsiteX1" fmla="*/ 146250 w 225000"/>
                <a:gd name="connsiteY1" fmla="*/ 78750 h 1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5000" h="157500">
                  <a:moveTo>
                    <a:pt x="78750" y="78750"/>
                  </a:moveTo>
                  <a:lnTo>
                    <a:pt x="146250" y="787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97" name="任意多边形: 形状 196"/>
            <p:cNvSpPr/>
            <p:nvPr/>
          </p:nvSpPr>
          <p:spPr>
            <a:xfrm>
              <a:off x="3069750" y="4475250"/>
              <a:ext cx="225000" cy="157500"/>
            </a:xfrm>
            <a:custGeom>
              <a:avLst/>
              <a:gdLst>
                <a:gd name="connsiteX0" fmla="*/ 78750 w 225000"/>
                <a:gd name="connsiteY0" fmla="*/ 78750 h 157500"/>
                <a:gd name="connsiteX1" fmla="*/ 146250 w 225000"/>
                <a:gd name="connsiteY1" fmla="*/ 78750 h 1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5000" h="157500">
                  <a:moveTo>
                    <a:pt x="78750" y="78750"/>
                  </a:moveTo>
                  <a:lnTo>
                    <a:pt x="146250" y="78750"/>
                  </a:lnTo>
                </a:path>
              </a:pathLst>
            </a:custGeom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</p:grpSp>
      <p:sp>
        <p:nvSpPr>
          <p:cNvPr id="199" name="任意多边形: 形状 198"/>
          <p:cNvSpPr/>
          <p:nvPr/>
        </p:nvSpPr>
        <p:spPr>
          <a:xfrm>
            <a:off x="4239750" y="4205250"/>
            <a:ext cx="472500" cy="607500"/>
          </a:xfrm>
          <a:custGeom>
            <a:avLst/>
            <a:gdLst>
              <a:gd name="connsiteX0" fmla="*/ 348750 w 472500"/>
              <a:gd name="connsiteY0" fmla="*/ 78750 h 607500"/>
              <a:gd name="connsiteX1" fmla="*/ 393750 w 472500"/>
              <a:gd name="connsiteY1" fmla="*/ 123750 h 607500"/>
              <a:gd name="connsiteX2" fmla="*/ 393750 w 472500"/>
              <a:gd name="connsiteY2" fmla="*/ 483750 h 607500"/>
              <a:gd name="connsiteX3" fmla="*/ 348750 w 472500"/>
              <a:gd name="connsiteY3" fmla="*/ 528750 h 607500"/>
              <a:gd name="connsiteX4" fmla="*/ 123750 w 472500"/>
              <a:gd name="connsiteY4" fmla="*/ 528750 h 607500"/>
              <a:gd name="connsiteX5" fmla="*/ 78750 w 472500"/>
              <a:gd name="connsiteY5" fmla="*/ 483750 h 607500"/>
              <a:gd name="connsiteX6" fmla="*/ 78750 w 472500"/>
              <a:gd name="connsiteY6" fmla="*/ 123750 h 607500"/>
              <a:gd name="connsiteX7" fmla="*/ 123750 w 472500"/>
              <a:gd name="connsiteY7" fmla="*/ 78750 h 60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2500" h="607500">
                <a:moveTo>
                  <a:pt x="348750" y="78750"/>
                </a:moveTo>
                <a:cubicBezTo>
                  <a:pt x="373603" y="78750"/>
                  <a:pt x="393750" y="98897"/>
                  <a:pt x="393750" y="123750"/>
                </a:cubicBezTo>
                <a:lnTo>
                  <a:pt x="393750" y="483750"/>
                </a:lnTo>
                <a:cubicBezTo>
                  <a:pt x="393750" y="508603"/>
                  <a:pt x="373603" y="528750"/>
                  <a:pt x="348750" y="528750"/>
                </a:cubicBezTo>
                <a:lnTo>
                  <a:pt x="123750" y="528750"/>
                </a:lnTo>
                <a:cubicBezTo>
                  <a:pt x="98897" y="528750"/>
                  <a:pt x="78750" y="508603"/>
                  <a:pt x="78750" y="483750"/>
                </a:cubicBezTo>
                <a:lnTo>
                  <a:pt x="78750" y="123750"/>
                </a:lnTo>
                <a:cubicBezTo>
                  <a:pt x="78750" y="98897"/>
                  <a:pt x="98897" y="78750"/>
                  <a:pt x="123750" y="78750"/>
                </a:cubicBez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00" name="任意多边形: 形状 199"/>
          <p:cNvSpPr/>
          <p:nvPr/>
        </p:nvSpPr>
        <p:spPr>
          <a:xfrm>
            <a:off x="4397250" y="4565250"/>
            <a:ext cx="157500" cy="157500"/>
          </a:xfrm>
          <a:custGeom>
            <a:avLst/>
            <a:gdLst>
              <a:gd name="connsiteX0" fmla="*/ 78750 w 157500"/>
              <a:gd name="connsiteY0" fmla="*/ 78750 h 157500"/>
              <a:gd name="connsiteX1" fmla="*/ 78750 w 157500"/>
              <a:gd name="connsiteY1" fmla="*/ 78750 h 1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500" h="157500">
                <a:moveTo>
                  <a:pt x="78750" y="78750"/>
                </a:moveTo>
                <a:lnTo>
                  <a:pt x="78750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02" name="任意多边形: 形状 201"/>
          <p:cNvSpPr/>
          <p:nvPr/>
        </p:nvSpPr>
        <p:spPr>
          <a:xfrm>
            <a:off x="5252250" y="4205250"/>
            <a:ext cx="607500" cy="607500"/>
          </a:xfrm>
          <a:custGeom>
            <a:avLst/>
            <a:gdLst>
              <a:gd name="connsiteX0" fmla="*/ 528750 w 607500"/>
              <a:gd name="connsiteY0" fmla="*/ 303750 h 607500"/>
              <a:gd name="connsiteX1" fmla="*/ 303750 w 607500"/>
              <a:gd name="connsiteY1" fmla="*/ 528750 h 607500"/>
              <a:gd name="connsiteX2" fmla="*/ 78750 w 607500"/>
              <a:gd name="connsiteY2" fmla="*/ 303750 h 607500"/>
              <a:gd name="connsiteX3" fmla="*/ 303750 w 607500"/>
              <a:gd name="connsiteY3" fmla="*/ 78750 h 607500"/>
              <a:gd name="connsiteX4" fmla="*/ 528750 w 607500"/>
              <a:gd name="connsiteY4" fmla="*/ 303750 h 60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500" h="607500">
                <a:moveTo>
                  <a:pt x="528750" y="303750"/>
                </a:moveTo>
                <a:cubicBezTo>
                  <a:pt x="528750" y="428014"/>
                  <a:pt x="428014" y="528750"/>
                  <a:pt x="303750" y="528750"/>
                </a:cubicBezTo>
                <a:cubicBezTo>
                  <a:pt x="179486" y="528750"/>
                  <a:pt x="78750" y="428014"/>
                  <a:pt x="78750" y="303750"/>
                </a:cubicBezTo>
                <a:cubicBezTo>
                  <a:pt x="78750" y="179486"/>
                  <a:pt x="179486" y="78750"/>
                  <a:pt x="303750" y="78750"/>
                </a:cubicBezTo>
                <a:cubicBezTo>
                  <a:pt x="428014" y="78750"/>
                  <a:pt x="528750" y="179486"/>
                  <a:pt x="528750" y="303750"/>
                </a:cubicBez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03" name="任意多边形: 形状 202"/>
          <p:cNvSpPr/>
          <p:nvPr/>
        </p:nvSpPr>
        <p:spPr>
          <a:xfrm>
            <a:off x="5529225" y="4340250"/>
            <a:ext cx="270000" cy="360000"/>
          </a:xfrm>
          <a:custGeom>
            <a:avLst/>
            <a:gdLst>
              <a:gd name="connsiteX0" fmla="*/ 78750 w 270000"/>
              <a:gd name="connsiteY0" fmla="*/ 78750 h 360000"/>
              <a:gd name="connsiteX1" fmla="*/ 207900 w 270000"/>
              <a:gd name="connsiteY1" fmla="*/ 3024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0000" h="360000">
                <a:moveTo>
                  <a:pt x="78750" y="78750"/>
                </a:moveTo>
                <a:lnTo>
                  <a:pt x="207900" y="30240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04" name="任意多边形: 形状 203"/>
          <p:cNvSpPr/>
          <p:nvPr/>
        </p:nvSpPr>
        <p:spPr>
          <a:xfrm>
            <a:off x="5425275" y="4340250"/>
            <a:ext cx="405000" cy="157500"/>
          </a:xfrm>
          <a:custGeom>
            <a:avLst/>
            <a:gdLst>
              <a:gd name="connsiteX0" fmla="*/ 78750 w 405000"/>
              <a:gd name="connsiteY0" fmla="*/ 78750 h 157500"/>
              <a:gd name="connsiteX1" fmla="*/ 337050 w 405000"/>
              <a:gd name="connsiteY1" fmla="*/ 78750 h 1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5000" h="157500">
                <a:moveTo>
                  <a:pt x="78750" y="78750"/>
                </a:moveTo>
                <a:lnTo>
                  <a:pt x="337050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05" name="任意多边形: 形状 204"/>
          <p:cNvSpPr/>
          <p:nvPr/>
        </p:nvSpPr>
        <p:spPr>
          <a:xfrm>
            <a:off x="5373300" y="4206600"/>
            <a:ext cx="270000" cy="360000"/>
          </a:xfrm>
          <a:custGeom>
            <a:avLst/>
            <a:gdLst>
              <a:gd name="connsiteX0" fmla="*/ 78750 w 270000"/>
              <a:gd name="connsiteY0" fmla="*/ 302400 h 360000"/>
              <a:gd name="connsiteX1" fmla="*/ 207900 w 270000"/>
              <a:gd name="connsiteY1" fmla="*/ 7875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0000" h="360000">
                <a:moveTo>
                  <a:pt x="78750" y="302400"/>
                </a:moveTo>
                <a:lnTo>
                  <a:pt x="207900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06" name="任意多边形: 形状 205"/>
          <p:cNvSpPr/>
          <p:nvPr/>
        </p:nvSpPr>
        <p:spPr>
          <a:xfrm>
            <a:off x="5296125" y="4296600"/>
            <a:ext cx="270000" cy="360000"/>
          </a:xfrm>
          <a:custGeom>
            <a:avLst/>
            <a:gdLst>
              <a:gd name="connsiteX0" fmla="*/ 207900 w 270000"/>
              <a:gd name="connsiteY0" fmla="*/ 302400 h 360000"/>
              <a:gd name="connsiteX1" fmla="*/ 78750 w 270000"/>
              <a:gd name="connsiteY1" fmla="*/ 7875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0000" h="360000">
                <a:moveTo>
                  <a:pt x="207900" y="302400"/>
                </a:moveTo>
                <a:lnTo>
                  <a:pt x="78750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07" name="任意多边形: 形状 206"/>
          <p:cNvSpPr/>
          <p:nvPr/>
        </p:nvSpPr>
        <p:spPr>
          <a:xfrm>
            <a:off x="5270925" y="4520250"/>
            <a:ext cx="405000" cy="157500"/>
          </a:xfrm>
          <a:custGeom>
            <a:avLst/>
            <a:gdLst>
              <a:gd name="connsiteX0" fmla="*/ 337050 w 405000"/>
              <a:gd name="connsiteY0" fmla="*/ 78750 h 157500"/>
              <a:gd name="connsiteX1" fmla="*/ 78750 w 405000"/>
              <a:gd name="connsiteY1" fmla="*/ 78750 h 1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5000" h="157500">
                <a:moveTo>
                  <a:pt x="337050" y="78750"/>
                </a:moveTo>
                <a:lnTo>
                  <a:pt x="78750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08" name="任意多边形: 形状 207"/>
          <p:cNvSpPr/>
          <p:nvPr/>
        </p:nvSpPr>
        <p:spPr>
          <a:xfrm>
            <a:off x="5452050" y="4430250"/>
            <a:ext cx="270000" cy="360000"/>
          </a:xfrm>
          <a:custGeom>
            <a:avLst/>
            <a:gdLst>
              <a:gd name="connsiteX0" fmla="*/ 207900 w 270000"/>
              <a:gd name="connsiteY0" fmla="*/ 78750 h 360000"/>
              <a:gd name="connsiteX1" fmla="*/ 78750 w 270000"/>
              <a:gd name="connsiteY1" fmla="*/ 3024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0000" h="360000">
                <a:moveTo>
                  <a:pt x="207900" y="78750"/>
                </a:moveTo>
                <a:lnTo>
                  <a:pt x="78750" y="30240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10" name="任意多边形: 形状 209"/>
          <p:cNvSpPr/>
          <p:nvPr/>
        </p:nvSpPr>
        <p:spPr>
          <a:xfrm>
            <a:off x="6512250" y="4250250"/>
            <a:ext cx="360000" cy="157500"/>
          </a:xfrm>
          <a:custGeom>
            <a:avLst/>
            <a:gdLst>
              <a:gd name="connsiteX0" fmla="*/ 281250 w 360000"/>
              <a:gd name="connsiteY0" fmla="*/ 78750 h 157500"/>
              <a:gd name="connsiteX1" fmla="*/ 78750 w 360000"/>
              <a:gd name="connsiteY1" fmla="*/ 78750 h 1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0000" h="157500">
                <a:moveTo>
                  <a:pt x="281250" y="78750"/>
                </a:moveTo>
                <a:lnTo>
                  <a:pt x="78750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11" name="任意多边形: 形状 210"/>
          <p:cNvSpPr/>
          <p:nvPr/>
        </p:nvSpPr>
        <p:spPr>
          <a:xfrm>
            <a:off x="6399750" y="4610250"/>
            <a:ext cx="360000" cy="157500"/>
          </a:xfrm>
          <a:custGeom>
            <a:avLst/>
            <a:gdLst>
              <a:gd name="connsiteX0" fmla="*/ 281250 w 360000"/>
              <a:gd name="connsiteY0" fmla="*/ 78750 h 157500"/>
              <a:gd name="connsiteX1" fmla="*/ 78750 w 360000"/>
              <a:gd name="connsiteY1" fmla="*/ 78750 h 1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0000" h="157500">
                <a:moveTo>
                  <a:pt x="281250" y="78750"/>
                </a:moveTo>
                <a:lnTo>
                  <a:pt x="78750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12" name="任意多边形: 形状 211"/>
          <p:cNvSpPr/>
          <p:nvPr/>
        </p:nvSpPr>
        <p:spPr>
          <a:xfrm>
            <a:off x="6489750" y="4250250"/>
            <a:ext cx="292500" cy="517500"/>
          </a:xfrm>
          <a:custGeom>
            <a:avLst/>
            <a:gdLst>
              <a:gd name="connsiteX0" fmla="*/ 213750 w 292500"/>
              <a:gd name="connsiteY0" fmla="*/ 78750 h 517500"/>
              <a:gd name="connsiteX1" fmla="*/ 78750 w 292500"/>
              <a:gd name="connsiteY1" fmla="*/ 438750 h 5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500" h="517500">
                <a:moveTo>
                  <a:pt x="213750" y="78750"/>
                </a:moveTo>
                <a:lnTo>
                  <a:pt x="78750" y="43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14" name="任意多边形: 形状 213"/>
          <p:cNvSpPr/>
          <p:nvPr/>
        </p:nvSpPr>
        <p:spPr>
          <a:xfrm>
            <a:off x="7502250" y="4250250"/>
            <a:ext cx="247500" cy="517500"/>
          </a:xfrm>
          <a:custGeom>
            <a:avLst/>
            <a:gdLst>
              <a:gd name="connsiteX0" fmla="*/ 78750 w 247500"/>
              <a:gd name="connsiteY0" fmla="*/ 78750 h 517500"/>
              <a:gd name="connsiteX1" fmla="*/ 168750 w 247500"/>
              <a:gd name="connsiteY1" fmla="*/ 78750 h 517500"/>
              <a:gd name="connsiteX2" fmla="*/ 168750 w 247500"/>
              <a:gd name="connsiteY2" fmla="*/ 438750 h 517500"/>
              <a:gd name="connsiteX3" fmla="*/ 78750 w 247500"/>
              <a:gd name="connsiteY3" fmla="*/ 438750 h 5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00" h="517500">
                <a:moveTo>
                  <a:pt x="78750" y="78750"/>
                </a:moveTo>
                <a:lnTo>
                  <a:pt x="168750" y="78750"/>
                </a:lnTo>
                <a:lnTo>
                  <a:pt x="168750" y="438750"/>
                </a:lnTo>
                <a:lnTo>
                  <a:pt x="78750" y="438750"/>
                </a:ln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15" name="任意多边形: 形状 214"/>
          <p:cNvSpPr/>
          <p:nvPr/>
        </p:nvSpPr>
        <p:spPr>
          <a:xfrm>
            <a:off x="7682250" y="4250250"/>
            <a:ext cx="247500" cy="517500"/>
          </a:xfrm>
          <a:custGeom>
            <a:avLst/>
            <a:gdLst>
              <a:gd name="connsiteX0" fmla="*/ 78750 w 247500"/>
              <a:gd name="connsiteY0" fmla="*/ 78750 h 517500"/>
              <a:gd name="connsiteX1" fmla="*/ 168750 w 247500"/>
              <a:gd name="connsiteY1" fmla="*/ 78750 h 517500"/>
              <a:gd name="connsiteX2" fmla="*/ 168750 w 247500"/>
              <a:gd name="connsiteY2" fmla="*/ 438750 h 517500"/>
              <a:gd name="connsiteX3" fmla="*/ 78750 w 247500"/>
              <a:gd name="connsiteY3" fmla="*/ 438750 h 5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00" h="517500">
                <a:moveTo>
                  <a:pt x="78750" y="78750"/>
                </a:moveTo>
                <a:lnTo>
                  <a:pt x="168750" y="78750"/>
                </a:lnTo>
                <a:lnTo>
                  <a:pt x="168750" y="438750"/>
                </a:lnTo>
                <a:lnTo>
                  <a:pt x="78750" y="438750"/>
                </a:ln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16" name="图形 68"/>
          <p:cNvSpPr/>
          <p:nvPr/>
        </p:nvSpPr>
        <p:spPr>
          <a:xfrm>
            <a:off x="8469921" y="4202719"/>
            <a:ext cx="652500" cy="607500"/>
          </a:xfrm>
          <a:custGeom>
            <a:avLst/>
            <a:gdLst>
              <a:gd name="connsiteX0" fmla="*/ 565704 w 652500"/>
              <a:gd name="connsiteY0" fmla="*/ 360056 h 607500"/>
              <a:gd name="connsiteX1" fmla="*/ 326079 w 652500"/>
              <a:gd name="connsiteY1" fmla="*/ 534206 h 607500"/>
              <a:gd name="connsiteX2" fmla="*/ 86454 w 652500"/>
              <a:gd name="connsiteY2" fmla="*/ 360056 h 607500"/>
              <a:gd name="connsiteX3" fmla="*/ 79704 w 652500"/>
              <a:gd name="connsiteY3" fmla="*/ 338907 h 607500"/>
              <a:gd name="connsiteX4" fmla="*/ 107154 w 652500"/>
              <a:gd name="connsiteY4" fmla="*/ 253856 h 607500"/>
              <a:gd name="connsiteX5" fmla="*/ 162054 w 652500"/>
              <a:gd name="connsiteY5" fmla="*/ 84881 h 607500"/>
              <a:gd name="connsiteX6" fmla="*/ 164529 w 652500"/>
              <a:gd name="connsiteY6" fmla="*/ 81281 h 607500"/>
              <a:gd name="connsiteX7" fmla="*/ 177579 w 652500"/>
              <a:gd name="connsiteY7" fmla="*/ 81281 h 607500"/>
              <a:gd name="connsiteX8" fmla="*/ 180054 w 652500"/>
              <a:gd name="connsiteY8" fmla="*/ 85331 h 607500"/>
              <a:gd name="connsiteX9" fmla="*/ 234954 w 652500"/>
              <a:gd name="connsiteY9" fmla="*/ 253856 h 607500"/>
              <a:gd name="connsiteX10" fmla="*/ 417204 w 652500"/>
              <a:gd name="connsiteY10" fmla="*/ 253856 h 607500"/>
              <a:gd name="connsiteX11" fmla="*/ 472104 w 652500"/>
              <a:gd name="connsiteY11" fmla="*/ 84881 h 607500"/>
              <a:gd name="connsiteX12" fmla="*/ 474579 w 652500"/>
              <a:gd name="connsiteY12" fmla="*/ 81281 h 607500"/>
              <a:gd name="connsiteX13" fmla="*/ 487629 w 652500"/>
              <a:gd name="connsiteY13" fmla="*/ 81281 h 607500"/>
              <a:gd name="connsiteX14" fmla="*/ 490104 w 652500"/>
              <a:gd name="connsiteY14" fmla="*/ 85331 h 607500"/>
              <a:gd name="connsiteX15" fmla="*/ 545004 w 652500"/>
              <a:gd name="connsiteY15" fmla="*/ 254306 h 607500"/>
              <a:gd name="connsiteX16" fmla="*/ 573579 w 652500"/>
              <a:gd name="connsiteY16" fmla="*/ 338906 h 607500"/>
              <a:gd name="connsiteX17" fmla="*/ 565704 w 652500"/>
              <a:gd name="connsiteY17" fmla="*/ 360056 h 60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2500" h="607500">
                <a:moveTo>
                  <a:pt x="565704" y="360056"/>
                </a:moveTo>
                <a:lnTo>
                  <a:pt x="326079" y="534206"/>
                </a:lnTo>
                <a:lnTo>
                  <a:pt x="86454" y="360056"/>
                </a:lnTo>
                <a:cubicBezTo>
                  <a:pt x="79864" y="355210"/>
                  <a:pt x="77140" y="346674"/>
                  <a:pt x="79704" y="338907"/>
                </a:cubicBezTo>
                <a:lnTo>
                  <a:pt x="107154" y="253856"/>
                </a:lnTo>
                <a:lnTo>
                  <a:pt x="162054" y="84881"/>
                </a:lnTo>
                <a:cubicBezTo>
                  <a:pt x="162586" y="83505"/>
                  <a:pt x="163434" y="82272"/>
                  <a:pt x="164529" y="81281"/>
                </a:cubicBezTo>
                <a:cubicBezTo>
                  <a:pt x="168224" y="77906"/>
                  <a:pt x="173883" y="77906"/>
                  <a:pt x="177579" y="81281"/>
                </a:cubicBezTo>
                <a:cubicBezTo>
                  <a:pt x="178735" y="82399"/>
                  <a:pt x="179587" y="83793"/>
                  <a:pt x="180054" y="85331"/>
                </a:cubicBezTo>
                <a:lnTo>
                  <a:pt x="234954" y="253856"/>
                </a:lnTo>
                <a:lnTo>
                  <a:pt x="417204" y="253856"/>
                </a:lnTo>
                <a:lnTo>
                  <a:pt x="472104" y="84881"/>
                </a:lnTo>
                <a:cubicBezTo>
                  <a:pt x="472636" y="83505"/>
                  <a:pt x="473484" y="82272"/>
                  <a:pt x="474579" y="81281"/>
                </a:cubicBezTo>
                <a:cubicBezTo>
                  <a:pt x="478274" y="77906"/>
                  <a:pt x="483933" y="77906"/>
                  <a:pt x="487629" y="81281"/>
                </a:cubicBezTo>
                <a:cubicBezTo>
                  <a:pt x="488785" y="82399"/>
                  <a:pt x="489637" y="83793"/>
                  <a:pt x="490104" y="85331"/>
                </a:cubicBezTo>
                <a:lnTo>
                  <a:pt x="545004" y="254306"/>
                </a:lnTo>
                <a:lnTo>
                  <a:pt x="573579" y="338906"/>
                </a:lnTo>
                <a:cubicBezTo>
                  <a:pt x="575913" y="346922"/>
                  <a:pt x="572712" y="355520"/>
                  <a:pt x="565704" y="360056"/>
                </a:cubicBez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18" name="任意多边形: 形状 217"/>
          <p:cNvSpPr/>
          <p:nvPr/>
        </p:nvSpPr>
        <p:spPr>
          <a:xfrm>
            <a:off x="9752250" y="4497750"/>
            <a:ext cx="382500" cy="270000"/>
          </a:xfrm>
          <a:custGeom>
            <a:avLst/>
            <a:gdLst>
              <a:gd name="connsiteX0" fmla="*/ 78750 w 382500"/>
              <a:gd name="connsiteY0" fmla="*/ 78750 h 270000"/>
              <a:gd name="connsiteX1" fmla="*/ 191250 w 382500"/>
              <a:gd name="connsiteY1" fmla="*/ 191250 h 270000"/>
              <a:gd name="connsiteX2" fmla="*/ 303750 w 382500"/>
              <a:gd name="connsiteY2" fmla="*/ 78750 h 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500" h="270000">
                <a:moveTo>
                  <a:pt x="78750" y="78750"/>
                </a:moveTo>
                <a:lnTo>
                  <a:pt x="191250" y="191250"/>
                </a:lnTo>
                <a:lnTo>
                  <a:pt x="303750" y="7875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19" name="任意多边形: 形状 218"/>
          <p:cNvSpPr/>
          <p:nvPr/>
        </p:nvSpPr>
        <p:spPr>
          <a:xfrm>
            <a:off x="9617250" y="4250250"/>
            <a:ext cx="405000" cy="517500"/>
          </a:xfrm>
          <a:custGeom>
            <a:avLst/>
            <a:gdLst>
              <a:gd name="connsiteX0" fmla="*/ 78750 w 405000"/>
              <a:gd name="connsiteY0" fmla="*/ 78750 h 517500"/>
              <a:gd name="connsiteX1" fmla="*/ 236250 w 405000"/>
              <a:gd name="connsiteY1" fmla="*/ 78750 h 517500"/>
              <a:gd name="connsiteX2" fmla="*/ 326250 w 405000"/>
              <a:gd name="connsiteY2" fmla="*/ 168750 h 517500"/>
              <a:gd name="connsiteX3" fmla="*/ 326250 w 405000"/>
              <a:gd name="connsiteY3" fmla="*/ 438750 h 5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000" h="517500">
                <a:moveTo>
                  <a:pt x="78750" y="78750"/>
                </a:moveTo>
                <a:lnTo>
                  <a:pt x="236250" y="78750"/>
                </a:lnTo>
                <a:cubicBezTo>
                  <a:pt x="285956" y="78750"/>
                  <a:pt x="326250" y="119044"/>
                  <a:pt x="326250" y="168750"/>
                </a:cubicBezTo>
                <a:lnTo>
                  <a:pt x="326250" y="43875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21" name="任意多边形: 形状 220"/>
          <p:cNvSpPr/>
          <p:nvPr/>
        </p:nvSpPr>
        <p:spPr>
          <a:xfrm>
            <a:off x="10922250" y="4205250"/>
            <a:ext cx="315000" cy="607500"/>
          </a:xfrm>
          <a:custGeom>
            <a:avLst/>
            <a:gdLst>
              <a:gd name="connsiteX0" fmla="*/ 78750 w 315000"/>
              <a:gd name="connsiteY0" fmla="*/ 528750 h 607500"/>
              <a:gd name="connsiteX1" fmla="*/ 191250 w 315000"/>
              <a:gd name="connsiteY1" fmla="*/ 528750 h 607500"/>
              <a:gd name="connsiteX2" fmla="*/ 236250 w 315000"/>
              <a:gd name="connsiteY2" fmla="*/ 483750 h 607500"/>
              <a:gd name="connsiteX3" fmla="*/ 236250 w 315000"/>
              <a:gd name="connsiteY3" fmla="*/ 123750 h 607500"/>
              <a:gd name="connsiteX4" fmla="*/ 191250 w 315000"/>
              <a:gd name="connsiteY4" fmla="*/ 78750 h 607500"/>
              <a:gd name="connsiteX5" fmla="*/ 78750 w 315000"/>
              <a:gd name="connsiteY5" fmla="*/ 78750 h 60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000" h="607500">
                <a:moveTo>
                  <a:pt x="78750" y="528750"/>
                </a:moveTo>
                <a:lnTo>
                  <a:pt x="191250" y="528750"/>
                </a:lnTo>
                <a:cubicBezTo>
                  <a:pt x="216103" y="528750"/>
                  <a:pt x="236250" y="508603"/>
                  <a:pt x="236250" y="483750"/>
                </a:cubicBezTo>
                <a:lnTo>
                  <a:pt x="236250" y="123750"/>
                </a:lnTo>
                <a:cubicBezTo>
                  <a:pt x="236250" y="98897"/>
                  <a:pt x="216103" y="78750"/>
                  <a:pt x="191250" y="78750"/>
                </a:cubicBezTo>
                <a:lnTo>
                  <a:pt x="78750" y="7875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22" name="任意多边形: 形状 221"/>
          <p:cNvSpPr/>
          <p:nvPr/>
        </p:nvSpPr>
        <p:spPr>
          <a:xfrm>
            <a:off x="10854750" y="4340250"/>
            <a:ext cx="247500" cy="337500"/>
          </a:xfrm>
          <a:custGeom>
            <a:avLst/>
            <a:gdLst>
              <a:gd name="connsiteX0" fmla="*/ 78750 w 247500"/>
              <a:gd name="connsiteY0" fmla="*/ 258750 h 337500"/>
              <a:gd name="connsiteX1" fmla="*/ 168750 w 247500"/>
              <a:gd name="connsiteY1" fmla="*/ 168750 h 337500"/>
              <a:gd name="connsiteX2" fmla="*/ 78750 w 247500"/>
              <a:gd name="connsiteY2" fmla="*/ 78750 h 33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500" h="337500">
                <a:moveTo>
                  <a:pt x="78750" y="258750"/>
                </a:moveTo>
                <a:lnTo>
                  <a:pt x="168750" y="168750"/>
                </a:lnTo>
                <a:lnTo>
                  <a:pt x="78750" y="7875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23" name="任意多边形: 形状 222"/>
          <p:cNvSpPr/>
          <p:nvPr/>
        </p:nvSpPr>
        <p:spPr>
          <a:xfrm>
            <a:off x="10674750" y="4430250"/>
            <a:ext cx="427500" cy="157500"/>
          </a:xfrm>
          <a:custGeom>
            <a:avLst/>
            <a:gdLst>
              <a:gd name="connsiteX0" fmla="*/ 348750 w 427500"/>
              <a:gd name="connsiteY0" fmla="*/ 78750 h 157500"/>
              <a:gd name="connsiteX1" fmla="*/ 78750 w 427500"/>
              <a:gd name="connsiteY1" fmla="*/ 78750 h 1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500" h="157500">
                <a:moveTo>
                  <a:pt x="348750" y="78750"/>
                </a:moveTo>
                <a:lnTo>
                  <a:pt x="78750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25" name="任意多边形: 形状 224"/>
          <p:cNvSpPr/>
          <p:nvPr/>
        </p:nvSpPr>
        <p:spPr>
          <a:xfrm>
            <a:off x="954750" y="5307750"/>
            <a:ext cx="562500" cy="562500"/>
          </a:xfrm>
          <a:custGeom>
            <a:avLst/>
            <a:gdLst>
              <a:gd name="connsiteX0" fmla="*/ 438750 w 562500"/>
              <a:gd name="connsiteY0" fmla="*/ 78750 h 562500"/>
              <a:gd name="connsiteX1" fmla="*/ 483750 w 562500"/>
              <a:gd name="connsiteY1" fmla="*/ 123750 h 562500"/>
              <a:gd name="connsiteX2" fmla="*/ 483750 w 562500"/>
              <a:gd name="connsiteY2" fmla="*/ 438750 h 562500"/>
              <a:gd name="connsiteX3" fmla="*/ 438750 w 562500"/>
              <a:gd name="connsiteY3" fmla="*/ 483750 h 562500"/>
              <a:gd name="connsiteX4" fmla="*/ 123750 w 562500"/>
              <a:gd name="connsiteY4" fmla="*/ 483750 h 562500"/>
              <a:gd name="connsiteX5" fmla="*/ 78750 w 562500"/>
              <a:gd name="connsiteY5" fmla="*/ 438750 h 562500"/>
              <a:gd name="connsiteX6" fmla="*/ 78750 w 562500"/>
              <a:gd name="connsiteY6" fmla="*/ 123750 h 562500"/>
              <a:gd name="connsiteX7" fmla="*/ 123750 w 562500"/>
              <a:gd name="connsiteY7" fmla="*/ 78750 h 5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500" h="562500">
                <a:moveTo>
                  <a:pt x="438750" y="78750"/>
                </a:moveTo>
                <a:cubicBezTo>
                  <a:pt x="463603" y="78750"/>
                  <a:pt x="483750" y="98897"/>
                  <a:pt x="483750" y="123750"/>
                </a:cubicBezTo>
                <a:lnTo>
                  <a:pt x="483750" y="438750"/>
                </a:lnTo>
                <a:cubicBezTo>
                  <a:pt x="483750" y="463603"/>
                  <a:pt x="463603" y="483750"/>
                  <a:pt x="438750" y="483750"/>
                </a:cubicBezTo>
                <a:lnTo>
                  <a:pt x="123750" y="483750"/>
                </a:lnTo>
                <a:cubicBezTo>
                  <a:pt x="98897" y="483750"/>
                  <a:pt x="78750" y="463603"/>
                  <a:pt x="78750" y="438750"/>
                </a:cubicBezTo>
                <a:lnTo>
                  <a:pt x="78750" y="123750"/>
                </a:lnTo>
                <a:cubicBezTo>
                  <a:pt x="78750" y="98897"/>
                  <a:pt x="98897" y="78750"/>
                  <a:pt x="123750" y="78750"/>
                </a:cubicBez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26" name="任意多边形: 形状 225"/>
          <p:cNvSpPr/>
          <p:nvPr/>
        </p:nvSpPr>
        <p:spPr>
          <a:xfrm>
            <a:off x="1157250" y="5420250"/>
            <a:ext cx="157500" cy="337500"/>
          </a:xfrm>
          <a:custGeom>
            <a:avLst/>
            <a:gdLst>
              <a:gd name="connsiteX0" fmla="*/ 78750 w 157500"/>
              <a:gd name="connsiteY0" fmla="*/ 78750 h 337500"/>
              <a:gd name="connsiteX1" fmla="*/ 78750 w 157500"/>
              <a:gd name="connsiteY1" fmla="*/ 258750 h 33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500" h="337500">
                <a:moveTo>
                  <a:pt x="78750" y="78750"/>
                </a:moveTo>
                <a:lnTo>
                  <a:pt x="78750" y="25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27" name="任意多边形: 形状 226"/>
          <p:cNvSpPr/>
          <p:nvPr/>
        </p:nvSpPr>
        <p:spPr>
          <a:xfrm>
            <a:off x="1067250" y="5510250"/>
            <a:ext cx="337500" cy="157500"/>
          </a:xfrm>
          <a:custGeom>
            <a:avLst/>
            <a:gdLst>
              <a:gd name="connsiteX0" fmla="*/ 78750 w 337500"/>
              <a:gd name="connsiteY0" fmla="*/ 78750 h 157500"/>
              <a:gd name="connsiteX1" fmla="*/ 258750 w 337500"/>
              <a:gd name="connsiteY1" fmla="*/ 78750 h 1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7500" h="157500">
                <a:moveTo>
                  <a:pt x="78750" y="78750"/>
                </a:moveTo>
                <a:lnTo>
                  <a:pt x="258750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29" name="任意多边形: 形状 228"/>
          <p:cNvSpPr/>
          <p:nvPr/>
        </p:nvSpPr>
        <p:spPr>
          <a:xfrm>
            <a:off x="2034750" y="5285250"/>
            <a:ext cx="562500" cy="607500"/>
          </a:xfrm>
          <a:custGeom>
            <a:avLst/>
            <a:gdLst>
              <a:gd name="connsiteX0" fmla="*/ 78750 w 562500"/>
              <a:gd name="connsiteY0" fmla="*/ 236250 h 607500"/>
              <a:gd name="connsiteX1" fmla="*/ 281250 w 562500"/>
              <a:gd name="connsiteY1" fmla="*/ 78750 h 607500"/>
              <a:gd name="connsiteX2" fmla="*/ 483750 w 562500"/>
              <a:gd name="connsiteY2" fmla="*/ 236250 h 607500"/>
              <a:gd name="connsiteX3" fmla="*/ 483750 w 562500"/>
              <a:gd name="connsiteY3" fmla="*/ 483750 h 607500"/>
              <a:gd name="connsiteX4" fmla="*/ 438750 w 562500"/>
              <a:gd name="connsiteY4" fmla="*/ 528750 h 607500"/>
              <a:gd name="connsiteX5" fmla="*/ 123750 w 562500"/>
              <a:gd name="connsiteY5" fmla="*/ 528750 h 607500"/>
              <a:gd name="connsiteX6" fmla="*/ 78750 w 562500"/>
              <a:gd name="connsiteY6" fmla="*/ 483750 h 60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500" h="607500">
                <a:moveTo>
                  <a:pt x="78750" y="236250"/>
                </a:moveTo>
                <a:lnTo>
                  <a:pt x="281250" y="78750"/>
                </a:lnTo>
                <a:lnTo>
                  <a:pt x="483750" y="236250"/>
                </a:lnTo>
                <a:lnTo>
                  <a:pt x="483750" y="483750"/>
                </a:lnTo>
                <a:cubicBezTo>
                  <a:pt x="483750" y="508603"/>
                  <a:pt x="463603" y="528750"/>
                  <a:pt x="438750" y="528750"/>
                </a:cubicBezTo>
                <a:lnTo>
                  <a:pt x="123750" y="528750"/>
                </a:lnTo>
                <a:cubicBezTo>
                  <a:pt x="98897" y="528750"/>
                  <a:pt x="78750" y="508603"/>
                  <a:pt x="78750" y="483750"/>
                </a:cubicBez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30" name="任意多边形: 形状 229"/>
          <p:cNvSpPr/>
          <p:nvPr/>
        </p:nvSpPr>
        <p:spPr>
          <a:xfrm>
            <a:off x="2169750" y="5510250"/>
            <a:ext cx="292500" cy="382500"/>
          </a:xfrm>
          <a:custGeom>
            <a:avLst/>
            <a:gdLst>
              <a:gd name="connsiteX0" fmla="*/ 78750 w 292500"/>
              <a:gd name="connsiteY0" fmla="*/ 303750 h 382500"/>
              <a:gd name="connsiteX1" fmla="*/ 78750 w 292500"/>
              <a:gd name="connsiteY1" fmla="*/ 78750 h 382500"/>
              <a:gd name="connsiteX2" fmla="*/ 213750 w 292500"/>
              <a:gd name="connsiteY2" fmla="*/ 78750 h 382500"/>
              <a:gd name="connsiteX3" fmla="*/ 213750 w 292500"/>
              <a:gd name="connsiteY3" fmla="*/ 303750 h 38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500" h="382500">
                <a:moveTo>
                  <a:pt x="78750" y="303750"/>
                </a:moveTo>
                <a:lnTo>
                  <a:pt x="78750" y="78750"/>
                </a:lnTo>
                <a:lnTo>
                  <a:pt x="213750" y="78750"/>
                </a:lnTo>
                <a:lnTo>
                  <a:pt x="213750" y="30375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32" name="任意多边形: 形状 231"/>
          <p:cNvSpPr/>
          <p:nvPr/>
        </p:nvSpPr>
        <p:spPr>
          <a:xfrm>
            <a:off x="3317250" y="5352750"/>
            <a:ext cx="157500" cy="472500"/>
          </a:xfrm>
          <a:custGeom>
            <a:avLst/>
            <a:gdLst>
              <a:gd name="connsiteX0" fmla="*/ 78750 w 157500"/>
              <a:gd name="connsiteY0" fmla="*/ 78750 h 472500"/>
              <a:gd name="connsiteX1" fmla="*/ 78750 w 157500"/>
              <a:gd name="connsiteY1" fmla="*/ 393750 h 47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500" h="472500">
                <a:moveTo>
                  <a:pt x="78750" y="78750"/>
                </a:moveTo>
                <a:lnTo>
                  <a:pt x="78750" y="393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33" name="任意多边形: 形状 232"/>
          <p:cNvSpPr/>
          <p:nvPr/>
        </p:nvSpPr>
        <p:spPr>
          <a:xfrm>
            <a:off x="3159750" y="5510250"/>
            <a:ext cx="472500" cy="157500"/>
          </a:xfrm>
          <a:custGeom>
            <a:avLst/>
            <a:gdLst>
              <a:gd name="connsiteX0" fmla="*/ 78750 w 472500"/>
              <a:gd name="connsiteY0" fmla="*/ 78750 h 157500"/>
              <a:gd name="connsiteX1" fmla="*/ 393750 w 472500"/>
              <a:gd name="connsiteY1" fmla="*/ 78750 h 1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500" h="157500">
                <a:moveTo>
                  <a:pt x="78750" y="78750"/>
                </a:moveTo>
                <a:lnTo>
                  <a:pt x="393750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34" name="图形 74"/>
          <p:cNvSpPr/>
          <p:nvPr/>
        </p:nvSpPr>
        <p:spPr>
          <a:xfrm>
            <a:off x="4329750" y="5375250"/>
            <a:ext cx="292500" cy="427500"/>
          </a:xfrm>
          <a:custGeom>
            <a:avLst/>
            <a:gdLst>
              <a:gd name="connsiteX0" fmla="*/ 78750 w 292500"/>
              <a:gd name="connsiteY0" fmla="*/ 348750 h 427500"/>
              <a:gd name="connsiteX1" fmla="*/ 213750 w 292500"/>
              <a:gd name="connsiteY1" fmla="*/ 213750 h 427500"/>
              <a:gd name="connsiteX2" fmla="*/ 78750 w 292500"/>
              <a:gd name="connsiteY2" fmla="*/ 78750 h 42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500" h="427500">
                <a:moveTo>
                  <a:pt x="78750" y="348750"/>
                </a:moveTo>
                <a:lnTo>
                  <a:pt x="213750" y="213750"/>
                </a:lnTo>
                <a:lnTo>
                  <a:pt x="78750" y="7875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36" name="任意多边形: 形状 235"/>
          <p:cNvSpPr/>
          <p:nvPr/>
        </p:nvSpPr>
        <p:spPr>
          <a:xfrm>
            <a:off x="5274750" y="5307750"/>
            <a:ext cx="495000" cy="495000"/>
          </a:xfrm>
          <a:custGeom>
            <a:avLst/>
            <a:gdLst>
              <a:gd name="connsiteX0" fmla="*/ 416250 w 495000"/>
              <a:gd name="connsiteY0" fmla="*/ 247500 h 495000"/>
              <a:gd name="connsiteX1" fmla="*/ 247500 w 495000"/>
              <a:gd name="connsiteY1" fmla="*/ 416250 h 495000"/>
              <a:gd name="connsiteX2" fmla="*/ 78750 w 495000"/>
              <a:gd name="connsiteY2" fmla="*/ 247500 h 495000"/>
              <a:gd name="connsiteX3" fmla="*/ 247500 w 495000"/>
              <a:gd name="connsiteY3" fmla="*/ 78750 h 495000"/>
              <a:gd name="connsiteX4" fmla="*/ 416250 w 495000"/>
              <a:gd name="connsiteY4" fmla="*/ 247500 h 49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000" h="495000">
                <a:moveTo>
                  <a:pt x="416250" y="247500"/>
                </a:moveTo>
                <a:cubicBezTo>
                  <a:pt x="416250" y="340698"/>
                  <a:pt x="340698" y="416250"/>
                  <a:pt x="247500" y="416250"/>
                </a:cubicBezTo>
                <a:cubicBezTo>
                  <a:pt x="154302" y="416250"/>
                  <a:pt x="78750" y="340698"/>
                  <a:pt x="78750" y="247500"/>
                </a:cubicBezTo>
                <a:cubicBezTo>
                  <a:pt x="78750" y="154302"/>
                  <a:pt x="154302" y="78750"/>
                  <a:pt x="247500" y="78750"/>
                </a:cubicBezTo>
                <a:cubicBezTo>
                  <a:pt x="340698" y="78750"/>
                  <a:pt x="416250" y="154302"/>
                  <a:pt x="416250" y="247500"/>
                </a:cubicBez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37" name="任意多边形: 形状 236"/>
          <p:cNvSpPr/>
          <p:nvPr/>
        </p:nvSpPr>
        <p:spPr>
          <a:xfrm>
            <a:off x="5562750" y="5595750"/>
            <a:ext cx="270000" cy="270000"/>
          </a:xfrm>
          <a:custGeom>
            <a:avLst/>
            <a:gdLst>
              <a:gd name="connsiteX0" fmla="*/ 195750 w 270000"/>
              <a:gd name="connsiteY0" fmla="*/ 195750 h 270000"/>
              <a:gd name="connsiteX1" fmla="*/ 78750 w 270000"/>
              <a:gd name="connsiteY1" fmla="*/ 78750 h 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0000" h="270000">
                <a:moveTo>
                  <a:pt x="195750" y="195750"/>
                </a:moveTo>
                <a:lnTo>
                  <a:pt x="78750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39" name="任意多边形: 形状 238"/>
          <p:cNvSpPr/>
          <p:nvPr/>
        </p:nvSpPr>
        <p:spPr>
          <a:xfrm>
            <a:off x="6309750" y="5285250"/>
            <a:ext cx="652500" cy="607500"/>
          </a:xfrm>
          <a:custGeom>
            <a:avLst/>
            <a:gdLst>
              <a:gd name="connsiteX0" fmla="*/ 78750 w 652500"/>
              <a:gd name="connsiteY0" fmla="*/ 168750 h 607500"/>
              <a:gd name="connsiteX1" fmla="*/ 78750 w 652500"/>
              <a:gd name="connsiteY1" fmla="*/ 528750 h 607500"/>
              <a:gd name="connsiteX2" fmla="*/ 236250 w 652500"/>
              <a:gd name="connsiteY2" fmla="*/ 438750 h 607500"/>
              <a:gd name="connsiteX3" fmla="*/ 416250 w 652500"/>
              <a:gd name="connsiteY3" fmla="*/ 528750 h 607500"/>
              <a:gd name="connsiteX4" fmla="*/ 573750 w 652500"/>
              <a:gd name="connsiteY4" fmla="*/ 438750 h 607500"/>
              <a:gd name="connsiteX5" fmla="*/ 573750 w 652500"/>
              <a:gd name="connsiteY5" fmla="*/ 78750 h 607500"/>
              <a:gd name="connsiteX6" fmla="*/ 416250 w 652500"/>
              <a:gd name="connsiteY6" fmla="*/ 168750 h 607500"/>
              <a:gd name="connsiteX7" fmla="*/ 236250 w 652500"/>
              <a:gd name="connsiteY7" fmla="*/ 78750 h 607500"/>
              <a:gd name="connsiteX8" fmla="*/ 78750 w 652500"/>
              <a:gd name="connsiteY8" fmla="*/ 168750 h 60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2500" h="607500">
                <a:moveTo>
                  <a:pt x="78750" y="168750"/>
                </a:moveTo>
                <a:lnTo>
                  <a:pt x="78750" y="528750"/>
                </a:lnTo>
                <a:lnTo>
                  <a:pt x="236250" y="438750"/>
                </a:lnTo>
                <a:lnTo>
                  <a:pt x="416250" y="528750"/>
                </a:lnTo>
                <a:lnTo>
                  <a:pt x="573750" y="438750"/>
                </a:lnTo>
                <a:lnTo>
                  <a:pt x="573750" y="78750"/>
                </a:lnTo>
                <a:lnTo>
                  <a:pt x="416250" y="168750"/>
                </a:lnTo>
                <a:lnTo>
                  <a:pt x="236250" y="78750"/>
                </a:lnTo>
                <a:lnTo>
                  <a:pt x="78750" y="168750"/>
                </a:ln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40" name="任意多边形: 形状 239"/>
          <p:cNvSpPr/>
          <p:nvPr/>
        </p:nvSpPr>
        <p:spPr>
          <a:xfrm>
            <a:off x="6467250" y="5285250"/>
            <a:ext cx="157500" cy="517500"/>
          </a:xfrm>
          <a:custGeom>
            <a:avLst/>
            <a:gdLst>
              <a:gd name="connsiteX0" fmla="*/ 78750 w 157500"/>
              <a:gd name="connsiteY0" fmla="*/ 78750 h 517500"/>
              <a:gd name="connsiteX1" fmla="*/ 78750 w 157500"/>
              <a:gd name="connsiteY1" fmla="*/ 438750 h 5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500" h="517500">
                <a:moveTo>
                  <a:pt x="78750" y="78750"/>
                </a:moveTo>
                <a:lnTo>
                  <a:pt x="78750" y="43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41" name="任意多边形: 形状 240"/>
          <p:cNvSpPr/>
          <p:nvPr/>
        </p:nvSpPr>
        <p:spPr>
          <a:xfrm>
            <a:off x="6647250" y="5375250"/>
            <a:ext cx="157500" cy="517500"/>
          </a:xfrm>
          <a:custGeom>
            <a:avLst/>
            <a:gdLst>
              <a:gd name="connsiteX0" fmla="*/ 78750 w 157500"/>
              <a:gd name="connsiteY0" fmla="*/ 78750 h 517500"/>
              <a:gd name="connsiteX1" fmla="*/ 78750 w 157500"/>
              <a:gd name="connsiteY1" fmla="*/ 438750 h 5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500" h="517500">
                <a:moveTo>
                  <a:pt x="78750" y="78750"/>
                </a:moveTo>
                <a:lnTo>
                  <a:pt x="78750" y="43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42" name="图形 77"/>
          <p:cNvSpPr/>
          <p:nvPr/>
        </p:nvSpPr>
        <p:spPr>
          <a:xfrm>
            <a:off x="7414765" y="5285248"/>
            <a:ext cx="585000" cy="585000"/>
          </a:xfrm>
          <a:custGeom>
            <a:avLst/>
            <a:gdLst>
              <a:gd name="connsiteX0" fmla="*/ 526236 w 585000"/>
              <a:gd name="connsiteY0" fmla="*/ 414452 h 585000"/>
              <a:gd name="connsiteX1" fmla="*/ 526236 w 585000"/>
              <a:gd name="connsiteY1" fmla="*/ 481952 h 585000"/>
              <a:gd name="connsiteX2" fmla="*/ 481419 w 585000"/>
              <a:gd name="connsiteY2" fmla="*/ 527135 h 585000"/>
              <a:gd name="connsiteX3" fmla="*/ 477185 w 585000"/>
              <a:gd name="connsiteY3" fmla="*/ 526952 h 585000"/>
              <a:gd name="connsiteX4" fmla="*/ 283010 w 585000"/>
              <a:gd name="connsiteY4" fmla="*/ 457877 h 585000"/>
              <a:gd name="connsiteX5" fmla="*/ 148010 w 585000"/>
              <a:gd name="connsiteY5" fmla="*/ 322877 h 585000"/>
              <a:gd name="connsiteX6" fmla="*/ 78935 w 585000"/>
              <a:gd name="connsiteY6" fmla="*/ 127802 h 585000"/>
              <a:gd name="connsiteX7" fmla="*/ 119703 w 585000"/>
              <a:gd name="connsiteY7" fmla="*/ 78935 h 585000"/>
              <a:gd name="connsiteX8" fmla="*/ 123710 w 585000"/>
              <a:gd name="connsiteY8" fmla="*/ 78752 h 585000"/>
              <a:gd name="connsiteX9" fmla="*/ 191210 w 585000"/>
              <a:gd name="connsiteY9" fmla="*/ 78752 h 585000"/>
              <a:gd name="connsiteX10" fmla="*/ 236211 w 585000"/>
              <a:gd name="connsiteY10" fmla="*/ 117452 h 585000"/>
              <a:gd name="connsiteX11" fmla="*/ 251961 w 585000"/>
              <a:gd name="connsiteY11" fmla="*/ 180677 h 585000"/>
              <a:gd name="connsiteX12" fmla="*/ 241836 w 585000"/>
              <a:gd name="connsiteY12" fmla="*/ 228152 h 585000"/>
              <a:gd name="connsiteX13" fmla="*/ 213260 w 585000"/>
              <a:gd name="connsiteY13" fmla="*/ 256727 h 585000"/>
              <a:gd name="connsiteX14" fmla="*/ 348261 w 585000"/>
              <a:gd name="connsiteY14" fmla="*/ 391727 h 585000"/>
              <a:gd name="connsiteX15" fmla="*/ 376835 w 585000"/>
              <a:gd name="connsiteY15" fmla="*/ 363152 h 585000"/>
              <a:gd name="connsiteX16" fmla="*/ 424310 w 585000"/>
              <a:gd name="connsiteY16" fmla="*/ 353027 h 585000"/>
              <a:gd name="connsiteX17" fmla="*/ 487535 w 585000"/>
              <a:gd name="connsiteY17" fmla="*/ 368777 h 585000"/>
              <a:gd name="connsiteX18" fmla="*/ 526235 w 585000"/>
              <a:gd name="connsiteY18" fmla="*/ 414452 h 58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85000" h="585000">
                <a:moveTo>
                  <a:pt x="526236" y="414452"/>
                </a:moveTo>
                <a:lnTo>
                  <a:pt x="526236" y="481952"/>
                </a:lnTo>
                <a:cubicBezTo>
                  <a:pt x="526336" y="506805"/>
                  <a:pt x="506271" y="527034"/>
                  <a:pt x="481419" y="527135"/>
                </a:cubicBezTo>
                <a:cubicBezTo>
                  <a:pt x="480005" y="527140"/>
                  <a:pt x="478593" y="527079"/>
                  <a:pt x="477185" y="526952"/>
                </a:cubicBezTo>
                <a:cubicBezTo>
                  <a:pt x="407949" y="519429"/>
                  <a:pt x="341443" y="495770"/>
                  <a:pt x="283010" y="457877"/>
                </a:cubicBezTo>
                <a:cubicBezTo>
                  <a:pt x="228647" y="423332"/>
                  <a:pt x="182556" y="377241"/>
                  <a:pt x="148010" y="322877"/>
                </a:cubicBezTo>
                <a:cubicBezTo>
                  <a:pt x="109985" y="264179"/>
                  <a:pt x="86321" y="197350"/>
                  <a:pt x="78935" y="127802"/>
                </a:cubicBezTo>
                <a:cubicBezTo>
                  <a:pt x="76699" y="103050"/>
                  <a:pt x="94951" y="81172"/>
                  <a:pt x="119703" y="78935"/>
                </a:cubicBezTo>
                <a:cubicBezTo>
                  <a:pt x="121035" y="78814"/>
                  <a:pt x="122373" y="78753"/>
                  <a:pt x="123710" y="78752"/>
                </a:cubicBezTo>
                <a:lnTo>
                  <a:pt x="191210" y="78752"/>
                </a:lnTo>
                <a:cubicBezTo>
                  <a:pt x="213797" y="78530"/>
                  <a:pt x="233049" y="95086"/>
                  <a:pt x="236211" y="117452"/>
                </a:cubicBezTo>
                <a:cubicBezTo>
                  <a:pt x="239060" y="139054"/>
                  <a:pt x="244343" y="160264"/>
                  <a:pt x="251961" y="180677"/>
                </a:cubicBezTo>
                <a:cubicBezTo>
                  <a:pt x="258142" y="197122"/>
                  <a:pt x="254188" y="215660"/>
                  <a:pt x="241836" y="228152"/>
                </a:cubicBezTo>
                <a:lnTo>
                  <a:pt x="213260" y="256727"/>
                </a:lnTo>
                <a:cubicBezTo>
                  <a:pt x="245290" y="313057"/>
                  <a:pt x="291931" y="359697"/>
                  <a:pt x="348261" y="391727"/>
                </a:cubicBezTo>
                <a:lnTo>
                  <a:pt x="376835" y="363152"/>
                </a:lnTo>
                <a:cubicBezTo>
                  <a:pt x="389327" y="350799"/>
                  <a:pt x="407866" y="346846"/>
                  <a:pt x="424310" y="353027"/>
                </a:cubicBezTo>
                <a:cubicBezTo>
                  <a:pt x="444724" y="360645"/>
                  <a:pt x="465934" y="365928"/>
                  <a:pt x="487535" y="368777"/>
                </a:cubicBezTo>
                <a:cubicBezTo>
                  <a:pt x="510161" y="371969"/>
                  <a:pt x="526802" y="391610"/>
                  <a:pt x="526235" y="414452"/>
                </a:cubicBez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492250" y="5307750"/>
            <a:ext cx="607500" cy="562500"/>
            <a:chOff x="8492250" y="5307750"/>
            <a:chExt cx="607500" cy="562500"/>
          </a:xfrm>
        </p:grpSpPr>
        <p:sp>
          <p:nvSpPr>
            <p:cNvPr id="244" name="任意多边形: 形状 243"/>
            <p:cNvSpPr/>
            <p:nvPr/>
          </p:nvSpPr>
          <p:spPr>
            <a:xfrm>
              <a:off x="8852250" y="5307750"/>
              <a:ext cx="247500" cy="562500"/>
            </a:xfrm>
            <a:custGeom>
              <a:avLst/>
              <a:gdLst>
                <a:gd name="connsiteX0" fmla="*/ 78750 w 247500"/>
                <a:gd name="connsiteY0" fmla="*/ 78750 h 562500"/>
                <a:gd name="connsiteX1" fmla="*/ 168750 w 247500"/>
                <a:gd name="connsiteY1" fmla="*/ 78750 h 562500"/>
                <a:gd name="connsiteX2" fmla="*/ 168750 w 247500"/>
                <a:gd name="connsiteY2" fmla="*/ 483750 h 562500"/>
                <a:gd name="connsiteX3" fmla="*/ 78750 w 247500"/>
                <a:gd name="connsiteY3" fmla="*/ 483750 h 56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500" h="562500">
                  <a:moveTo>
                    <a:pt x="78750" y="78750"/>
                  </a:moveTo>
                  <a:lnTo>
                    <a:pt x="168750" y="78750"/>
                  </a:lnTo>
                  <a:lnTo>
                    <a:pt x="168750" y="483750"/>
                  </a:lnTo>
                  <a:lnTo>
                    <a:pt x="78750" y="48375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245" name="任意多边形: 形状 244"/>
            <p:cNvSpPr/>
            <p:nvPr/>
          </p:nvSpPr>
          <p:spPr>
            <a:xfrm>
              <a:off x="8672250" y="5420250"/>
              <a:ext cx="247500" cy="450000"/>
            </a:xfrm>
            <a:custGeom>
              <a:avLst/>
              <a:gdLst>
                <a:gd name="connsiteX0" fmla="*/ 78750 w 247500"/>
                <a:gd name="connsiteY0" fmla="*/ 78750 h 450000"/>
                <a:gd name="connsiteX1" fmla="*/ 168750 w 247500"/>
                <a:gd name="connsiteY1" fmla="*/ 78750 h 450000"/>
                <a:gd name="connsiteX2" fmla="*/ 168750 w 247500"/>
                <a:gd name="connsiteY2" fmla="*/ 371250 h 450000"/>
                <a:gd name="connsiteX3" fmla="*/ 78750 w 247500"/>
                <a:gd name="connsiteY3" fmla="*/ 371250 h 4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500" h="450000">
                  <a:moveTo>
                    <a:pt x="78750" y="78750"/>
                  </a:moveTo>
                  <a:lnTo>
                    <a:pt x="168750" y="78750"/>
                  </a:lnTo>
                  <a:lnTo>
                    <a:pt x="168750" y="371250"/>
                  </a:lnTo>
                  <a:lnTo>
                    <a:pt x="78750" y="37125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246" name="任意多边形: 形状 245"/>
            <p:cNvSpPr/>
            <p:nvPr/>
          </p:nvSpPr>
          <p:spPr>
            <a:xfrm>
              <a:off x="8492250" y="5532750"/>
              <a:ext cx="247500" cy="337500"/>
            </a:xfrm>
            <a:custGeom>
              <a:avLst/>
              <a:gdLst>
                <a:gd name="connsiteX0" fmla="*/ 78750 w 247500"/>
                <a:gd name="connsiteY0" fmla="*/ 78750 h 337500"/>
                <a:gd name="connsiteX1" fmla="*/ 168750 w 247500"/>
                <a:gd name="connsiteY1" fmla="*/ 78750 h 337500"/>
                <a:gd name="connsiteX2" fmla="*/ 168750 w 247500"/>
                <a:gd name="connsiteY2" fmla="*/ 258750 h 337500"/>
                <a:gd name="connsiteX3" fmla="*/ 78750 w 247500"/>
                <a:gd name="connsiteY3" fmla="*/ 258750 h 33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500" h="337500">
                  <a:moveTo>
                    <a:pt x="78750" y="78750"/>
                  </a:moveTo>
                  <a:lnTo>
                    <a:pt x="168750" y="78750"/>
                  </a:lnTo>
                  <a:lnTo>
                    <a:pt x="168750" y="258750"/>
                  </a:lnTo>
                  <a:lnTo>
                    <a:pt x="78750" y="25875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ja-JP" alt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endParaRPr>
            </a:p>
          </p:txBody>
        </p:sp>
      </p:grpSp>
      <p:sp>
        <p:nvSpPr>
          <p:cNvPr id="247" name="图形 79"/>
          <p:cNvSpPr/>
          <p:nvPr/>
        </p:nvSpPr>
        <p:spPr>
          <a:xfrm>
            <a:off x="9572287" y="5271475"/>
            <a:ext cx="585000" cy="607500"/>
          </a:xfrm>
          <a:custGeom>
            <a:avLst/>
            <a:gdLst>
              <a:gd name="connsiteX0" fmla="*/ 516113 w 585000"/>
              <a:gd name="connsiteY0" fmla="*/ 296150 h 607500"/>
              <a:gd name="connsiteX1" fmla="*/ 309338 w 585000"/>
              <a:gd name="connsiteY1" fmla="*/ 502925 h 607500"/>
              <a:gd name="connsiteX2" fmla="*/ 118313 w 585000"/>
              <a:gd name="connsiteY2" fmla="*/ 502925 h 607500"/>
              <a:gd name="connsiteX3" fmla="*/ 118313 w 585000"/>
              <a:gd name="connsiteY3" fmla="*/ 311900 h 607500"/>
              <a:gd name="connsiteX4" fmla="*/ 325088 w 585000"/>
              <a:gd name="connsiteY4" fmla="*/ 105125 h 607500"/>
              <a:gd name="connsiteX5" fmla="*/ 452438 w 585000"/>
              <a:gd name="connsiteY5" fmla="*/ 105125 h 607500"/>
              <a:gd name="connsiteX6" fmla="*/ 452438 w 585000"/>
              <a:gd name="connsiteY6" fmla="*/ 232475 h 607500"/>
              <a:gd name="connsiteX7" fmla="*/ 245438 w 585000"/>
              <a:gd name="connsiteY7" fmla="*/ 439250 h 607500"/>
              <a:gd name="connsiteX8" fmla="*/ 181763 w 585000"/>
              <a:gd name="connsiteY8" fmla="*/ 439250 h 607500"/>
              <a:gd name="connsiteX9" fmla="*/ 181763 w 585000"/>
              <a:gd name="connsiteY9" fmla="*/ 375575 h 607500"/>
              <a:gd name="connsiteX10" fmla="*/ 372788 w 585000"/>
              <a:gd name="connsiteY10" fmla="*/ 184775 h 60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000" h="607500">
                <a:moveTo>
                  <a:pt x="516113" y="296150"/>
                </a:moveTo>
                <a:lnTo>
                  <a:pt x="309338" y="502925"/>
                </a:lnTo>
                <a:cubicBezTo>
                  <a:pt x="256587" y="555675"/>
                  <a:pt x="171063" y="555675"/>
                  <a:pt x="118313" y="502925"/>
                </a:cubicBezTo>
                <a:cubicBezTo>
                  <a:pt x="65562" y="450175"/>
                  <a:pt x="65562" y="364650"/>
                  <a:pt x="118313" y="311900"/>
                </a:cubicBezTo>
                <a:lnTo>
                  <a:pt x="325088" y="105125"/>
                </a:lnTo>
                <a:cubicBezTo>
                  <a:pt x="360254" y="69958"/>
                  <a:pt x="417271" y="69958"/>
                  <a:pt x="452438" y="105125"/>
                </a:cubicBezTo>
                <a:cubicBezTo>
                  <a:pt x="487604" y="140292"/>
                  <a:pt x="487604" y="197308"/>
                  <a:pt x="452438" y="232475"/>
                </a:cubicBezTo>
                <a:lnTo>
                  <a:pt x="245438" y="439250"/>
                </a:lnTo>
                <a:cubicBezTo>
                  <a:pt x="227854" y="456833"/>
                  <a:pt x="199346" y="456833"/>
                  <a:pt x="181763" y="439250"/>
                </a:cubicBezTo>
                <a:cubicBezTo>
                  <a:pt x="164179" y="421667"/>
                  <a:pt x="164179" y="393158"/>
                  <a:pt x="181763" y="375575"/>
                </a:cubicBezTo>
                <a:lnTo>
                  <a:pt x="372788" y="184775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49" name="任意多边形: 形状 248"/>
          <p:cNvSpPr/>
          <p:nvPr/>
        </p:nvSpPr>
        <p:spPr>
          <a:xfrm>
            <a:off x="10629750" y="5262750"/>
            <a:ext cx="652500" cy="652500"/>
          </a:xfrm>
          <a:custGeom>
            <a:avLst/>
            <a:gdLst>
              <a:gd name="connsiteX0" fmla="*/ 78750 w 652500"/>
              <a:gd name="connsiteY0" fmla="*/ 78750 h 652500"/>
              <a:gd name="connsiteX1" fmla="*/ 573750 w 652500"/>
              <a:gd name="connsiteY1" fmla="*/ 573750 h 6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2500" h="652500">
                <a:moveTo>
                  <a:pt x="78750" y="78750"/>
                </a:moveTo>
                <a:lnTo>
                  <a:pt x="573750" y="573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50" name="任意多边形: 形状 249"/>
          <p:cNvSpPr/>
          <p:nvPr/>
        </p:nvSpPr>
        <p:spPr>
          <a:xfrm>
            <a:off x="10983450" y="5489100"/>
            <a:ext cx="202500" cy="180000"/>
          </a:xfrm>
          <a:custGeom>
            <a:avLst/>
            <a:gdLst>
              <a:gd name="connsiteX0" fmla="*/ 78750 w 202500"/>
              <a:gd name="connsiteY0" fmla="*/ 78750 h 180000"/>
              <a:gd name="connsiteX1" fmla="*/ 130050 w 202500"/>
              <a:gd name="connsiteY1" fmla="*/ 112275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2500" h="180000">
                <a:moveTo>
                  <a:pt x="78750" y="78750"/>
                </a:moveTo>
                <a:cubicBezTo>
                  <a:pt x="97180" y="87744"/>
                  <a:pt x="114413" y="99007"/>
                  <a:pt x="130050" y="112275"/>
                </a:cubicBez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51" name="任意多边形: 形状 250"/>
          <p:cNvSpPr/>
          <p:nvPr/>
        </p:nvSpPr>
        <p:spPr>
          <a:xfrm>
            <a:off x="10719750" y="5468850"/>
            <a:ext cx="270000" cy="202500"/>
          </a:xfrm>
          <a:custGeom>
            <a:avLst/>
            <a:gdLst>
              <a:gd name="connsiteX0" fmla="*/ 78750 w 270000"/>
              <a:gd name="connsiteY0" fmla="*/ 132525 h 202500"/>
              <a:gd name="connsiteX1" fmla="*/ 195075 w 270000"/>
              <a:gd name="connsiteY1" fmla="*/ 78750 h 20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0000" h="202500">
                <a:moveTo>
                  <a:pt x="78750" y="132525"/>
                </a:moveTo>
                <a:cubicBezTo>
                  <a:pt x="112097" y="104644"/>
                  <a:pt x="152232" y="86090"/>
                  <a:pt x="195075" y="78750"/>
                </a:cubicBez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52" name="任意多边形: 形状 251"/>
          <p:cNvSpPr/>
          <p:nvPr/>
        </p:nvSpPr>
        <p:spPr>
          <a:xfrm>
            <a:off x="10848225" y="5352711"/>
            <a:ext cx="405000" cy="247500"/>
          </a:xfrm>
          <a:custGeom>
            <a:avLst/>
            <a:gdLst>
              <a:gd name="connsiteX0" fmla="*/ 78750 w 405000"/>
              <a:gd name="connsiteY0" fmla="*/ 79914 h 247500"/>
              <a:gd name="connsiteX1" fmla="*/ 345825 w 405000"/>
              <a:gd name="connsiteY1" fmla="*/ 168789 h 24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5000" h="247500">
                <a:moveTo>
                  <a:pt x="78750" y="79914"/>
                </a:moveTo>
                <a:cubicBezTo>
                  <a:pt x="176147" y="72066"/>
                  <a:pt x="272551" y="104146"/>
                  <a:pt x="345825" y="168789"/>
                </a:cubicBez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53" name="任意多边形: 形状 252"/>
          <p:cNvSpPr/>
          <p:nvPr/>
        </p:nvSpPr>
        <p:spPr>
          <a:xfrm>
            <a:off x="10639200" y="5377950"/>
            <a:ext cx="247500" cy="202500"/>
          </a:xfrm>
          <a:custGeom>
            <a:avLst/>
            <a:gdLst>
              <a:gd name="connsiteX0" fmla="*/ 78750 w 247500"/>
              <a:gd name="connsiteY0" fmla="*/ 143550 h 202500"/>
              <a:gd name="connsiteX1" fmla="*/ 184500 w 247500"/>
              <a:gd name="connsiteY1" fmla="*/ 78750 h 20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500" h="202500">
                <a:moveTo>
                  <a:pt x="78750" y="143550"/>
                </a:moveTo>
                <a:cubicBezTo>
                  <a:pt x="109961" y="115962"/>
                  <a:pt x="145748" y="94033"/>
                  <a:pt x="184500" y="78750"/>
                </a:cubicBez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54" name="任意多边形: 形状 253"/>
          <p:cNvSpPr/>
          <p:nvPr/>
        </p:nvSpPr>
        <p:spPr>
          <a:xfrm>
            <a:off x="10799175" y="5577778"/>
            <a:ext cx="292500" cy="180000"/>
          </a:xfrm>
          <a:custGeom>
            <a:avLst/>
            <a:gdLst>
              <a:gd name="connsiteX0" fmla="*/ 78750 w 292500"/>
              <a:gd name="connsiteY0" fmla="*/ 103697 h 180000"/>
              <a:gd name="connsiteX1" fmla="*/ 235125 w 292500"/>
              <a:gd name="connsiteY1" fmla="*/ 103697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500" h="180000">
                <a:moveTo>
                  <a:pt x="78750" y="103697"/>
                </a:moveTo>
                <a:cubicBezTo>
                  <a:pt x="125569" y="70434"/>
                  <a:pt x="188306" y="70434"/>
                  <a:pt x="235125" y="103697"/>
                </a:cubicBez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55" name="任意多边形: 形状 254"/>
          <p:cNvSpPr/>
          <p:nvPr/>
        </p:nvSpPr>
        <p:spPr>
          <a:xfrm>
            <a:off x="10877250" y="5690250"/>
            <a:ext cx="157500" cy="157500"/>
          </a:xfrm>
          <a:custGeom>
            <a:avLst/>
            <a:gdLst>
              <a:gd name="connsiteX0" fmla="*/ 78750 w 157500"/>
              <a:gd name="connsiteY0" fmla="*/ 78750 h 157500"/>
              <a:gd name="connsiteX1" fmla="*/ 78750 w 157500"/>
              <a:gd name="connsiteY1" fmla="*/ 78750 h 1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500" h="157500">
                <a:moveTo>
                  <a:pt x="78750" y="78750"/>
                </a:moveTo>
                <a:lnTo>
                  <a:pt x="78750" y="78750"/>
                </a:lnTo>
              </a:path>
            </a:pathLst>
          </a:custGeom>
          <a:ln w="19050" cap="rnd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767005" y="1843892"/>
            <a:ext cx="65799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356237" y="3023979"/>
            <a:ext cx="2861191" cy="1930092"/>
            <a:chOff x="2493818" y="2848419"/>
            <a:chExt cx="2861191" cy="1930092"/>
          </a:xfrm>
        </p:grpSpPr>
        <p:sp>
          <p:nvSpPr>
            <p:cNvPr id="6" name="空心弧 5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1"/>
              </p:custDataLst>
            </p:nvPr>
          </p:nvSpPr>
          <p:spPr>
            <a:xfrm>
              <a:off x="3149790" y="2848419"/>
              <a:ext cx="220521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sz="1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j-cs"/>
                  <a:sym typeface="+mn-lt"/>
                </a:rPr>
                <a:t>Enter title</a:t>
              </a:r>
              <a:endParaRPr lang="en-US" altLang="zh-CN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  <a:sym typeface="+mn-lt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3149791" y="3574717"/>
              <a:ext cx="2205218" cy="1203794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 Add text here, </a:t>
              </a:r>
              <a:endParaRPr lang="en-US" altLang="zh-CN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717746" y="3023979"/>
            <a:ext cx="2861191" cy="1930092"/>
            <a:chOff x="2493818" y="2848419"/>
            <a:chExt cx="2861191" cy="1930092"/>
          </a:xfrm>
        </p:grpSpPr>
        <p:sp>
          <p:nvSpPr>
            <p:cNvPr id="26" name="空心弧 25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3"/>
              </p:custDataLst>
            </p:nvPr>
          </p:nvSpPr>
          <p:spPr>
            <a:xfrm>
              <a:off x="3149790" y="2848419"/>
              <a:ext cx="220521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sz="1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j-cs"/>
                  <a:sym typeface="+mn-lt"/>
                </a:rPr>
                <a:t>Enter title</a:t>
              </a:r>
              <a:endParaRPr lang="en-US" altLang="zh-CN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  <a:sym typeface="+mn-lt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4"/>
              </p:custDataLst>
            </p:nvPr>
          </p:nvSpPr>
          <p:spPr>
            <a:xfrm>
              <a:off x="3149791" y="3574717"/>
              <a:ext cx="2205218" cy="1203794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 Add text here, </a:t>
              </a:r>
              <a:endParaRPr lang="en-US" altLang="zh-CN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079255" y="3023979"/>
            <a:ext cx="2861191" cy="1930092"/>
            <a:chOff x="2493818" y="2848419"/>
            <a:chExt cx="2861191" cy="1930092"/>
          </a:xfrm>
        </p:grpSpPr>
        <p:sp>
          <p:nvSpPr>
            <p:cNvPr id="38" name="空心弧 37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39" name="文本框 38"/>
            <p:cNvSpPr txBox="1"/>
            <p:nvPr>
              <p:custDataLst>
                <p:tags r:id="rId5"/>
              </p:custDataLst>
            </p:nvPr>
          </p:nvSpPr>
          <p:spPr>
            <a:xfrm>
              <a:off x="3149790" y="2848419"/>
              <a:ext cx="220521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sz="1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j-cs"/>
                  <a:sym typeface="+mn-lt"/>
                </a:rPr>
                <a:t>Enter title</a:t>
              </a:r>
              <a:endParaRPr lang="en-US" altLang="zh-CN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  <a:sym typeface="+mn-lt"/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6"/>
              </p:custDataLst>
            </p:nvPr>
          </p:nvSpPr>
          <p:spPr>
            <a:xfrm>
              <a:off x="3149791" y="3574717"/>
              <a:ext cx="2205218" cy="1203794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 Add text here, </a:t>
              </a:r>
              <a:endParaRPr lang="en-US" altLang="zh-CN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sp>
        <p:nvSpPr>
          <p:cNvPr id="9" name="矩形 3"/>
          <p:cNvSpPr/>
          <p:nvPr/>
        </p:nvSpPr>
        <p:spPr>
          <a:xfrm>
            <a:off x="4637405" y="997585"/>
            <a:ext cx="271145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rPr>
              <a:t>CONTENT</a:t>
            </a:r>
            <a:endParaRPr lang="zh-CN" altLang="en-US" sz="3600" b="1" dirty="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767005" y="1843892"/>
            <a:ext cx="65799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689737" y="2747754"/>
            <a:ext cx="2861191" cy="1108684"/>
            <a:chOff x="2493818" y="2848419"/>
            <a:chExt cx="2861191" cy="1108684"/>
          </a:xfrm>
        </p:grpSpPr>
        <p:sp>
          <p:nvSpPr>
            <p:cNvPr id="6" name="空心弧 5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1"/>
              </p:custDataLst>
            </p:nvPr>
          </p:nvSpPr>
          <p:spPr>
            <a:xfrm>
              <a:off x="3149790" y="2848419"/>
              <a:ext cx="220521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sz="1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j-cs"/>
                  <a:sym typeface="+mn-lt"/>
                </a:rPr>
                <a:t>Enter title</a:t>
              </a:r>
              <a:endParaRPr lang="en-US" altLang="zh-CN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  <a:sym typeface="+mn-lt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3149791" y="3574717"/>
              <a:ext cx="2205218" cy="382386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</a:t>
              </a:r>
              <a:endParaRPr lang="en-US" altLang="zh-CN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660846" y="2747754"/>
            <a:ext cx="2861191" cy="1108684"/>
            <a:chOff x="2493818" y="2848419"/>
            <a:chExt cx="2861191" cy="1108684"/>
          </a:xfrm>
        </p:grpSpPr>
        <p:sp>
          <p:nvSpPr>
            <p:cNvPr id="26" name="空心弧 25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3"/>
              </p:custDataLst>
            </p:nvPr>
          </p:nvSpPr>
          <p:spPr>
            <a:xfrm>
              <a:off x="3149790" y="2848419"/>
              <a:ext cx="220521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sz="1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j-cs"/>
                  <a:sym typeface="+mn-lt"/>
                </a:rPr>
                <a:t>Enter title</a:t>
              </a:r>
              <a:endParaRPr lang="en-US" altLang="zh-CN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  <a:sym typeface="+mn-lt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4"/>
              </p:custDataLst>
            </p:nvPr>
          </p:nvSpPr>
          <p:spPr>
            <a:xfrm>
              <a:off x="3149791" y="3574717"/>
              <a:ext cx="2205218" cy="382386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</a:t>
              </a:r>
              <a:endParaRPr lang="en-US" altLang="zh-CN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689737" y="4147320"/>
            <a:ext cx="2861191" cy="1108684"/>
            <a:chOff x="2493818" y="2848419"/>
            <a:chExt cx="2861191" cy="1108684"/>
          </a:xfrm>
        </p:grpSpPr>
        <p:sp>
          <p:nvSpPr>
            <p:cNvPr id="18" name="空心弧 17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5"/>
              </p:custDataLst>
            </p:nvPr>
          </p:nvSpPr>
          <p:spPr>
            <a:xfrm>
              <a:off x="3149790" y="2848419"/>
              <a:ext cx="220521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sz="1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j-cs"/>
                  <a:sym typeface="+mn-lt"/>
                </a:rPr>
                <a:t>Enter title</a:t>
              </a:r>
              <a:endParaRPr lang="en-US" altLang="zh-CN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  <a:sym typeface="+mn-lt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6"/>
              </p:custDataLst>
            </p:nvPr>
          </p:nvSpPr>
          <p:spPr>
            <a:xfrm>
              <a:off x="3149791" y="3574717"/>
              <a:ext cx="2205218" cy="382386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</a:t>
              </a:r>
              <a:endParaRPr lang="en-US" altLang="zh-CN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660846" y="4147320"/>
            <a:ext cx="2861191" cy="1108684"/>
            <a:chOff x="2493818" y="2848419"/>
            <a:chExt cx="2861191" cy="1108684"/>
          </a:xfrm>
        </p:grpSpPr>
        <p:sp>
          <p:nvSpPr>
            <p:cNvPr id="22" name="空心弧 21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7"/>
              </p:custDataLst>
            </p:nvPr>
          </p:nvSpPr>
          <p:spPr>
            <a:xfrm>
              <a:off x="3149790" y="2848419"/>
              <a:ext cx="220521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sz="1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j-cs"/>
                  <a:sym typeface="+mn-lt"/>
                </a:rPr>
                <a:t>Enter title</a:t>
              </a:r>
              <a:endParaRPr lang="en-US" altLang="zh-CN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  <a:sym typeface="+mn-lt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8"/>
              </p:custDataLst>
            </p:nvPr>
          </p:nvSpPr>
          <p:spPr>
            <a:xfrm>
              <a:off x="3149791" y="3574717"/>
              <a:ext cx="2205218" cy="382386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</a:t>
              </a:r>
              <a:endParaRPr lang="en-US" altLang="zh-CN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sp>
        <p:nvSpPr>
          <p:cNvPr id="9" name="矩形 3"/>
          <p:cNvSpPr/>
          <p:nvPr/>
        </p:nvSpPr>
        <p:spPr>
          <a:xfrm>
            <a:off x="4695190" y="997585"/>
            <a:ext cx="265366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rPr>
              <a:t>CONTENT</a:t>
            </a:r>
            <a:endParaRPr lang="zh-CN" altLang="en-US" sz="3600" b="1" dirty="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767005" y="1843892"/>
            <a:ext cx="65799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356237" y="2843004"/>
            <a:ext cx="2861191" cy="1108684"/>
            <a:chOff x="2493818" y="2848419"/>
            <a:chExt cx="2861191" cy="1108684"/>
          </a:xfrm>
        </p:grpSpPr>
        <p:sp>
          <p:nvSpPr>
            <p:cNvPr id="6" name="空心弧 5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1"/>
              </p:custDataLst>
            </p:nvPr>
          </p:nvSpPr>
          <p:spPr>
            <a:xfrm>
              <a:off x="3149790" y="2848419"/>
              <a:ext cx="220521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sz="1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j-cs"/>
                  <a:sym typeface="+mn-lt"/>
                </a:rPr>
                <a:t>Enter title</a:t>
              </a:r>
              <a:endParaRPr lang="en-US" altLang="zh-CN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  <a:sym typeface="+mn-lt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3149791" y="3574717"/>
              <a:ext cx="2205218" cy="382386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</a:t>
              </a:r>
              <a:endParaRPr lang="en-US" altLang="zh-CN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717746" y="2843004"/>
            <a:ext cx="2861191" cy="1108684"/>
            <a:chOff x="2493818" y="2848419"/>
            <a:chExt cx="2861191" cy="1108684"/>
          </a:xfrm>
        </p:grpSpPr>
        <p:sp>
          <p:nvSpPr>
            <p:cNvPr id="26" name="空心弧 25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3"/>
              </p:custDataLst>
            </p:nvPr>
          </p:nvSpPr>
          <p:spPr>
            <a:xfrm>
              <a:off x="3149790" y="2848419"/>
              <a:ext cx="220521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sz="1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j-cs"/>
                  <a:sym typeface="+mn-lt"/>
                </a:rPr>
                <a:t>Enter title</a:t>
              </a:r>
              <a:endParaRPr lang="en-US" altLang="zh-CN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  <a:sym typeface="+mn-lt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4"/>
              </p:custDataLst>
            </p:nvPr>
          </p:nvSpPr>
          <p:spPr>
            <a:xfrm>
              <a:off x="3149791" y="3574717"/>
              <a:ext cx="2205218" cy="382386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</a:t>
              </a:r>
              <a:endParaRPr lang="en-US" altLang="zh-CN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079255" y="2843004"/>
            <a:ext cx="2861191" cy="1108684"/>
            <a:chOff x="2493818" y="2848419"/>
            <a:chExt cx="2861191" cy="1108684"/>
          </a:xfrm>
        </p:grpSpPr>
        <p:sp>
          <p:nvSpPr>
            <p:cNvPr id="38" name="空心弧 37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39" name="文本框 38"/>
            <p:cNvSpPr txBox="1"/>
            <p:nvPr>
              <p:custDataLst>
                <p:tags r:id="rId5"/>
              </p:custDataLst>
            </p:nvPr>
          </p:nvSpPr>
          <p:spPr>
            <a:xfrm>
              <a:off x="3149790" y="2848419"/>
              <a:ext cx="220521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sz="1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j-cs"/>
                  <a:sym typeface="+mn-lt"/>
                </a:rPr>
                <a:t>Enter title</a:t>
              </a:r>
              <a:endParaRPr lang="en-US" altLang="zh-CN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  <a:sym typeface="+mn-lt"/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6"/>
              </p:custDataLst>
            </p:nvPr>
          </p:nvSpPr>
          <p:spPr>
            <a:xfrm>
              <a:off x="3149791" y="3574717"/>
              <a:ext cx="2205218" cy="382386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</a:t>
              </a:r>
              <a:endParaRPr lang="en-US" altLang="zh-CN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099312" y="4118745"/>
            <a:ext cx="2861191" cy="1108684"/>
            <a:chOff x="2493818" y="2848419"/>
            <a:chExt cx="2861191" cy="1108684"/>
          </a:xfrm>
        </p:grpSpPr>
        <p:sp>
          <p:nvSpPr>
            <p:cNvPr id="18" name="空心弧 17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7"/>
              </p:custDataLst>
            </p:nvPr>
          </p:nvSpPr>
          <p:spPr>
            <a:xfrm>
              <a:off x="3149790" y="2848419"/>
              <a:ext cx="220521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sz="1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j-cs"/>
                  <a:sym typeface="+mn-lt"/>
                </a:rPr>
                <a:t>Enter title</a:t>
              </a:r>
              <a:endParaRPr lang="en-US" altLang="zh-CN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  <a:sym typeface="+mn-lt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3149791" y="3574717"/>
              <a:ext cx="2205218" cy="382386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</a:t>
              </a:r>
              <a:endParaRPr lang="en-US" altLang="zh-CN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460821" y="4118745"/>
            <a:ext cx="2861191" cy="1108684"/>
            <a:chOff x="2493818" y="2848419"/>
            <a:chExt cx="2861191" cy="1108684"/>
          </a:xfrm>
        </p:grpSpPr>
        <p:sp>
          <p:nvSpPr>
            <p:cNvPr id="22" name="空心弧 21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9"/>
              </p:custDataLst>
            </p:nvPr>
          </p:nvSpPr>
          <p:spPr>
            <a:xfrm>
              <a:off x="3149790" y="2848419"/>
              <a:ext cx="220521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sz="1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j-cs"/>
                  <a:sym typeface="+mn-lt"/>
                </a:rPr>
                <a:t>Enter title</a:t>
              </a:r>
              <a:endParaRPr lang="en-US" altLang="zh-CN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  <a:sym typeface="+mn-lt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10"/>
              </p:custDataLst>
            </p:nvPr>
          </p:nvSpPr>
          <p:spPr>
            <a:xfrm>
              <a:off x="3149791" y="3574717"/>
              <a:ext cx="2205218" cy="382386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</a:t>
              </a:r>
              <a:endParaRPr lang="en-US" altLang="zh-CN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sp>
        <p:nvSpPr>
          <p:cNvPr id="9" name="矩形 3"/>
          <p:cNvSpPr/>
          <p:nvPr/>
        </p:nvSpPr>
        <p:spPr>
          <a:xfrm>
            <a:off x="4717415" y="997585"/>
            <a:ext cx="263144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rPr>
              <a:t>CONTENT</a:t>
            </a:r>
            <a:endParaRPr lang="zh-CN" altLang="en-US" sz="3600" b="1" dirty="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767005" y="1843892"/>
            <a:ext cx="65799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356237" y="2843004"/>
            <a:ext cx="2861191" cy="1108684"/>
            <a:chOff x="2493818" y="2848419"/>
            <a:chExt cx="2861191" cy="1108684"/>
          </a:xfrm>
        </p:grpSpPr>
        <p:sp>
          <p:nvSpPr>
            <p:cNvPr id="6" name="空心弧 5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1"/>
              </p:custDataLst>
            </p:nvPr>
          </p:nvSpPr>
          <p:spPr>
            <a:xfrm>
              <a:off x="3149790" y="2848419"/>
              <a:ext cx="220521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sz="1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j-cs"/>
                  <a:sym typeface="+mn-lt"/>
                </a:rPr>
                <a:t>Enter title</a:t>
              </a:r>
              <a:endParaRPr lang="en-US" altLang="zh-CN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  <a:sym typeface="+mn-lt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3149791" y="3574717"/>
              <a:ext cx="2205218" cy="382386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</a:t>
              </a:r>
              <a:endParaRPr lang="en-US" altLang="zh-CN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717746" y="2843004"/>
            <a:ext cx="2861191" cy="1108684"/>
            <a:chOff x="2493818" y="2848419"/>
            <a:chExt cx="2861191" cy="1108684"/>
          </a:xfrm>
        </p:grpSpPr>
        <p:sp>
          <p:nvSpPr>
            <p:cNvPr id="26" name="空心弧 25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3"/>
              </p:custDataLst>
            </p:nvPr>
          </p:nvSpPr>
          <p:spPr>
            <a:xfrm>
              <a:off x="3149790" y="2848419"/>
              <a:ext cx="220521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sz="1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j-cs"/>
                  <a:sym typeface="+mn-lt"/>
                </a:rPr>
                <a:t>Enter title</a:t>
              </a:r>
              <a:endParaRPr lang="en-US" altLang="zh-CN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  <a:sym typeface="+mn-lt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4"/>
              </p:custDataLst>
            </p:nvPr>
          </p:nvSpPr>
          <p:spPr>
            <a:xfrm>
              <a:off x="3149791" y="3574717"/>
              <a:ext cx="2205218" cy="382386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</a:t>
              </a:r>
              <a:endParaRPr lang="en-US" altLang="zh-CN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079255" y="2843004"/>
            <a:ext cx="2861191" cy="1108684"/>
            <a:chOff x="2493818" y="2848419"/>
            <a:chExt cx="2861191" cy="1108684"/>
          </a:xfrm>
        </p:grpSpPr>
        <p:sp>
          <p:nvSpPr>
            <p:cNvPr id="38" name="空心弧 37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39" name="文本框 38"/>
            <p:cNvSpPr txBox="1"/>
            <p:nvPr>
              <p:custDataLst>
                <p:tags r:id="rId5"/>
              </p:custDataLst>
            </p:nvPr>
          </p:nvSpPr>
          <p:spPr>
            <a:xfrm>
              <a:off x="3149790" y="2848419"/>
              <a:ext cx="220521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sz="1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j-cs"/>
                  <a:sym typeface="+mn-lt"/>
                </a:rPr>
                <a:t>Enter title</a:t>
              </a:r>
              <a:endParaRPr lang="en-US" altLang="zh-CN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  <a:sym typeface="+mn-lt"/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6"/>
              </p:custDataLst>
            </p:nvPr>
          </p:nvSpPr>
          <p:spPr>
            <a:xfrm>
              <a:off x="3149791" y="3574717"/>
              <a:ext cx="2205218" cy="382386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</a:t>
              </a:r>
              <a:endParaRPr lang="en-US" altLang="zh-CN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356237" y="4118745"/>
            <a:ext cx="2861191" cy="1108684"/>
            <a:chOff x="2493818" y="2848419"/>
            <a:chExt cx="2861191" cy="1108684"/>
          </a:xfrm>
        </p:grpSpPr>
        <p:sp>
          <p:nvSpPr>
            <p:cNvPr id="18" name="空心弧 17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7"/>
              </p:custDataLst>
            </p:nvPr>
          </p:nvSpPr>
          <p:spPr>
            <a:xfrm>
              <a:off x="3149790" y="2848419"/>
              <a:ext cx="220521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sz="1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j-cs"/>
                  <a:sym typeface="+mn-lt"/>
                </a:rPr>
                <a:t>Enter title</a:t>
              </a:r>
              <a:endParaRPr lang="en-US" altLang="zh-CN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  <a:sym typeface="+mn-lt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3149791" y="3574717"/>
              <a:ext cx="2205218" cy="382386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</a:t>
              </a:r>
              <a:endParaRPr lang="en-US" altLang="zh-CN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717746" y="4118745"/>
            <a:ext cx="2861191" cy="1108684"/>
            <a:chOff x="2493818" y="2848419"/>
            <a:chExt cx="2861191" cy="1108684"/>
          </a:xfrm>
        </p:grpSpPr>
        <p:sp>
          <p:nvSpPr>
            <p:cNvPr id="22" name="空心弧 21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9"/>
              </p:custDataLst>
            </p:nvPr>
          </p:nvSpPr>
          <p:spPr>
            <a:xfrm>
              <a:off x="3149790" y="2848419"/>
              <a:ext cx="220521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sz="1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j-cs"/>
                  <a:sym typeface="+mn-lt"/>
                </a:rPr>
                <a:t>Enter title</a:t>
              </a:r>
              <a:endParaRPr lang="en-US" altLang="zh-CN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  <a:sym typeface="+mn-lt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10"/>
              </p:custDataLst>
            </p:nvPr>
          </p:nvSpPr>
          <p:spPr>
            <a:xfrm>
              <a:off x="3149791" y="3574717"/>
              <a:ext cx="2205218" cy="382386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</a:t>
              </a:r>
              <a:endParaRPr lang="en-US" altLang="zh-CN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079255" y="4118745"/>
            <a:ext cx="2861191" cy="1108684"/>
            <a:chOff x="2493818" y="2848419"/>
            <a:chExt cx="2861191" cy="1108684"/>
          </a:xfrm>
        </p:grpSpPr>
        <p:sp>
          <p:nvSpPr>
            <p:cNvPr id="30" name="空心弧 29"/>
            <p:cNvSpPr/>
            <p:nvPr/>
          </p:nvSpPr>
          <p:spPr>
            <a:xfrm rot="5400000">
              <a:off x="2493818" y="3275215"/>
              <a:ext cx="382386" cy="382386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31" name="文本框 30"/>
            <p:cNvSpPr txBox="1"/>
            <p:nvPr>
              <p:custDataLst>
                <p:tags r:id="rId11"/>
              </p:custDataLst>
            </p:nvPr>
          </p:nvSpPr>
          <p:spPr>
            <a:xfrm>
              <a:off x="3149790" y="2848419"/>
              <a:ext cx="2205219" cy="715273"/>
            </a:xfrm>
            <a:prstGeom prst="rect">
              <a:avLst/>
            </a:prstGeom>
            <a:noFill/>
          </p:spPr>
          <p:txBody>
            <a:bodyPr wrap="square" anchor="b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rgbClr val="474546"/>
                  </a:solidFill>
                  <a:latin typeface="+mj-lt"/>
                </a:defRPr>
              </a:lvl1pPr>
            </a:lstStyle>
            <a:p>
              <a:r>
                <a:rPr lang="en-US" altLang="zh-CN" sz="1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j-cs"/>
                  <a:sym typeface="+mn-lt"/>
                </a:rPr>
                <a:t>Enter title</a:t>
              </a:r>
              <a:endParaRPr lang="en-US" altLang="zh-CN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  <a:sym typeface="+mn-lt"/>
              </a:endParaRPr>
            </a:p>
          </p:txBody>
        </p:sp>
        <p:sp>
          <p:nvSpPr>
            <p:cNvPr id="32" name="文本框 31"/>
            <p:cNvSpPr txBox="1"/>
            <p:nvPr>
              <p:custDataLst>
                <p:tags r:id="rId12"/>
              </p:custDataLst>
            </p:nvPr>
          </p:nvSpPr>
          <p:spPr>
            <a:xfrm>
              <a:off x="3149791" y="3574717"/>
              <a:ext cx="2205218" cy="382386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</a:t>
              </a:r>
              <a:endParaRPr lang="en-US" altLang="zh-CN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sp>
        <p:nvSpPr>
          <p:cNvPr id="9" name="矩形 3"/>
          <p:cNvSpPr/>
          <p:nvPr/>
        </p:nvSpPr>
        <p:spPr>
          <a:xfrm>
            <a:off x="4662170" y="997585"/>
            <a:ext cx="268668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rPr>
              <a:t>CONTENT</a:t>
            </a:r>
            <a:endParaRPr lang="zh-CN" altLang="en-US" sz="3600" b="1" dirty="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形状"/>
          <p:cNvSpPr>
            <a:spLocks noChangeAspect="1"/>
          </p:cNvSpPr>
          <p:nvPr/>
        </p:nvSpPr>
        <p:spPr>
          <a:xfrm flipH="1">
            <a:off x="4529733" y="3436699"/>
            <a:ext cx="1032883" cy="1032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9" name="形状"/>
          <p:cNvSpPr>
            <a:spLocks noChangeAspect="1"/>
          </p:cNvSpPr>
          <p:nvPr/>
        </p:nvSpPr>
        <p:spPr>
          <a:xfrm flipH="1">
            <a:off x="4529733" y="3397132"/>
            <a:ext cx="1032883" cy="103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6" name="形状"/>
          <p:cNvSpPr>
            <a:spLocks noChangeAspect="1"/>
          </p:cNvSpPr>
          <p:nvPr/>
        </p:nvSpPr>
        <p:spPr>
          <a:xfrm flipH="1">
            <a:off x="6675979" y="3436699"/>
            <a:ext cx="1032883" cy="103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7" name="形状"/>
          <p:cNvSpPr>
            <a:spLocks noChangeAspect="1"/>
          </p:cNvSpPr>
          <p:nvPr/>
        </p:nvSpPr>
        <p:spPr>
          <a:xfrm flipH="1">
            <a:off x="6675979" y="3390715"/>
            <a:ext cx="1032883" cy="1032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53106" y="523730"/>
            <a:ext cx="6819244" cy="71527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rPr>
              <a:t>Enter title here</a:t>
            </a:r>
            <a:endParaRPr lang="en-US" altLang="zh-CN" sz="2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21" name="形状"/>
          <p:cNvSpPr/>
          <p:nvPr/>
        </p:nvSpPr>
        <p:spPr>
          <a:xfrm rot="3445465">
            <a:off x="6712112" y="3371015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23" name="Parallelogram 30"/>
          <p:cNvSpPr/>
          <p:nvPr/>
        </p:nvSpPr>
        <p:spPr>
          <a:xfrm flipH="1">
            <a:off x="6945950" y="367221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sp>
        <p:nvSpPr>
          <p:cNvPr id="27" name="Rounded Rectangle 5"/>
          <p:cNvSpPr/>
          <p:nvPr/>
        </p:nvSpPr>
        <p:spPr>
          <a:xfrm flipH="1">
            <a:off x="4794133" y="3725360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8059140" y="3568828"/>
            <a:ext cx="2270808" cy="860384"/>
            <a:chOff x="1185874" y="5028258"/>
            <a:chExt cx="2270808" cy="860384"/>
          </a:xfrm>
        </p:grpSpPr>
        <p:sp>
          <p:nvSpPr>
            <p:cNvPr id="35" name="文本框 34"/>
            <p:cNvSpPr txBox="1"/>
            <p:nvPr>
              <p:custDataLst>
                <p:tags r:id="rId2"/>
              </p:custDataLst>
            </p:nvPr>
          </p:nvSpPr>
          <p:spPr>
            <a:xfrm>
              <a:off x="1185874" y="5366812"/>
              <a:ext cx="2270808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 Add text here, 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185874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sp>
        <p:nvSpPr>
          <p:cNvPr id="31" name="形状"/>
          <p:cNvSpPr/>
          <p:nvPr/>
        </p:nvSpPr>
        <p:spPr>
          <a:xfrm rot="3445465" flipH="1" flipV="1">
            <a:off x="4304525" y="3371015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862052" y="3500149"/>
            <a:ext cx="2267614" cy="860384"/>
            <a:chOff x="1012704" y="5028258"/>
            <a:chExt cx="2267614" cy="860384"/>
          </a:xfrm>
        </p:grpSpPr>
        <p:sp>
          <p:nvSpPr>
            <p:cNvPr id="33" name="文本框 32"/>
            <p:cNvSpPr txBox="1"/>
            <p:nvPr>
              <p:custDataLst>
                <p:tags r:id="rId3"/>
              </p:custDataLst>
            </p:nvPr>
          </p:nvSpPr>
          <p:spPr>
            <a:xfrm>
              <a:off x="1012704" y="5366812"/>
              <a:ext cx="2267614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 Add text here, 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2108201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形状"/>
          <p:cNvSpPr>
            <a:spLocks noChangeAspect="1"/>
          </p:cNvSpPr>
          <p:nvPr/>
        </p:nvSpPr>
        <p:spPr>
          <a:xfrm>
            <a:off x="4193878" y="3815165"/>
            <a:ext cx="1032883" cy="1032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8" name="形状"/>
          <p:cNvSpPr>
            <a:spLocks noChangeAspect="1"/>
          </p:cNvSpPr>
          <p:nvPr/>
        </p:nvSpPr>
        <p:spPr>
          <a:xfrm flipH="1">
            <a:off x="5431923" y="2981794"/>
            <a:ext cx="1032883" cy="1032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4" name="形状"/>
          <p:cNvSpPr>
            <a:spLocks noChangeAspect="1"/>
          </p:cNvSpPr>
          <p:nvPr/>
        </p:nvSpPr>
        <p:spPr>
          <a:xfrm>
            <a:off x="4193878" y="3773499"/>
            <a:ext cx="1032883" cy="103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9" name="形状"/>
          <p:cNvSpPr>
            <a:spLocks noChangeAspect="1"/>
          </p:cNvSpPr>
          <p:nvPr/>
        </p:nvSpPr>
        <p:spPr>
          <a:xfrm flipH="1">
            <a:off x="5431923" y="2942227"/>
            <a:ext cx="1032883" cy="103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6" name="形状"/>
          <p:cNvSpPr>
            <a:spLocks noChangeAspect="1"/>
          </p:cNvSpPr>
          <p:nvPr/>
        </p:nvSpPr>
        <p:spPr>
          <a:xfrm flipH="1">
            <a:off x="6675979" y="3693874"/>
            <a:ext cx="1032883" cy="103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7" name="形状"/>
          <p:cNvSpPr>
            <a:spLocks noChangeAspect="1"/>
          </p:cNvSpPr>
          <p:nvPr/>
        </p:nvSpPr>
        <p:spPr>
          <a:xfrm flipH="1">
            <a:off x="6675979" y="3647890"/>
            <a:ext cx="1032883" cy="1032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53106" y="523730"/>
            <a:ext cx="6819244" cy="71527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rPr>
              <a:t>Enter title here</a:t>
            </a:r>
            <a:endParaRPr lang="en-US" altLang="zh-CN" sz="2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0" name="形状"/>
          <p:cNvSpPr/>
          <p:nvPr/>
        </p:nvSpPr>
        <p:spPr>
          <a:xfrm rot="4593662" flipH="1" flipV="1">
            <a:off x="4065900" y="3671234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20" name="形状"/>
          <p:cNvSpPr/>
          <p:nvPr/>
        </p:nvSpPr>
        <p:spPr>
          <a:xfrm rot="19770870">
            <a:off x="5374441" y="2778226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21" name="形状"/>
          <p:cNvSpPr/>
          <p:nvPr/>
        </p:nvSpPr>
        <p:spPr>
          <a:xfrm rot="3445465">
            <a:off x="6712112" y="3628190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23" name="Parallelogram 30"/>
          <p:cNvSpPr/>
          <p:nvPr/>
        </p:nvSpPr>
        <p:spPr>
          <a:xfrm flipH="1">
            <a:off x="6945950" y="3929391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sp>
        <p:nvSpPr>
          <p:cNvPr id="25" name="Rounded Rectangle 10"/>
          <p:cNvSpPr/>
          <p:nvPr/>
        </p:nvSpPr>
        <p:spPr>
          <a:xfrm>
            <a:off x="4520193" y="4055438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sp>
        <p:nvSpPr>
          <p:cNvPr id="27" name="Rounded Rectangle 5"/>
          <p:cNvSpPr/>
          <p:nvPr/>
        </p:nvSpPr>
        <p:spPr>
          <a:xfrm flipH="1">
            <a:off x="5696323" y="3270455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8059140" y="3826003"/>
            <a:ext cx="2232016" cy="860384"/>
            <a:chOff x="1185874" y="5028258"/>
            <a:chExt cx="2232016" cy="860384"/>
          </a:xfrm>
        </p:grpSpPr>
        <p:sp>
          <p:nvSpPr>
            <p:cNvPr id="35" name="文本框 34"/>
            <p:cNvSpPr txBox="1"/>
            <p:nvPr>
              <p:custDataLst>
                <p:tags r:id="rId2"/>
              </p:custDataLst>
            </p:nvPr>
          </p:nvSpPr>
          <p:spPr>
            <a:xfrm>
              <a:off x="1185874" y="5366812"/>
              <a:ext cx="2232016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 Add text here, 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185874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413704" y="2004448"/>
            <a:ext cx="2223220" cy="860384"/>
            <a:chOff x="1185874" y="5028258"/>
            <a:chExt cx="2223220" cy="860384"/>
          </a:xfrm>
        </p:grpSpPr>
        <p:sp>
          <p:nvSpPr>
            <p:cNvPr id="47" name="文本框 46"/>
            <p:cNvSpPr txBox="1"/>
            <p:nvPr>
              <p:custDataLst>
                <p:tags r:id="rId3"/>
              </p:custDataLst>
            </p:nvPr>
          </p:nvSpPr>
          <p:spPr>
            <a:xfrm>
              <a:off x="1185874" y="5366812"/>
              <a:ext cx="2223220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 Add text here, 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85874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537855" y="3747282"/>
            <a:ext cx="2241033" cy="860384"/>
            <a:chOff x="1039284" y="5028258"/>
            <a:chExt cx="2241033" cy="860384"/>
          </a:xfrm>
        </p:grpSpPr>
        <p:sp>
          <p:nvSpPr>
            <p:cNvPr id="53" name="文本框 52"/>
            <p:cNvSpPr txBox="1"/>
            <p:nvPr>
              <p:custDataLst>
                <p:tags r:id="rId4"/>
              </p:custDataLst>
            </p:nvPr>
          </p:nvSpPr>
          <p:spPr>
            <a:xfrm>
              <a:off x="1039284" y="5366812"/>
              <a:ext cx="2241033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 Add text here, 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2108201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形状"/>
          <p:cNvSpPr>
            <a:spLocks noChangeAspect="1"/>
          </p:cNvSpPr>
          <p:nvPr/>
        </p:nvSpPr>
        <p:spPr>
          <a:xfrm>
            <a:off x="4689468" y="3557155"/>
            <a:ext cx="1032883" cy="1032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8" name="形状"/>
          <p:cNvSpPr>
            <a:spLocks noChangeAspect="1"/>
          </p:cNvSpPr>
          <p:nvPr/>
        </p:nvSpPr>
        <p:spPr>
          <a:xfrm flipH="1">
            <a:off x="5897327" y="3039972"/>
            <a:ext cx="1032883" cy="1032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4" name="形状"/>
          <p:cNvSpPr>
            <a:spLocks noChangeAspect="1"/>
          </p:cNvSpPr>
          <p:nvPr/>
        </p:nvSpPr>
        <p:spPr>
          <a:xfrm>
            <a:off x="4689468" y="3515489"/>
            <a:ext cx="1032883" cy="103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9" name="形状"/>
          <p:cNvSpPr>
            <a:spLocks noChangeAspect="1"/>
          </p:cNvSpPr>
          <p:nvPr/>
        </p:nvSpPr>
        <p:spPr>
          <a:xfrm flipH="1">
            <a:off x="5897327" y="3000405"/>
            <a:ext cx="1032883" cy="103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6" name="形状"/>
          <p:cNvSpPr>
            <a:spLocks noChangeAspect="1"/>
          </p:cNvSpPr>
          <p:nvPr/>
        </p:nvSpPr>
        <p:spPr>
          <a:xfrm flipH="1">
            <a:off x="6856954" y="3665299"/>
            <a:ext cx="1032883" cy="103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7" name="形状"/>
          <p:cNvSpPr>
            <a:spLocks noChangeAspect="1"/>
          </p:cNvSpPr>
          <p:nvPr/>
        </p:nvSpPr>
        <p:spPr>
          <a:xfrm flipH="1">
            <a:off x="6856954" y="3619315"/>
            <a:ext cx="1032883" cy="1032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5" name="形状"/>
          <p:cNvSpPr>
            <a:spLocks noChangeAspect="1"/>
          </p:cNvSpPr>
          <p:nvPr/>
        </p:nvSpPr>
        <p:spPr>
          <a:xfrm>
            <a:off x="3481609" y="3114711"/>
            <a:ext cx="1032883" cy="1032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6" name="形状"/>
          <p:cNvSpPr>
            <a:spLocks noChangeAspect="1"/>
          </p:cNvSpPr>
          <p:nvPr/>
        </p:nvSpPr>
        <p:spPr>
          <a:xfrm>
            <a:off x="3481609" y="3068727"/>
            <a:ext cx="1032883" cy="103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53106" y="523730"/>
            <a:ext cx="6819244" cy="71527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rPr>
              <a:t>Enter title here</a:t>
            </a:r>
            <a:endParaRPr lang="en-US" altLang="zh-CN" sz="2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9" name="形状"/>
          <p:cNvSpPr/>
          <p:nvPr/>
        </p:nvSpPr>
        <p:spPr>
          <a:xfrm rot="21155783">
            <a:off x="3509386" y="2925271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10" name="形状"/>
          <p:cNvSpPr/>
          <p:nvPr/>
        </p:nvSpPr>
        <p:spPr>
          <a:xfrm rot="16951463" flipH="1">
            <a:off x="4544469" y="3538945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20" name="形状"/>
          <p:cNvSpPr/>
          <p:nvPr/>
        </p:nvSpPr>
        <p:spPr>
          <a:xfrm rot="21303622">
            <a:off x="5909830" y="2887311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21" name="形状"/>
          <p:cNvSpPr/>
          <p:nvPr/>
        </p:nvSpPr>
        <p:spPr>
          <a:xfrm rot="3445465">
            <a:off x="6893087" y="3599615"/>
            <a:ext cx="1164249" cy="1164249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  <a:sym typeface="+mn-lt"/>
            </a:endParaRPr>
          </a:p>
        </p:txBody>
      </p:sp>
      <p:sp>
        <p:nvSpPr>
          <p:cNvPr id="23" name="Parallelogram 30"/>
          <p:cNvSpPr/>
          <p:nvPr/>
        </p:nvSpPr>
        <p:spPr>
          <a:xfrm flipH="1">
            <a:off x="7126925" y="390081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sp>
        <p:nvSpPr>
          <p:cNvPr id="25" name="Rounded Rectangle 10"/>
          <p:cNvSpPr/>
          <p:nvPr/>
        </p:nvSpPr>
        <p:spPr>
          <a:xfrm>
            <a:off x="5015783" y="3797428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sp>
        <p:nvSpPr>
          <p:cNvPr id="26" name="Rectangle 18"/>
          <p:cNvSpPr/>
          <p:nvPr/>
        </p:nvSpPr>
        <p:spPr>
          <a:xfrm>
            <a:off x="3755471" y="3392310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sp>
        <p:nvSpPr>
          <p:cNvPr id="27" name="Rounded Rectangle 5"/>
          <p:cNvSpPr/>
          <p:nvPr/>
        </p:nvSpPr>
        <p:spPr>
          <a:xfrm flipH="1">
            <a:off x="6161727" y="3328633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Meiryo UI" panose="020B0604030504040204" pitchFamily="50" charset="-128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8240115" y="3797428"/>
            <a:ext cx="2233921" cy="860384"/>
            <a:chOff x="1185874" y="5028258"/>
            <a:chExt cx="2233921" cy="860384"/>
          </a:xfrm>
        </p:grpSpPr>
        <p:sp>
          <p:nvSpPr>
            <p:cNvPr id="35" name="文本框 34"/>
            <p:cNvSpPr txBox="1"/>
            <p:nvPr>
              <p:custDataLst>
                <p:tags r:id="rId2"/>
              </p:custDataLst>
            </p:nvPr>
          </p:nvSpPr>
          <p:spPr>
            <a:xfrm>
              <a:off x="1185874" y="5366812"/>
              <a:ext cx="2233921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 Add text here, 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185874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879108" y="2062626"/>
            <a:ext cx="2239954" cy="860384"/>
            <a:chOff x="1185874" y="5028258"/>
            <a:chExt cx="2239954" cy="860384"/>
          </a:xfrm>
        </p:grpSpPr>
        <p:sp>
          <p:nvSpPr>
            <p:cNvPr id="47" name="文本框 46"/>
            <p:cNvSpPr txBox="1"/>
            <p:nvPr>
              <p:custDataLst>
                <p:tags r:id="rId3"/>
              </p:custDataLst>
            </p:nvPr>
          </p:nvSpPr>
          <p:spPr>
            <a:xfrm>
              <a:off x="1185874" y="5366812"/>
              <a:ext cx="2239954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 Add text here, 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85874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206389" y="4838352"/>
            <a:ext cx="2181563" cy="860384"/>
            <a:chOff x="1098754" y="5028258"/>
            <a:chExt cx="2181563" cy="860384"/>
          </a:xfrm>
        </p:grpSpPr>
        <p:sp>
          <p:nvSpPr>
            <p:cNvPr id="53" name="文本框 52"/>
            <p:cNvSpPr txBox="1"/>
            <p:nvPr>
              <p:custDataLst>
                <p:tags r:id="rId4"/>
              </p:custDataLst>
            </p:nvPr>
          </p:nvSpPr>
          <p:spPr>
            <a:xfrm>
              <a:off x="1098754" y="5366812"/>
              <a:ext cx="2181563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 Add text here, 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2108201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255222" y="3033611"/>
            <a:ext cx="2181563" cy="860384"/>
            <a:chOff x="1098754" y="5028258"/>
            <a:chExt cx="2181563" cy="860384"/>
          </a:xfrm>
        </p:grpSpPr>
        <p:sp>
          <p:nvSpPr>
            <p:cNvPr id="56" name="文本框 55"/>
            <p:cNvSpPr txBox="1"/>
            <p:nvPr>
              <p:custDataLst>
                <p:tags r:id="rId5"/>
              </p:custDataLst>
            </p:nvPr>
          </p:nvSpPr>
          <p:spPr>
            <a:xfrm>
              <a:off x="1098754" y="5366812"/>
              <a:ext cx="2181563" cy="521830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just">
                <a:defRPr sz="1400">
                  <a:solidFill>
                    <a:srgbClr val="474546"/>
                  </a:solidFill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Add text here, Add text here, </a:t>
              </a:r>
              <a:endParaRPr lang="en-US" altLang="zh-CN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2108201" y="5028258"/>
              <a:ext cx="1172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600" dirty="0">
                  <a:latin typeface="Meiryo UI" panose="020B0604030504040204" pitchFamily="50" charset="-128"/>
                  <a:ea typeface="Meiryo UI" panose="020B0604030504040204" pitchFamily="50" charset="-128"/>
                  <a:sym typeface="+mn-lt"/>
                </a:rPr>
                <a:t>Enter title</a:t>
              </a:r>
              <a:endParaRPr lang="en-US" altLang="zh-CN" sz="1600" dirty="0">
                <a:latin typeface="Meiryo UI" panose="020B0604030504040204" pitchFamily="50" charset="-128"/>
                <a:ea typeface="Meiryo UI" panose="020B0604030504040204" pitchFamily="50" charset="-128"/>
                <a:sym typeface="+mn-lt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100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101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177430"/>
  <p:tag name="KSO_WM_DIAGRAM_GROUP_CODE" val="m1-1"/>
  <p:tag name="KSO_WM_UNIT_ID" val="custom20177430_21*a*1"/>
  <p:tag name="KSO_WM_UNIT_NOCLEAR" val="0"/>
  <p:tag name="KSO_WM_UNIT_DIAGRAM_ISNUMVISUAL" val="0"/>
  <p:tag name="KSO_WM_UNIT_DIAGRAM_ISREFERUNIT" val="0"/>
  <p:tag name="KSO_WM_UNIT_PRESET_TEXT" val="LOREM IPSUM DOLOR"/>
  <p:tag name="KSO_WM_UNIT_TEXT_FILL_FORE_SCHEMECOLOR_INDEX" val="5"/>
  <p:tag name="KSO_WM_UNIT_TEXT_FILL_TYPE" val="1"/>
  <p:tag name="KSO_WM_UNIT_USESOURCEFORMAT_APPLY" val="1"/>
</p:tagLst>
</file>

<file path=ppt/tags/tag102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103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104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106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107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108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110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112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113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115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116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117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177430"/>
  <p:tag name="KSO_WM_DIAGRAM_GROUP_CODE" val="m1-1"/>
  <p:tag name="KSO_WM_UNIT_ID" val="custom20177430_21*a*1"/>
  <p:tag name="KSO_WM_UNIT_NOCLEAR" val="0"/>
  <p:tag name="KSO_WM_UNIT_DIAGRAM_ISNUMVISUAL" val="0"/>
  <p:tag name="KSO_WM_UNIT_DIAGRAM_ISREFERUNIT" val="0"/>
  <p:tag name="KSO_WM_UNIT_PRESET_TEXT" val="LOREM IPSUM DOLOR"/>
  <p:tag name="KSO_WM_UNIT_TEXT_FILL_FORE_SCHEMECOLOR_INDEX" val="5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46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75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77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79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81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83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84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85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86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87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88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89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90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91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93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177430"/>
  <p:tag name="KSO_WM_DIAGRAM_GROUP_CODE" val="m1-1"/>
  <p:tag name="KSO_WM_UNIT_ID" val="custom20177430_21*a*1"/>
  <p:tag name="KSO_WM_UNIT_NOCLEAR" val="0"/>
  <p:tag name="KSO_WM_UNIT_DIAGRAM_ISNUMVISUAL" val="0"/>
  <p:tag name="KSO_WM_UNIT_DIAGRAM_ISREFERUNIT" val="0"/>
  <p:tag name="KSO_WM_UNIT_PRESET_TEXT" val="LOREM IPSUM DOLOR"/>
  <p:tag name="KSO_WM_UNIT_TEXT_FILL_FORE_SCHEMECOLOR_INDEX" val="5"/>
  <p:tag name="KSO_WM_UNIT_TEXT_FILL_TYPE" val="1"/>
  <p:tag name="KSO_WM_UNIT_USESOURCEFORMAT_APPLY" val="1"/>
</p:tagLst>
</file>

<file path=ppt/tags/tag94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95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96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97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98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1"/>
</p:tagLst>
</file>

<file path=ppt/tags/tag99.xml><?xml version="1.0" encoding="utf-8"?>
<p:tagLst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主题">
  <a:themeElements>
    <a:clrScheme name="配色方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5562"/>
      </a:accent1>
      <a:accent2>
        <a:srgbClr val="89A9B9"/>
      </a:accent2>
      <a:accent3>
        <a:srgbClr val="F2F2F2"/>
      </a:accent3>
      <a:accent4>
        <a:srgbClr val="C2C2C2"/>
      </a:accent4>
      <a:accent5>
        <a:srgbClr val="F2F2F2"/>
      </a:accent5>
      <a:accent6>
        <a:srgbClr val="C5E0B3"/>
      </a:accent6>
      <a:hlink>
        <a:srgbClr val="0563C1"/>
      </a:hlink>
      <a:folHlink>
        <a:srgbClr val="954F72"/>
      </a:folHlink>
    </a:clrScheme>
    <a:fontScheme name="uvubwsb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4332</Words>
  <Application>WPS Presentation</Application>
  <PresentationFormat>ワイド画面</PresentationFormat>
  <Paragraphs>364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Arial</vt:lpstr>
      <vt:lpstr>ＭＳ Ｐゴシック</vt:lpstr>
      <vt:lpstr>Wingdings</vt:lpstr>
      <vt:lpstr>Meiryo UI</vt:lpstr>
      <vt:lpstr>Microsoft YaHei</vt:lpstr>
      <vt:lpstr>ＭＳ Ｐゴシック</vt:lpstr>
      <vt:lpstr>Arial Unicode MS</vt:lpstr>
      <vt:lpstr>SimSun</vt:lpstr>
      <vt:lpstr>Calibri</vt:lpstr>
      <vt:lpstr>黑体</vt:lpstr>
      <vt:lpstr>メイリオ</vt:lpstr>
      <vt:lpstr>Tempus Sans ITC</vt:lpstr>
      <vt:lpstr>幼圆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uying</dc:creator>
  <cp:lastModifiedBy>kitamura-t</cp:lastModifiedBy>
  <cp:revision>62</cp:revision>
  <dcterms:created xsi:type="dcterms:W3CDTF">2019-09-01T13:06:00Z</dcterms:created>
  <dcterms:modified xsi:type="dcterms:W3CDTF">2020-09-11T10:14:32Z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1041-11.8.2.8500</vt:lpwstr>
  </property>
</Properties>
</file>