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61" r:id="rId4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75" d="100"/>
          <a:sy n="175" d="100"/>
        </p:scale>
        <p:origin x="888" y="110"/>
      </p:cViewPr>
      <p:guideLst>
        <p:guide orient="horz" pos="1872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4/アートボード 4.jpgアートボード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23495" y="-18097"/>
            <a:ext cx="5354320" cy="3616960"/>
          </a:xfrm>
          <a:prstGeom prst="rect">
            <a:avLst/>
          </a:prstGeom>
        </p:spPr>
      </p:pic>
      <p:pic>
        <p:nvPicPr>
          <p:cNvPr id="3" name="図形 2" descr="4-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0505" y="395605"/>
            <a:ext cx="643890" cy="2630805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523028" y="1038225"/>
            <a:ext cx="1013460" cy="14630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暑さ厳しい折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いかがお過ごしでしょうか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時節柄ご自愛のほど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お祈り申し上げます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令和◯年　盛夏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82625" y="1865688"/>
            <a:ext cx="707886" cy="128977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〒一〇七ー＊＊＊＊</a:t>
            </a:r>
            <a:endParaRPr kumimoji="1" lang="en-US" altLang="ja-JP" sz="7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東京都港区赤坂＊ー＊＊ー＊</a:t>
            </a:r>
            <a:endParaRPr kumimoji="1" lang="en-US" altLang="ja-JP" sz="7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 キング　太郎</a:t>
            </a:r>
            <a:endParaRPr kumimoji="1"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　　　　 花子</a:t>
            </a:r>
            <a:endParaRPr kumimoji="1"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4/アートボード 4.jpgアートボード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PresentationFormat>ユーザー設定</PresentationFormat>
  <Paragraphs>12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20" baseType="lpstr">
      <vt:lpstr>Arial</vt:lpstr>
      <vt:lpstr>ＭＳ Ｐゴシック</vt:lpstr>
      <vt:lpstr>Wingdings</vt:lpstr>
      <vt:lpstr>PMingLiU</vt:lpstr>
      <vt:lpstr>宋体-繁</vt:lpstr>
      <vt:lpstr>游明朝 Demibold</vt:lpstr>
      <vt:lpstr>冬青黑体简体中文</vt:lpstr>
      <vt:lpstr>Hiragino Maru Gothic ProN</vt:lpstr>
      <vt:lpstr>微软雅黑</vt:lpstr>
      <vt:lpstr>苹方-简</vt:lpstr>
      <vt:lpstr>ＭＳ Ｐゴシック</vt:lpstr>
      <vt:lpstr>Arial Unicode MS</vt:lpstr>
      <vt:lpstr>Calibri</vt:lpstr>
      <vt:lpstr>Helvetica Neue</vt:lpstr>
      <vt:lpstr>ＭＳ Ｐゴシック</vt:lpstr>
      <vt:lpstr>YuGothic Medium</vt:lpstr>
      <vt:lpstr>Toppan Bunkyu Gothic Regular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2021-07-07T09:08:45Z</dcterms:created>
  <dcterms:modified xsi:type="dcterms:W3CDTF">2021-07-07T09:08:45Z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1041-3.2.0.5285</vt:lpwstr>
  </property>
</Properties>
</file>