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599815" cy="53276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A8C8"/>
    <a:srgbClr val="5EC4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764"/>
        <p:guide pos="20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0450" y="1651680"/>
            <a:ext cx="3065100" cy="1118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40900" y="2983680"/>
            <a:ext cx="2524200" cy="133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8030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85709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914" y="2272929"/>
            <a:ext cx="3094171" cy="476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0300" y="1225440"/>
            <a:ext cx="324540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26040" y="4955040"/>
            <a:ext cx="115392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8030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9632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形 8" descr="寒中見舞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905" y="-1270"/>
            <a:ext cx="3602990" cy="53308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微软雅黑</vt:lpstr>
      <vt:lpstr>HYQiHeiKW</vt:lpstr>
      <vt:lpstr>ＭＳ Ｐゴシック</vt:lpstr>
      <vt:lpstr>Arial Unicode MS</vt:lpstr>
      <vt:lpstr>Calibri</vt:lpstr>
      <vt:lpstr>Helvetica Neue</vt:lpstr>
      <vt:lpstr>Hiragino Maru Gothic ProN</vt:lpstr>
      <vt:lpstr>Thonburi</vt:lpstr>
      <vt:lpstr>ＭＳ Ｐゴシック</vt:lpstr>
      <vt:lpstr>Apple Color Emoji</vt:lpstr>
      <vt:lpstr>Apple LiSung</vt:lpstr>
      <vt:lpstr>FOT-Slump Std</vt:lpstr>
      <vt:lpstr>Eds Market Bold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2021-02-05T07:51:11Z</dcterms:created>
  <dcterms:modified xsi:type="dcterms:W3CDTF">2021-02-05T07:51:11Z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1041-1.1.0.1599</vt:lpwstr>
  </property>
</Properties>
</file>