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6858000" cy="9903460" type="A4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97"/>
    <a:srgbClr val="FFFFFF"/>
    <a:srgbClr val="FFF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942" y="1279287"/>
            <a:ext cx="239186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0775"/>
            <a:ext cx="5143500" cy="3447871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1610"/>
            <a:ext cx="5143500" cy="239104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 dirty="0">
              <a:latin typeface="Times New Roman" panose="02020603050405020304" pitchFamily="2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Times New Roman" panose="02020603050405020304" pitchFamily="2" charset="0"/>
              </a:rPr>
            </a:fld>
            <a:endParaRPr lang="ja-JP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598"/>
            <a:ext cx="1543050" cy="8450036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598"/>
            <a:ext cx="4539698" cy="8450036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8988"/>
            <a:ext cx="5915025" cy="4119564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7525"/>
            <a:ext cx="5915025" cy="21663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0807"/>
            <a:ext cx="3024378" cy="6535826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90722" y="2310807"/>
            <a:ext cx="3024378" cy="6535826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268"/>
            <a:ext cx="5915025" cy="1914211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7724"/>
            <a:ext cx="2901255" cy="1189790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7514"/>
            <a:ext cx="2901255" cy="532081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7724"/>
            <a:ext cx="2915543" cy="1189790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7514"/>
            <a:ext cx="2915543" cy="532081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231"/>
            <a:ext cx="2211884" cy="231080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5915"/>
            <a:ext cx="3471863" cy="703787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038"/>
            <a:ext cx="2211884" cy="550421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 dirty="0">
              <a:latin typeface="Times New Roman" panose="02020603050405020304" pitchFamily="2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 dirty="0">
              <a:latin typeface="Times New Roman" panose="02020603050405020304" pitchFamily="2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Times New Roman" panose="02020603050405020304" pitchFamily="2" charset="0"/>
              </a:rPr>
            </a:fld>
            <a:endParaRPr lang="ja-JP" altLang="en-US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231"/>
            <a:ext cx="2211884" cy="231080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5915"/>
            <a:ext cx="3471863" cy="7037876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038"/>
            <a:ext cx="2211884" cy="550421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342900" y="396598"/>
            <a:ext cx="6172200" cy="16505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342900" y="2310807"/>
            <a:ext cx="6172200" cy="653582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342900" y="9018568"/>
            <a:ext cx="1600200" cy="6877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2343150" y="9018568"/>
            <a:ext cx="2171700" cy="6877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4914900" y="9018568"/>
            <a:ext cx="1600200" cy="6877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図形 14" descr="tennis-2787158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14020" y="2428240"/>
            <a:ext cx="3638134" cy="6480000"/>
          </a:xfrm>
          <a:prstGeom prst="rect">
            <a:avLst/>
          </a:prstGeom>
        </p:spPr>
      </p:pic>
      <p:sp>
        <p:nvSpPr>
          <p:cNvPr id="9" name="1つの角を切り取った四角形 8"/>
          <p:cNvSpPr/>
          <p:nvPr/>
        </p:nvSpPr>
        <p:spPr>
          <a:xfrm>
            <a:off x="3855085" y="6793865"/>
            <a:ext cx="2825750" cy="3042920"/>
          </a:xfrm>
          <a:prstGeom prst="snip1Rect">
            <a:avLst/>
          </a:prstGeom>
          <a:solidFill>
            <a:srgbClr val="FE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平行四辺形 5"/>
          <p:cNvSpPr/>
          <p:nvPr/>
        </p:nvSpPr>
        <p:spPr>
          <a:xfrm rot="20760000">
            <a:off x="-290195" y="4699000"/>
            <a:ext cx="7425055" cy="1555115"/>
          </a:xfrm>
          <a:prstGeom prst="parallelogram">
            <a:avLst/>
          </a:prstGeom>
          <a:solidFill>
            <a:srgbClr val="FFF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36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rPr>
              <a:t>新入生募集中！！</a:t>
            </a:r>
            <a:endParaRPr lang="ja-JP" altLang="en-US" sz="6000" b="1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/>
            <a:r>
              <a:rPr lang="ja-JP" altLang="en-US" sz="6000" b="1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rPr>
              <a:t>テニスサークル</a:t>
            </a:r>
            <a:endParaRPr lang="ja-JP" altLang="en-US" sz="6000" b="1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テキストボックス 7"/>
          <p:cNvSpPr txBox="1"/>
          <p:nvPr/>
        </p:nvSpPr>
        <p:spPr>
          <a:xfrm>
            <a:off x="3957320" y="6764655"/>
            <a:ext cx="2620645" cy="3013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ja-JP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今月の活動スケジュール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16:00~18:00</a:t>
            </a:r>
            <a:endParaRPr lang="en-US" altLang="ja-JP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16:00~18:00</a:t>
            </a:r>
            <a:endParaRPr lang="en-US" altLang="ja-JP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16:00~18:00</a:t>
            </a:r>
            <a:endParaRPr lang="ja-JP" altLang="en-US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16:00~18:00</a:t>
            </a:r>
            <a:endParaRPr lang="en-US" altLang="ja-JP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16:00~18:00</a:t>
            </a:r>
            <a:endParaRPr lang="en-US" altLang="ja-JP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ja-JP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○月○日（○）</a:t>
            </a:r>
            <a:r>
              <a:rPr lang="en-US" altLang="ja-JP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16:00~18:00</a:t>
            </a:r>
            <a:endParaRPr lang="en-US" altLang="ja-JP" sz="1400" u="sng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12" name="テキストボックス 11"/>
          <p:cNvSpPr txBox="1"/>
          <p:nvPr/>
        </p:nvSpPr>
        <p:spPr>
          <a:xfrm>
            <a:off x="683260" y="281940"/>
            <a:ext cx="5478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sz="4400" b="1" i="1" u="sng">
                <a:latin typeface="Meiryo UI" panose="020B0604030504040204" charset="-128"/>
                <a:ea typeface="Meiryo UI" panose="020B0604030504040204" charset="-128"/>
              </a:rPr>
              <a:t>集まれ！テニス好き！</a:t>
            </a:r>
            <a:endParaRPr lang="ja-JP" altLang="en-US" sz="4400" b="1" i="1" u="sng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テキストボックス 16"/>
          <p:cNvSpPr txBox="1"/>
          <p:nvPr/>
        </p:nvSpPr>
        <p:spPr>
          <a:xfrm rot="21060000">
            <a:off x="716280" y="2051685"/>
            <a:ext cx="129349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テキストボックス 17"/>
          <p:cNvSpPr txBox="1"/>
          <p:nvPr/>
        </p:nvSpPr>
        <p:spPr>
          <a:xfrm rot="480000">
            <a:off x="5169200" y="1961045"/>
            <a:ext cx="120586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テキストボックス 19"/>
          <p:cNvSpPr txBox="1"/>
          <p:nvPr/>
        </p:nvSpPr>
        <p:spPr>
          <a:xfrm>
            <a:off x="3097530" y="1810385"/>
            <a:ext cx="120586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1400">
                <a:latin typeface="Meiryo UI" panose="020B0604030504040204" charset="-128"/>
                <a:ea typeface="Meiryo UI" panose="020B0604030504040204" charset="-128"/>
              </a:rPr>
              <a:t>写真挿入</a:t>
            </a:r>
            <a:endParaRPr lang="ja-JP" altLang="en-US" sz="14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円形吹き出し 22"/>
          <p:cNvSpPr/>
          <p:nvPr/>
        </p:nvSpPr>
        <p:spPr>
          <a:xfrm>
            <a:off x="4206240" y="3033395"/>
            <a:ext cx="2115185" cy="791845"/>
          </a:xfrm>
          <a:prstGeom prst="wedgeEllipseCallout">
            <a:avLst>
              <a:gd name="adj1" fmla="val -57235"/>
              <a:gd name="adj2" fmla="val 32678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テキストボックス 23"/>
          <p:cNvSpPr txBox="1"/>
          <p:nvPr/>
        </p:nvSpPr>
        <p:spPr>
          <a:xfrm>
            <a:off x="4136390" y="3148965"/>
            <a:ext cx="2254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sz="1600">
                <a:latin typeface="Meiryo UI" panose="020B0604030504040204" charset="-128"/>
                <a:ea typeface="Meiryo UI" panose="020B0604030504040204" charset="-128"/>
              </a:rPr>
              <a:t>楽しくをモットーに</a:t>
            </a:r>
            <a:endParaRPr lang="ja-JP" altLang="en-US" sz="1600">
              <a:latin typeface="Meiryo UI" panose="020B0604030504040204" charset="-128"/>
              <a:ea typeface="Meiryo UI" panose="020B0604030504040204" charset="-128"/>
            </a:endParaRPr>
          </a:p>
          <a:p>
            <a:pPr algn="ctr"/>
            <a:r>
              <a:rPr lang="ja-JP" altLang="en-US" sz="1600">
                <a:latin typeface="Meiryo UI" panose="020B0604030504040204" charset="-128"/>
                <a:ea typeface="Meiryo UI" panose="020B0604030504040204" charset="-128"/>
              </a:rPr>
              <a:t>活動しています</a:t>
            </a:r>
            <a:endParaRPr lang="ja-JP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テキストボックス 24"/>
          <p:cNvSpPr txBox="1"/>
          <p:nvPr/>
        </p:nvSpPr>
        <p:spPr>
          <a:xfrm>
            <a:off x="217170" y="8747760"/>
            <a:ext cx="3261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連絡先</a:t>
            </a:r>
            <a:endParaRPr lang="ja-JP" altLang="en-US" sz="200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r>
              <a:rPr lang="ja-JP" altLang="en-US" sz="20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☎︎：</a:t>
            </a:r>
            <a:r>
              <a:rPr lang="en-US" altLang="ja-JP" sz="20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000-0000-0000</a:t>
            </a:r>
            <a:endParaRPr lang="en-US" altLang="ja-JP" sz="200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r>
              <a:rPr lang="ja-JP" altLang="en-US" sz="20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✉️ ：</a:t>
            </a:r>
            <a:r>
              <a:rPr lang="en-US" altLang="ja-JP" sz="200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0000@000.co.jp</a:t>
            </a:r>
            <a:endParaRPr lang="en-US" altLang="ja-JP" sz="200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pic>
        <p:nvPicPr>
          <p:cNvPr id="7" name="図形 6" descr="tennis-3554019_1920"/>
          <p:cNvPicPr/>
          <p:nvPr/>
        </p:nvPicPr>
        <p:blipFill>
          <a:blip r:embed="rId2"/>
          <a:stretch>
            <a:fillRect/>
          </a:stretch>
        </p:blipFill>
        <p:spPr>
          <a:xfrm rot="21060000">
            <a:off x="362585" y="1336040"/>
            <a:ext cx="2052000" cy="1476000"/>
          </a:xfrm>
          <a:prstGeom prst="rect">
            <a:avLst/>
          </a:prstGeom>
        </p:spPr>
      </p:pic>
      <p:pic>
        <p:nvPicPr>
          <p:cNvPr id="11" name="図形 10" descr="tennis-3598053_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95" y="1315720"/>
            <a:ext cx="1943715" cy="1296000"/>
          </a:xfrm>
          <a:prstGeom prst="rect">
            <a:avLst/>
          </a:prstGeom>
        </p:spPr>
      </p:pic>
      <p:pic>
        <p:nvPicPr>
          <p:cNvPr id="13" name="図形 12" descr="athletes-1866487_1920"/>
          <p:cNvPicPr>
            <a:picLocks noChangeAspect="1"/>
          </p:cNvPicPr>
          <p:nvPr/>
        </p:nvPicPr>
        <p:blipFill>
          <a:blip r:embed="rId4"/>
          <a:srcRect r="14593"/>
          <a:stretch>
            <a:fillRect/>
          </a:stretch>
        </p:blipFill>
        <p:spPr>
          <a:xfrm rot="420000">
            <a:off x="4952616" y="1621667"/>
            <a:ext cx="1639816" cy="1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Presentation</Application>
  <PresentationFormat>宽屏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ＭＳ Ｐゴシック</vt:lpstr>
      <vt:lpstr>Wingdings</vt:lpstr>
      <vt:lpstr>Meiryo UI</vt:lpstr>
      <vt:lpstr>ＭＳ Ｐゴシック</vt:lpstr>
      <vt:lpstr>Times New Roman</vt:lpstr>
      <vt:lpstr>ヒラギノ角ゴシック</vt:lpstr>
      <vt:lpstr>Microsoft YaHei</vt:lpstr>
      <vt:lpstr>Arial Unicode MS</vt:lpstr>
      <vt:lpstr>Calibri</vt:lpstr>
      <vt:lpstr>標準デザイン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kitamura-t</cp:lastModifiedBy>
  <cp:revision>1</cp:revision>
  <dcterms:created xsi:type="dcterms:W3CDTF">2020-11-24T02:28:58Z</dcterms:created>
  <dcterms:modified xsi:type="dcterms:W3CDTF">2020-11-24T02:28:58Z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