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3"/>
    <p:sldId id="257" r:id="rId4"/>
    <p:sldId id="258" r:id="rId5"/>
    <p:sldId id="263" r:id="rId6"/>
    <p:sldId id="264" r:id="rId7"/>
    <p:sldId id="265" r:id="rId8"/>
    <p:sldId id="266" r:id="rId9"/>
    <p:sldId id="259" r:id="rId10"/>
    <p:sldId id="268" r:id="rId11"/>
    <p:sldId id="269" r:id="rId12"/>
    <p:sldId id="270" r:id="rId13"/>
    <p:sldId id="271" r:id="rId14"/>
    <p:sldId id="260" r:id="rId15"/>
    <p:sldId id="273" r:id="rId16"/>
    <p:sldId id="274" r:id="rId17"/>
    <p:sldId id="275" r:id="rId18"/>
    <p:sldId id="276" r:id="rId19"/>
    <p:sldId id="261" r:id="rId20"/>
    <p:sldId id="278" r:id="rId21"/>
    <p:sldId id="279" r:id="rId22"/>
    <p:sldId id="281" r:id="rId23"/>
    <p:sldId id="262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B6E1"/>
    <a:srgbClr val="2A428D"/>
    <a:srgbClr val="263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2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106" y="115"/>
      </p:cViewPr>
      <p:guideLst>
        <p:guide orient="horz" pos="2154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TITLE1</c:v>
                </c:pt>
              </c:strCache>
            </c:strRef>
          </c:tx>
          <c:spPr>
            <a:ln w="28529" cap="rnd" cmpd="sng" algn="ctr">
              <a:solidFill>
                <a:srgbClr val="263238"/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Sheet1!$A$2:$A$5</c:f>
              <c:strCache>
                <c:ptCount val="4"/>
                <c:pt idx="0" c:formatCode="General">
                  <c:v>one</c:v>
                </c:pt>
                <c:pt idx="1" c:formatCode="General">
                  <c:v>two</c:v>
                </c:pt>
                <c:pt idx="2" c:formatCode="General">
                  <c:v>there</c:v>
                </c:pt>
                <c:pt idx="3" c:formatCode="General">
                  <c:v>four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TITLE2</c:v>
                </c:pt>
              </c:strCache>
            </c:strRef>
          </c:tx>
          <c:spPr>
            <a:ln w="28529" cap="rnd" cmpd="sng" algn="ctr">
              <a:solidFill>
                <a:srgbClr val="407E8F"/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Sheet1!$A$2:$A$5</c:f>
              <c:strCache>
                <c:ptCount val="4"/>
                <c:pt idx="0" c:formatCode="General">
                  <c:v>one</c:v>
                </c:pt>
                <c:pt idx="1" c:formatCode="General">
                  <c:v>two</c:v>
                </c:pt>
                <c:pt idx="2" c:formatCode="General">
                  <c:v>there</c:v>
                </c:pt>
                <c:pt idx="3" c:formatCode="General">
                  <c:v>four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1"/>
        <c:axId val="638082096"/>
        <c:axId val="638082488"/>
      </c:lineChart>
      <c:catAx>
        <c:axId val="63808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0" cap="flat" cmpd="sng" algn="ctr">
            <a:solidFill>
              <a:schemeClr val="bg1">
                <a:lumMod val="5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638082488"/>
        <c:crosses val="autoZero"/>
        <c:auto val="1"/>
        <c:lblAlgn val="ctr"/>
        <c:lblOffset val="100"/>
        <c:noMultiLvlLbl val="0"/>
      </c:catAx>
      <c:valAx>
        <c:axId val="638082488"/>
        <c:scaling>
          <c:orientation val="minMax"/>
        </c:scaling>
        <c:delete val="0"/>
        <c:axPos val="l"/>
        <c:majorGridlines>
          <c:spPr>
            <a:ln w="951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rgbClr val="051F30"/>
                </a:solidFill>
                <a:latin typeface="+mn-lt"/>
                <a:ea typeface="+mn-ea"/>
                <a:cs typeface="+mn-cs"/>
              </a:defRPr>
            </a:pPr>
          </a:p>
        </c:txPr>
        <c:crossAx val="638082096"/>
        <c:crosses val="autoZero"/>
        <c:crossBetween val="between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380480942856258"/>
          <c:y val="0.827736373069645"/>
          <c:w val="0.239038114287483"/>
          <c:h val="0.07924037111640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rgbClr val="051F30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rgbClr val="263238"/>
              </a:solidFill>
              <a:ln w="18828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pattFill prst="ltHorz">
                <a:fgClr>
                  <a:srgbClr val="0F3B57"/>
                </a:fgClr>
                <a:bgClr>
                  <a:srgbClr val="FFFFFF"/>
                </a:bgClr>
              </a:pattFill>
              <a:ln w="25302">
                <a:noFill/>
              </a:ln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 c:formatCode="General">
                  <c:v>第一季度</c:v>
                </c:pt>
                <c:pt idx="1" c:formatCode="General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 w="25351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rgbClr val="263238"/>
              </a:solidFill>
              <a:ln w="18813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pattFill prst="ltHorz">
                <a:fgClr>
                  <a:srgbClr val="0F3B57"/>
                </a:fgClr>
                <a:bgClr>
                  <a:srgbClr val="FFFFFF"/>
                </a:bgClr>
              </a:pattFill>
              <a:ln w="25302">
                <a:noFill/>
              </a:ln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 c:formatCode="General">
                  <c:v>第一季度</c:v>
                </c:pt>
                <c:pt idx="1" c:formatCode="General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 w="25351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rgbClr val="263238"/>
              </a:solidFill>
              <a:ln w="187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pattFill prst="ltHorz">
                <a:fgClr>
                  <a:srgbClr val="0F3B57"/>
                </a:fgClr>
                <a:bgClr>
                  <a:srgbClr val="FFFFFF"/>
                </a:bgClr>
              </a:pattFill>
              <a:ln w="25196">
                <a:noFill/>
              </a:ln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 c:formatCode="General">
                  <c:v>第一季度</c:v>
                </c:pt>
                <c:pt idx="1" c:formatCode="General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 w="25333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explosion val="6"/>
          <c:dPt>
            <c:idx val="0"/>
            <c:bubble3D val="0"/>
            <c:spPr>
              <a:solidFill>
                <a:srgbClr val="263238"/>
              </a:solidFill>
              <a:ln w="19026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7BB6E1">
                  <a:alpha val="80000"/>
                </a:srgbClr>
              </a:solidFill>
              <a:ln w="19026">
                <a:noFill/>
              </a:ln>
              <a:effectLst/>
            </c:spPr>
          </c:dPt>
          <c:dPt>
            <c:idx val="2"/>
            <c:bubble3D val="0"/>
            <c:explosion val="39"/>
            <c:spPr>
              <a:solidFill>
                <a:schemeClr val="bg1"/>
              </a:solidFill>
              <a:ln w="19026">
                <a:solidFill>
                  <a:srgbClr val="0D3D5C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2A428D">
                  <a:alpha val="80000"/>
                </a:srgbClr>
              </a:solidFill>
              <a:ln w="19026">
                <a:noFill/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 c:formatCode="General">
                  <c:v>第一季度</c:v>
                </c:pt>
                <c:pt idx="1" c:formatCode="General">
                  <c:v>第二季度</c:v>
                </c:pt>
                <c:pt idx="2" c:formatCode="General">
                  <c:v>第三季度</c:v>
                </c:pt>
                <c:pt idx="3" c:formatCode="General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69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Click to edit Master text style</a:t>
            </a:r>
            <a:endParaRPr lang="zh-CN" altLang="en-US"/>
          </a:p>
          <a:p>
            <a:pPr lvl="1"/>
            <a:r>
              <a:rPr lang="zh-CN" altLang="en-US"/>
              <a:t>Second level</a:t>
            </a:r>
            <a:endParaRPr lang="zh-CN" altLang="en-US"/>
          </a:p>
          <a:p>
            <a:pPr lvl="2"/>
            <a:r>
              <a:rPr lang="zh-CN" altLang="en-US"/>
              <a:t>Third level</a:t>
            </a:r>
            <a:endParaRPr lang="zh-CN" altLang="en-US"/>
          </a:p>
          <a:p>
            <a:pPr lvl="3"/>
            <a:r>
              <a:rPr lang="zh-CN" altLang="en-US"/>
              <a:t>Fourth level</a:t>
            </a:r>
            <a:endParaRPr lang="zh-CN" altLang="en-US"/>
          </a:p>
          <a:p>
            <a:pPr lvl="4"/>
            <a:r>
              <a:rPr lang="zh-CN" altLang="en-US"/>
              <a:t>Fifth level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Click to edit Master text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D279-13C2-47B7-97FB-F8E7CCA9F9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4C2D-8B68-445C-AE43-384C9DAECB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Click to edit Master text style</a:t>
            </a:r>
            <a:endParaRPr lang="zh-CN" altLang="en-US"/>
          </a:p>
          <a:p>
            <a:pPr lvl="1"/>
            <a:r>
              <a:rPr lang="zh-CN" altLang="en-US"/>
              <a:t>Second level</a:t>
            </a:r>
            <a:endParaRPr lang="zh-CN" altLang="en-US"/>
          </a:p>
          <a:p>
            <a:pPr lvl="2"/>
            <a:r>
              <a:rPr lang="zh-CN" altLang="en-US"/>
              <a:t>Third level</a:t>
            </a:r>
            <a:endParaRPr lang="zh-CN" altLang="en-US"/>
          </a:p>
          <a:p>
            <a:pPr lvl="3"/>
            <a:r>
              <a:rPr lang="zh-CN" altLang="en-US"/>
              <a:t>Fourth level</a:t>
            </a:r>
            <a:endParaRPr lang="zh-CN" altLang="en-US"/>
          </a:p>
          <a:p>
            <a:pPr lvl="4"/>
            <a:r>
              <a:rPr lang="zh-CN" altLang="en-US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D279-13C2-47B7-97FB-F8E7CCA9F9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4C2D-8B68-445C-AE43-384C9DAECB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D279-13C2-47B7-97FB-F8E7CCA9F9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4C2D-8B68-445C-AE43-384C9DAECB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Click to edit Master text style</a:t>
            </a:r>
            <a:endParaRPr lang="zh-CN" altLang="en-US"/>
          </a:p>
          <a:p>
            <a:pPr lvl="1"/>
            <a:r>
              <a:rPr lang="zh-CN" altLang="en-US"/>
              <a:t>Second level</a:t>
            </a:r>
            <a:endParaRPr lang="zh-CN" altLang="en-US"/>
          </a:p>
          <a:p>
            <a:pPr lvl="2"/>
            <a:r>
              <a:rPr lang="zh-CN" altLang="en-US"/>
              <a:t>Third level</a:t>
            </a:r>
            <a:endParaRPr lang="zh-CN" altLang="en-US"/>
          </a:p>
          <a:p>
            <a:pPr lvl="3"/>
            <a:r>
              <a:rPr lang="zh-CN" altLang="en-US"/>
              <a:t>Fourth level</a:t>
            </a:r>
            <a:endParaRPr lang="zh-CN" altLang="en-US"/>
          </a:p>
          <a:p>
            <a:pPr lvl="4"/>
            <a:r>
              <a:rPr lang="zh-CN" altLang="en-US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E4F0D279-13C2-47B7-97FB-F8E7CCA9F9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51AE4C2D-8B68-445C-AE43-384C9DAECB9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15.xml"/><Relationship Id="rId3" Type="http://schemas.openxmlformats.org/officeDocument/2006/relationships/image" Target="../media/image5.jpe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microsoft.com/office/2007/relationships/hdphoto" Target="../media/image11.wdp"/><Relationship Id="rId7" Type="http://schemas.openxmlformats.org/officeDocument/2006/relationships/image" Target="../media/image10.png"/><Relationship Id="rId6" Type="http://schemas.microsoft.com/office/2007/relationships/hdphoto" Target="../media/image9.wdp"/><Relationship Id="rId5" Type="http://schemas.openxmlformats.org/officeDocument/2006/relationships/image" Target="../media/image8.png"/><Relationship Id="rId4" Type="http://schemas.microsoft.com/office/2007/relationships/hdphoto" Target="../media/image7.wdp"/><Relationship Id="rId3" Type="http://schemas.openxmlformats.org/officeDocument/2006/relationships/image" Target="../media/image6.png"/><Relationship Id="rId2" Type="http://schemas.microsoft.com/office/2007/relationships/hdphoto" Target="../media/image4.wdp"/><Relationship Id="rId10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21.xml"/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9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2.xml"/><Relationship Id="rId1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.xml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0" t="117" r="4587" b="4065"/>
          <a:stretch>
            <a:fillRect/>
          </a:stretch>
        </p:blipFill>
        <p:spPr>
          <a:xfrm rot="5400000">
            <a:off x="2506183" y="-2544285"/>
            <a:ext cx="7141531" cy="1223010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24748" y="2313009"/>
            <a:ext cx="85683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6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第</a:t>
            </a:r>
            <a:r>
              <a:rPr lang="en-US" altLang="ja-JP" sz="6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6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四半期報告レポート</a:t>
            </a:r>
            <a:endParaRPr sz="6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99822" y="3410639"/>
            <a:ext cx="579235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LOREM IPSUM DOLOR SIT AMET CONSECTETUER</a:t>
            </a:r>
            <a:endParaRPr lang="en-US" altLang="zh-CN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4054208" y="3811015"/>
            <a:ext cx="1895455" cy="400110"/>
          </a:xfrm>
          <a:prstGeom prst="rect">
            <a:avLst/>
          </a:prstGeom>
          <a:solidFill>
            <a:srgbClr val="7BB6E1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rgbClr val="F0ED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Reporter:</a:t>
            </a:r>
            <a:r>
              <a:rPr lang="en-US" altLang="zh-CN" sz="2000" dirty="0">
                <a:solidFill>
                  <a:srgbClr val="F0ED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XXX</a:t>
            </a:r>
            <a:endParaRPr lang="zh-CN" altLang="en-US" sz="2000" dirty="0">
              <a:solidFill>
                <a:srgbClr val="F0EDF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矩形 9"/>
          <p:cNvSpPr>
            <a:spLocks noChangeArrowheads="1"/>
          </p:cNvSpPr>
          <p:nvPr/>
        </p:nvSpPr>
        <p:spPr bwMode="auto">
          <a:xfrm>
            <a:off x="6313136" y="3811015"/>
            <a:ext cx="1604927" cy="400110"/>
          </a:xfrm>
          <a:prstGeom prst="rect">
            <a:avLst/>
          </a:prstGeom>
          <a:solidFill>
            <a:srgbClr val="7BB6E1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>
                <a:solidFill>
                  <a:srgbClr val="F0ED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Time</a:t>
            </a:r>
            <a:r>
              <a:rPr lang="zh-CN" altLang="en-US" sz="2000" dirty="0">
                <a:solidFill>
                  <a:srgbClr val="F0ED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lang="en-US" altLang="zh-CN" sz="2000" dirty="0">
                <a:solidFill>
                  <a:srgbClr val="F0ED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XXXX</a:t>
            </a:r>
            <a:endParaRPr lang="zh-CN" altLang="en-US" sz="2000" dirty="0">
              <a:solidFill>
                <a:srgbClr val="F0EDF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362200" y="3410639"/>
            <a:ext cx="7545957" cy="0"/>
          </a:xfrm>
          <a:prstGeom prst="line">
            <a:avLst/>
          </a:prstGeom>
          <a:ln>
            <a:solidFill>
              <a:srgbClr val="7BB6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9"/>
          <p:cNvPicPr>
            <a:picLocks noChangeAspect="1"/>
          </p:cNvPicPr>
          <p:nvPr/>
        </p:nvPicPr>
        <p:blipFill>
          <a:blip r:embed="rId1">
            <a:grayscl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1158"/>
            <a:ext cx="5486400" cy="365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132"/>
          <p:cNvSpPr>
            <a:spLocks noChangeArrowheads="1"/>
          </p:cNvSpPr>
          <p:nvPr/>
        </p:nvSpPr>
        <p:spPr bwMode="auto">
          <a:xfrm>
            <a:off x="6475562" y="2162385"/>
            <a:ext cx="24077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</a:t>
            </a:r>
            <a:endParaRPr lang="en-US" altLang="ja-JP" sz="2400" b="1" dirty="0">
              <a:solidFill>
                <a:srgbClr val="263238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矩形 133"/>
          <p:cNvSpPr>
            <a:spLocks noChangeArrowheads="1"/>
          </p:cNvSpPr>
          <p:nvPr/>
        </p:nvSpPr>
        <p:spPr bwMode="auto">
          <a:xfrm>
            <a:off x="6475563" y="2754522"/>
            <a:ext cx="5219700" cy="75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altLang="ja-JP" sz="1600" dirty="0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words </a:t>
            </a:r>
            <a:r>
              <a:rPr lang="en-US" altLang="ja-JP" sz="1600" dirty="0" err="1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here,according</a:t>
            </a:r>
            <a:r>
              <a:rPr lang="en-US" altLang="ja-JP" sz="1600" dirty="0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to your need to draw the text box </a:t>
            </a:r>
            <a:r>
              <a:rPr lang="en-US" altLang="ja-JP" sz="1600" dirty="0" err="1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size.Please</a:t>
            </a:r>
            <a:r>
              <a:rPr lang="en-US" altLang="ja-JP" sz="1600" dirty="0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read the instructions and more work at the end of the manual template.</a:t>
            </a:r>
            <a:endParaRPr lang="en-US" altLang="ja-JP" sz="1600" dirty="0">
              <a:solidFill>
                <a:srgbClr val="263238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535887" y="2640222"/>
            <a:ext cx="2525712" cy="0"/>
          </a:xfrm>
          <a:prstGeom prst="line">
            <a:avLst/>
          </a:prstGeom>
          <a:ln>
            <a:solidFill>
              <a:srgbClr val="3949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312592" y="293817"/>
            <a:ext cx="4125720" cy="595108"/>
          </a:xfrm>
          <a:prstGeom prst="rect">
            <a:avLst/>
          </a:prstGeom>
          <a:solidFill>
            <a:schemeClr val="bg1"/>
          </a:solidFill>
          <a:ln w="3175">
            <a:solidFill>
              <a:srgbClr val="7BB6E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49172" y="329761"/>
            <a:ext cx="3459986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 here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223881"/>
            <a:ext cx="209550" cy="793257"/>
          </a:xfrm>
          <a:prstGeom prst="rect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4037" y="109581"/>
            <a:ext cx="12041763" cy="6618862"/>
          </a:xfrm>
          <a:prstGeom prst="rect">
            <a:avLst/>
          </a:prstGeom>
          <a:noFill/>
          <a:ln>
            <a:solidFill>
              <a:srgbClr val="7BB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矩形 117"/>
          <p:cNvSpPr>
            <a:spLocks noChangeArrowheads="1"/>
          </p:cNvSpPr>
          <p:nvPr/>
        </p:nvSpPr>
        <p:spPr bwMode="auto">
          <a:xfrm>
            <a:off x="6645299" y="1328148"/>
            <a:ext cx="24077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39495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</a:t>
            </a:r>
            <a:endParaRPr lang="en-US" altLang="ja-JP" sz="2400" b="1" dirty="0">
              <a:solidFill>
                <a:srgbClr val="39495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3" name="矩形 124"/>
          <p:cNvSpPr>
            <a:spLocks noChangeArrowheads="1"/>
          </p:cNvSpPr>
          <p:nvPr/>
        </p:nvSpPr>
        <p:spPr bwMode="auto">
          <a:xfrm>
            <a:off x="6645300" y="1840911"/>
            <a:ext cx="405500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ja-JP" sz="1600" dirty="0">
                <a:solidFill>
                  <a:srgbClr val="051F3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words </a:t>
            </a:r>
            <a:r>
              <a:rPr lang="en-US" altLang="ja-JP" sz="1600" dirty="0" err="1">
                <a:solidFill>
                  <a:srgbClr val="051F3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here,according</a:t>
            </a:r>
            <a:r>
              <a:rPr lang="en-US" altLang="ja-JP" sz="1600" dirty="0">
                <a:solidFill>
                  <a:srgbClr val="051F3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to your need to draw the text box </a:t>
            </a:r>
            <a:r>
              <a:rPr lang="en-US" altLang="ja-JP" sz="1600" dirty="0" err="1">
                <a:solidFill>
                  <a:srgbClr val="051F3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size.Please</a:t>
            </a:r>
            <a:r>
              <a:rPr lang="en-US" altLang="ja-JP" sz="1600" dirty="0">
                <a:solidFill>
                  <a:srgbClr val="051F3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read the instructions and more work at the end of the manual template.</a:t>
            </a:r>
            <a:endParaRPr lang="en-US" altLang="ja-JP" sz="1600" dirty="0">
              <a:solidFill>
                <a:srgbClr val="051F3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4" name="矩形 117"/>
          <p:cNvSpPr>
            <a:spLocks noChangeArrowheads="1"/>
          </p:cNvSpPr>
          <p:nvPr/>
        </p:nvSpPr>
        <p:spPr bwMode="auto">
          <a:xfrm>
            <a:off x="1425486" y="3705131"/>
            <a:ext cx="24077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39495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</a:t>
            </a:r>
            <a:endParaRPr lang="en-US" altLang="ja-JP" sz="2400" b="1" dirty="0">
              <a:solidFill>
                <a:srgbClr val="39495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5" name="矩形 124"/>
          <p:cNvSpPr>
            <a:spLocks noChangeArrowheads="1"/>
          </p:cNvSpPr>
          <p:nvPr/>
        </p:nvSpPr>
        <p:spPr bwMode="auto">
          <a:xfrm>
            <a:off x="1425487" y="4217894"/>
            <a:ext cx="405500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ja-JP" sz="1600" dirty="0">
                <a:solidFill>
                  <a:srgbClr val="051F3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words </a:t>
            </a:r>
            <a:r>
              <a:rPr lang="en-US" altLang="ja-JP" sz="1600" dirty="0" err="1">
                <a:solidFill>
                  <a:srgbClr val="051F3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here,according</a:t>
            </a:r>
            <a:r>
              <a:rPr lang="en-US" altLang="ja-JP" sz="1600" dirty="0">
                <a:solidFill>
                  <a:srgbClr val="051F3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to your need to draw the text box </a:t>
            </a:r>
            <a:r>
              <a:rPr lang="en-US" altLang="ja-JP" sz="1600" dirty="0" err="1">
                <a:solidFill>
                  <a:srgbClr val="051F3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size.Please</a:t>
            </a:r>
            <a:r>
              <a:rPr lang="en-US" altLang="ja-JP" sz="1600" dirty="0">
                <a:solidFill>
                  <a:srgbClr val="051F3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read the instructions and more work at the end of the manual template.</a:t>
            </a:r>
            <a:endParaRPr lang="en-US" altLang="ja-JP" sz="1600" dirty="0">
              <a:solidFill>
                <a:srgbClr val="051F3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0" name="图片 39"/>
          <p:cNvPicPr>
            <a:picLocks noChangeAspect="1"/>
          </p:cNvPicPr>
          <p:nvPr/>
        </p:nvPicPr>
        <p:blipFill rotWithShape="1">
          <a:blip r:embed="rId1">
            <a:grayscl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043"/>
          <a:stretch>
            <a:fillRect/>
          </a:stretch>
        </p:blipFill>
        <p:spPr bwMode="auto">
          <a:xfrm>
            <a:off x="1504494" y="1193022"/>
            <a:ext cx="4177514" cy="236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图片 140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70"/>
          <a:stretch>
            <a:fillRect/>
          </a:stretch>
        </p:blipFill>
        <p:spPr>
          <a:xfrm>
            <a:off x="6434515" y="3660477"/>
            <a:ext cx="4183531" cy="2361493"/>
          </a:xfrm>
          <a:prstGeom prst="rect">
            <a:avLst/>
          </a:prstGeom>
        </p:spPr>
      </p:pic>
      <p:cxnSp>
        <p:nvCxnSpPr>
          <p:cNvPr id="138" name="直接连接符 137"/>
          <p:cNvCxnSpPr/>
          <p:nvPr/>
        </p:nvCxnSpPr>
        <p:spPr>
          <a:xfrm>
            <a:off x="1504494" y="4179234"/>
            <a:ext cx="1850230" cy="0"/>
          </a:xfrm>
          <a:prstGeom prst="line">
            <a:avLst/>
          </a:prstGeom>
          <a:ln>
            <a:solidFill>
              <a:srgbClr val="3949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138"/>
          <p:cNvCxnSpPr/>
          <p:nvPr/>
        </p:nvCxnSpPr>
        <p:spPr>
          <a:xfrm>
            <a:off x="6732102" y="1790111"/>
            <a:ext cx="1850230" cy="0"/>
          </a:xfrm>
          <a:prstGeom prst="line">
            <a:avLst/>
          </a:prstGeom>
          <a:ln>
            <a:solidFill>
              <a:srgbClr val="3949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312592" y="293817"/>
            <a:ext cx="4125720" cy="595108"/>
          </a:xfrm>
          <a:prstGeom prst="rect">
            <a:avLst/>
          </a:prstGeom>
          <a:solidFill>
            <a:schemeClr val="bg1"/>
          </a:solidFill>
          <a:ln w="3175">
            <a:solidFill>
              <a:srgbClr val="7BB6E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49172" y="329761"/>
            <a:ext cx="3459986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 here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223881"/>
            <a:ext cx="209550" cy="793257"/>
          </a:xfrm>
          <a:prstGeom prst="rect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4037" y="109581"/>
            <a:ext cx="12041763" cy="6618862"/>
          </a:xfrm>
          <a:prstGeom prst="rect">
            <a:avLst/>
          </a:prstGeom>
          <a:noFill/>
          <a:ln>
            <a:solidFill>
              <a:srgbClr val="7BB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图片 162"/>
          <p:cNvPicPr>
            <a:picLocks noChangeAspect="1"/>
          </p:cNvPicPr>
          <p:nvPr/>
        </p:nvPicPr>
        <p:blipFill>
          <a:blip r:embed="rId1">
            <a:grayscl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0" r="19469"/>
          <a:stretch>
            <a:fillRect/>
          </a:stretch>
        </p:blipFill>
        <p:spPr bwMode="auto">
          <a:xfrm>
            <a:off x="899276" y="1543892"/>
            <a:ext cx="2440530" cy="2016073"/>
          </a:xfrm>
          <a:custGeom>
            <a:avLst/>
            <a:gdLst>
              <a:gd name="connsiteX0" fmla="*/ 0 w 2440530"/>
              <a:gd name="connsiteY0" fmla="*/ 0 h 2016073"/>
              <a:gd name="connsiteX1" fmla="*/ 2440530 w 2440530"/>
              <a:gd name="connsiteY1" fmla="*/ 0 h 2016073"/>
              <a:gd name="connsiteX2" fmla="*/ 2440530 w 2440530"/>
              <a:gd name="connsiteY2" fmla="*/ 2016073 h 2016073"/>
              <a:gd name="connsiteX3" fmla="*/ 0 w 2440530"/>
              <a:gd name="connsiteY3" fmla="*/ 2016073 h 201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0530" h="2016073">
                <a:moveTo>
                  <a:pt x="0" y="0"/>
                </a:moveTo>
                <a:lnTo>
                  <a:pt x="2440530" y="0"/>
                </a:lnTo>
                <a:lnTo>
                  <a:pt x="2440530" y="2016073"/>
                </a:lnTo>
                <a:lnTo>
                  <a:pt x="0" y="2016073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图片 165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90" t="404" r="8451" b="8548"/>
          <a:stretch>
            <a:fillRect/>
          </a:stretch>
        </p:blipFill>
        <p:spPr bwMode="auto">
          <a:xfrm>
            <a:off x="8867567" y="1543892"/>
            <a:ext cx="2447390" cy="2019300"/>
          </a:xfrm>
          <a:custGeom>
            <a:avLst/>
            <a:gdLst>
              <a:gd name="connsiteX0" fmla="*/ 0 w 2447390"/>
              <a:gd name="connsiteY0" fmla="*/ 0 h 2019300"/>
              <a:gd name="connsiteX1" fmla="*/ 2447390 w 2447390"/>
              <a:gd name="connsiteY1" fmla="*/ 0 h 2019300"/>
              <a:gd name="connsiteX2" fmla="*/ 2447390 w 2447390"/>
              <a:gd name="connsiteY2" fmla="*/ 2019300 h 2019300"/>
              <a:gd name="connsiteX3" fmla="*/ 0 w 2447390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7390" h="2019300">
                <a:moveTo>
                  <a:pt x="0" y="0"/>
                </a:moveTo>
                <a:lnTo>
                  <a:pt x="2447390" y="0"/>
                </a:lnTo>
                <a:lnTo>
                  <a:pt x="2447390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图片 166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80" t="35693" r="2082" b="18609"/>
          <a:stretch>
            <a:fillRect/>
          </a:stretch>
        </p:blipFill>
        <p:spPr bwMode="auto">
          <a:xfrm>
            <a:off x="3550800" y="1543892"/>
            <a:ext cx="2447390" cy="2010046"/>
          </a:xfrm>
          <a:custGeom>
            <a:avLst/>
            <a:gdLst>
              <a:gd name="connsiteX0" fmla="*/ 0 w 2447390"/>
              <a:gd name="connsiteY0" fmla="*/ 0 h 2010046"/>
              <a:gd name="connsiteX1" fmla="*/ 2447390 w 2447390"/>
              <a:gd name="connsiteY1" fmla="*/ 0 h 2010046"/>
              <a:gd name="connsiteX2" fmla="*/ 2447390 w 2447390"/>
              <a:gd name="connsiteY2" fmla="*/ 2010046 h 2010046"/>
              <a:gd name="connsiteX3" fmla="*/ 0 w 2447390"/>
              <a:gd name="connsiteY3" fmla="*/ 2010046 h 201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7390" h="2010046">
                <a:moveTo>
                  <a:pt x="0" y="0"/>
                </a:moveTo>
                <a:lnTo>
                  <a:pt x="2447390" y="0"/>
                </a:lnTo>
                <a:lnTo>
                  <a:pt x="2447390" y="2010046"/>
                </a:lnTo>
                <a:lnTo>
                  <a:pt x="0" y="2010046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" name="图片 169"/>
          <p:cNvPicPr>
            <a:picLocks noChangeAspect="1"/>
          </p:cNvPicPr>
          <p:nvPr/>
        </p:nvPicPr>
        <p:blipFill>
          <a:blip r:embed="rId7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7" t="696" r="18917" b="928"/>
          <a:stretch>
            <a:fillRect/>
          </a:stretch>
        </p:blipFill>
        <p:spPr bwMode="auto">
          <a:xfrm>
            <a:off x="6209184" y="1543892"/>
            <a:ext cx="2447390" cy="2019300"/>
          </a:xfrm>
          <a:custGeom>
            <a:avLst/>
            <a:gdLst>
              <a:gd name="connsiteX0" fmla="*/ 0 w 2447390"/>
              <a:gd name="connsiteY0" fmla="*/ 0 h 2019300"/>
              <a:gd name="connsiteX1" fmla="*/ 2447390 w 2447390"/>
              <a:gd name="connsiteY1" fmla="*/ 0 h 2019300"/>
              <a:gd name="connsiteX2" fmla="*/ 2447390 w 2447390"/>
              <a:gd name="connsiteY2" fmla="*/ 2019300 h 2019300"/>
              <a:gd name="connsiteX3" fmla="*/ 0 w 2447390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7390" h="2019300">
                <a:moveTo>
                  <a:pt x="0" y="0"/>
                </a:moveTo>
                <a:lnTo>
                  <a:pt x="2447390" y="0"/>
                </a:lnTo>
                <a:lnTo>
                  <a:pt x="2447390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" name="矩形 170"/>
          <p:cNvSpPr/>
          <p:nvPr/>
        </p:nvSpPr>
        <p:spPr>
          <a:xfrm>
            <a:off x="899276" y="3556504"/>
            <a:ext cx="2440530" cy="2034346"/>
          </a:xfrm>
          <a:prstGeom prst="rect">
            <a:avLst/>
          </a:prstGeom>
          <a:solidFill>
            <a:srgbClr val="B9C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8" name="矩形 177"/>
          <p:cNvSpPr/>
          <p:nvPr/>
        </p:nvSpPr>
        <p:spPr>
          <a:xfrm>
            <a:off x="899276" y="3025061"/>
            <a:ext cx="2440530" cy="538131"/>
          </a:xfrm>
          <a:prstGeom prst="rect">
            <a:avLst/>
          </a:prstGeom>
          <a:solidFill>
            <a:srgbClr val="263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2" name="矩形 181"/>
          <p:cNvSpPr/>
          <p:nvPr/>
        </p:nvSpPr>
        <p:spPr>
          <a:xfrm>
            <a:off x="3550799" y="3556504"/>
            <a:ext cx="2440530" cy="2034346"/>
          </a:xfrm>
          <a:prstGeom prst="rect">
            <a:avLst/>
          </a:prstGeom>
          <a:solidFill>
            <a:srgbClr val="B9C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3" name="矩形 182"/>
          <p:cNvSpPr/>
          <p:nvPr/>
        </p:nvSpPr>
        <p:spPr>
          <a:xfrm>
            <a:off x="3550798" y="3025061"/>
            <a:ext cx="2447391" cy="538131"/>
          </a:xfrm>
          <a:prstGeom prst="rect">
            <a:avLst/>
          </a:prstGeom>
          <a:solidFill>
            <a:srgbClr val="263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7" name="矩形 186"/>
          <p:cNvSpPr/>
          <p:nvPr/>
        </p:nvSpPr>
        <p:spPr>
          <a:xfrm>
            <a:off x="6216045" y="3556504"/>
            <a:ext cx="2440530" cy="2034346"/>
          </a:xfrm>
          <a:prstGeom prst="rect">
            <a:avLst/>
          </a:prstGeom>
          <a:solidFill>
            <a:srgbClr val="B9C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8" name="矩形 187"/>
          <p:cNvSpPr/>
          <p:nvPr/>
        </p:nvSpPr>
        <p:spPr>
          <a:xfrm>
            <a:off x="6202321" y="3025061"/>
            <a:ext cx="2454254" cy="538131"/>
          </a:xfrm>
          <a:prstGeom prst="rect">
            <a:avLst/>
          </a:prstGeom>
          <a:solidFill>
            <a:srgbClr val="263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0" name="矩形 189"/>
          <p:cNvSpPr/>
          <p:nvPr/>
        </p:nvSpPr>
        <p:spPr>
          <a:xfrm>
            <a:off x="8881290" y="3556504"/>
            <a:ext cx="2440530" cy="2034346"/>
          </a:xfrm>
          <a:prstGeom prst="rect">
            <a:avLst/>
          </a:prstGeom>
          <a:solidFill>
            <a:srgbClr val="B9C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8867567" y="3025061"/>
            <a:ext cx="2454253" cy="538131"/>
          </a:xfrm>
          <a:prstGeom prst="rect">
            <a:avLst/>
          </a:prstGeom>
          <a:solidFill>
            <a:srgbClr val="263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3" name="文本框 7"/>
          <p:cNvSpPr txBox="1">
            <a:spLocks noChangeArrowheads="1"/>
          </p:cNvSpPr>
          <p:nvPr/>
        </p:nvSpPr>
        <p:spPr bwMode="auto">
          <a:xfrm>
            <a:off x="1196370" y="3024914"/>
            <a:ext cx="1907958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/>
            <a:r>
              <a:rPr lang="en-US" altLang="ja-JP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 title</a:t>
            </a:r>
            <a:endParaRPr lang="en-US" altLang="ja-JP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4" name="文本框 7"/>
          <p:cNvSpPr txBox="1">
            <a:spLocks noChangeArrowheads="1"/>
          </p:cNvSpPr>
          <p:nvPr/>
        </p:nvSpPr>
        <p:spPr bwMode="auto">
          <a:xfrm>
            <a:off x="3847258" y="3047139"/>
            <a:ext cx="1907958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/>
            <a:r>
              <a:rPr lang="en-US" altLang="ja-JP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ea"/>
              </a:rPr>
              <a:t>Add  title</a:t>
            </a:r>
            <a:endParaRPr lang="ja-JP" altLang="en-US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5" name="文本框 7"/>
          <p:cNvSpPr txBox="1">
            <a:spLocks noChangeArrowheads="1"/>
          </p:cNvSpPr>
          <p:nvPr/>
        </p:nvSpPr>
        <p:spPr bwMode="auto">
          <a:xfrm>
            <a:off x="6505766" y="3047139"/>
            <a:ext cx="1907958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/>
            <a:r>
              <a:rPr lang="en-US" altLang="ja-JP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ea"/>
              </a:rPr>
              <a:t>Add  title</a:t>
            </a:r>
            <a:endParaRPr lang="ja-JP" altLang="en-US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6" name="文本框 7"/>
          <p:cNvSpPr txBox="1">
            <a:spLocks noChangeArrowheads="1"/>
          </p:cNvSpPr>
          <p:nvPr/>
        </p:nvSpPr>
        <p:spPr bwMode="auto">
          <a:xfrm>
            <a:off x="9178384" y="3047139"/>
            <a:ext cx="1907958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/>
            <a:r>
              <a:rPr lang="en-US" altLang="ja-JP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ea"/>
              </a:rPr>
              <a:t>Add  title</a:t>
            </a:r>
            <a:endParaRPr lang="ja-JP" altLang="en-US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1" name="矩形 55"/>
          <p:cNvSpPr>
            <a:spLocks noChangeArrowheads="1"/>
          </p:cNvSpPr>
          <p:nvPr/>
        </p:nvSpPr>
        <p:spPr bwMode="auto">
          <a:xfrm>
            <a:off x="1054100" y="3967480"/>
            <a:ext cx="213233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ja-JP" sz="1600" dirty="0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words </a:t>
            </a:r>
            <a:r>
              <a:rPr lang="en-US" altLang="ja-JP" sz="1600" dirty="0" err="1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here,according</a:t>
            </a:r>
            <a:r>
              <a:rPr lang="en-US" altLang="ja-JP" sz="1600" dirty="0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to your need to draw the text box size</a:t>
            </a:r>
            <a:endParaRPr lang="en-US" altLang="ja-JP" sz="1600" dirty="0">
              <a:solidFill>
                <a:srgbClr val="263238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2" name="矩形 55"/>
          <p:cNvSpPr>
            <a:spLocks noChangeArrowheads="1"/>
          </p:cNvSpPr>
          <p:nvPr/>
        </p:nvSpPr>
        <p:spPr bwMode="auto">
          <a:xfrm>
            <a:off x="3738364" y="3967169"/>
            <a:ext cx="206539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ja-JP" sz="1600" dirty="0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words </a:t>
            </a:r>
            <a:r>
              <a:rPr lang="en-US" altLang="ja-JP" sz="1600" dirty="0" err="1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here,according</a:t>
            </a:r>
            <a:r>
              <a:rPr lang="en-US" altLang="ja-JP" sz="1600" dirty="0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to your need to draw the text box size</a:t>
            </a:r>
            <a:endParaRPr lang="en-US" altLang="ja-JP" sz="1600" dirty="0">
              <a:solidFill>
                <a:srgbClr val="263238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3" name="矩形 55"/>
          <p:cNvSpPr>
            <a:spLocks noChangeArrowheads="1"/>
          </p:cNvSpPr>
          <p:nvPr/>
        </p:nvSpPr>
        <p:spPr bwMode="auto">
          <a:xfrm>
            <a:off x="6403099" y="3967169"/>
            <a:ext cx="206539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ja-JP" sz="1600" dirty="0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words </a:t>
            </a:r>
            <a:r>
              <a:rPr lang="en-US" altLang="ja-JP" sz="1600" dirty="0" err="1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here,according</a:t>
            </a:r>
            <a:r>
              <a:rPr lang="en-US" altLang="ja-JP" sz="1600" dirty="0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to your need to draw the text box size</a:t>
            </a:r>
            <a:endParaRPr lang="en-US" altLang="ja-JP" sz="1600" dirty="0">
              <a:solidFill>
                <a:srgbClr val="263238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4" name="矩形 55"/>
          <p:cNvSpPr>
            <a:spLocks noChangeArrowheads="1"/>
          </p:cNvSpPr>
          <p:nvPr/>
        </p:nvSpPr>
        <p:spPr bwMode="auto">
          <a:xfrm>
            <a:off x="9068856" y="3967169"/>
            <a:ext cx="206539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ja-JP" sz="1600" dirty="0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words </a:t>
            </a:r>
            <a:r>
              <a:rPr lang="en-US" altLang="ja-JP" sz="1600" dirty="0" err="1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here,according</a:t>
            </a:r>
            <a:r>
              <a:rPr lang="en-US" altLang="ja-JP" sz="1600" dirty="0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to your need to draw the text box size</a:t>
            </a:r>
            <a:endParaRPr lang="en-US" altLang="ja-JP" sz="1600" dirty="0">
              <a:solidFill>
                <a:srgbClr val="263238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12592" y="293817"/>
            <a:ext cx="4125720" cy="595108"/>
          </a:xfrm>
          <a:prstGeom prst="rect">
            <a:avLst/>
          </a:prstGeom>
          <a:solidFill>
            <a:schemeClr val="bg1"/>
          </a:solidFill>
          <a:ln w="3175">
            <a:solidFill>
              <a:srgbClr val="7BB6E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49172" y="329761"/>
            <a:ext cx="3459986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 here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0" y="223881"/>
            <a:ext cx="209550" cy="793257"/>
          </a:xfrm>
          <a:prstGeom prst="rect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4037" y="109581"/>
            <a:ext cx="12041763" cy="6618862"/>
          </a:xfrm>
          <a:prstGeom prst="rect">
            <a:avLst/>
          </a:prstGeom>
          <a:noFill/>
          <a:ln>
            <a:solidFill>
              <a:srgbClr val="7BB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0" t="62032" r="4587" b="4872"/>
          <a:stretch>
            <a:fillRect/>
          </a:stretch>
        </p:blipFill>
        <p:spPr>
          <a:xfrm rot="5400000">
            <a:off x="80357" y="1400722"/>
            <a:ext cx="6857999" cy="4056558"/>
          </a:xfrm>
          <a:custGeom>
            <a:avLst/>
            <a:gdLst>
              <a:gd name="connsiteX0" fmla="*/ 0 w 7141531"/>
              <a:gd name="connsiteY0" fmla="*/ 3168202 h 4224269"/>
              <a:gd name="connsiteX1" fmla="*/ 0 w 7141531"/>
              <a:gd name="connsiteY1" fmla="*/ 0 h 4224269"/>
              <a:gd name="connsiteX2" fmla="*/ 7141531 w 7141531"/>
              <a:gd name="connsiteY2" fmla="*/ 1056066 h 4224269"/>
              <a:gd name="connsiteX3" fmla="*/ 7141531 w 7141531"/>
              <a:gd name="connsiteY3" fmla="*/ 4224269 h 422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1531" h="4224269">
                <a:moveTo>
                  <a:pt x="0" y="3168202"/>
                </a:moveTo>
                <a:lnTo>
                  <a:pt x="0" y="0"/>
                </a:lnTo>
                <a:lnTo>
                  <a:pt x="7141531" y="1056066"/>
                </a:lnTo>
                <a:lnTo>
                  <a:pt x="7141531" y="4224269"/>
                </a:lnTo>
                <a:close/>
              </a:path>
            </a:pathLst>
          </a:custGeom>
        </p:spPr>
      </p:pic>
      <p:sp>
        <p:nvSpPr>
          <p:cNvPr id="5" name="文本框 4"/>
          <p:cNvSpPr txBox="1"/>
          <p:nvPr/>
        </p:nvSpPr>
        <p:spPr>
          <a:xfrm>
            <a:off x="2304625" y="1007538"/>
            <a:ext cx="2675732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endParaRPr lang="zh-CN" altLang="en-US" sz="287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MH_Entry_1"/>
          <p:cNvSpPr/>
          <p:nvPr>
            <p:custDataLst>
              <p:tags r:id="rId2"/>
            </p:custDataLst>
          </p:nvPr>
        </p:nvSpPr>
        <p:spPr>
          <a:xfrm>
            <a:off x="5602025" y="2424775"/>
            <a:ext cx="5086582" cy="691915"/>
          </a:xfrm>
          <a:prstGeom prst="rect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3600" spc="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 here</a:t>
            </a:r>
            <a:endParaRPr lang="zh-CN" altLang="en-US" sz="3600" spc="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图文框 14"/>
          <p:cNvSpPr/>
          <p:nvPr/>
        </p:nvSpPr>
        <p:spPr>
          <a:xfrm>
            <a:off x="0" y="0"/>
            <a:ext cx="12192000" cy="6858001"/>
          </a:xfrm>
          <a:prstGeom prst="frame">
            <a:avLst>
              <a:gd name="adj1" fmla="val 5364"/>
            </a:avLst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601970" y="3148330"/>
            <a:ext cx="5086350" cy="140208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  <a:defRPr/>
            </a:pPr>
            <a:r>
              <a:rPr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Add your words here,according to your need to draw the text box size.Please read the instructions and more work at the end of the manual template.</a:t>
            </a:r>
            <a:endParaRPr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117"/>
          <p:cNvSpPr>
            <a:spLocks noChangeArrowheads="1"/>
          </p:cNvSpPr>
          <p:nvPr/>
        </p:nvSpPr>
        <p:spPr bwMode="auto">
          <a:xfrm>
            <a:off x="817970" y="5050895"/>
            <a:ext cx="15653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title</a:t>
            </a:r>
            <a:endParaRPr lang="zh-CN" altLang="en-US" sz="2400" b="1" dirty="0">
              <a:solidFill>
                <a:srgbClr val="263238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矩形 124"/>
          <p:cNvSpPr>
            <a:spLocks noChangeArrowheads="1"/>
          </p:cNvSpPr>
          <p:nvPr/>
        </p:nvSpPr>
        <p:spPr bwMode="auto">
          <a:xfrm>
            <a:off x="817970" y="5430656"/>
            <a:ext cx="10715399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1600" dirty="0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words here,according to your need to draw the text box size.Please read the instructions and more work at the end of the manual template.</a:t>
            </a:r>
            <a:endParaRPr lang="zh-CN" altLang="en-US" sz="1600" dirty="0">
              <a:solidFill>
                <a:srgbClr val="263238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2278801" y="1390364"/>
            <a:ext cx="1203325" cy="1050925"/>
          </a:xfrm>
          <a:custGeom>
            <a:avLst/>
            <a:gdLst>
              <a:gd name="T0" fmla="*/ 0 w 714"/>
              <a:gd name="T1" fmla="*/ 617 h 617"/>
              <a:gd name="T2" fmla="*/ 355 w 714"/>
              <a:gd name="T3" fmla="*/ 0 h 617"/>
              <a:gd name="T4" fmla="*/ 714 w 714"/>
              <a:gd name="T5" fmla="*/ 617 h 617"/>
              <a:gd name="T6" fmla="*/ 0 w 714"/>
              <a:gd name="T7" fmla="*/ 617 h 617"/>
              <a:gd name="T8" fmla="*/ 0 w 714"/>
              <a:gd name="T9" fmla="*/ 617 h 6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4"/>
              <a:gd name="T16" fmla="*/ 0 h 617"/>
              <a:gd name="T17" fmla="*/ 714 w 714"/>
              <a:gd name="T18" fmla="*/ 617 h 6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4" h="617">
                <a:moveTo>
                  <a:pt x="0" y="617"/>
                </a:moveTo>
                <a:lnTo>
                  <a:pt x="355" y="0"/>
                </a:lnTo>
                <a:lnTo>
                  <a:pt x="714" y="617"/>
                </a:lnTo>
                <a:lnTo>
                  <a:pt x="0" y="617"/>
                </a:lnTo>
                <a:close/>
              </a:path>
            </a:pathLst>
          </a:custGeom>
          <a:solidFill>
            <a:srgbClr val="2A428D"/>
          </a:solidFill>
          <a:ln>
            <a:noFill/>
          </a:ln>
        </p:spPr>
        <p:txBody>
          <a:bodyPr tIns="180000"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endParaRPr lang="en-US" altLang="zh-CN" sz="3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Freeform 7"/>
          <p:cNvSpPr/>
          <p:nvPr/>
        </p:nvSpPr>
        <p:spPr bwMode="auto">
          <a:xfrm>
            <a:off x="2948726" y="2607976"/>
            <a:ext cx="1193800" cy="1035050"/>
          </a:xfrm>
          <a:custGeom>
            <a:avLst/>
            <a:gdLst>
              <a:gd name="T0" fmla="*/ 0 w 709"/>
              <a:gd name="T1" fmla="*/ 2147483646 h 614"/>
              <a:gd name="T2" fmla="*/ 2147483646 w 709"/>
              <a:gd name="T3" fmla="*/ 0 h 614"/>
              <a:gd name="T4" fmla="*/ 2147483646 w 709"/>
              <a:gd name="T5" fmla="*/ 2147483646 h 614"/>
              <a:gd name="T6" fmla="*/ 0 w 709"/>
              <a:gd name="T7" fmla="*/ 2147483646 h 614"/>
              <a:gd name="T8" fmla="*/ 0 w 709"/>
              <a:gd name="T9" fmla="*/ 2147483646 h 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9" h="614">
                <a:moveTo>
                  <a:pt x="0" y="614"/>
                </a:moveTo>
                <a:lnTo>
                  <a:pt x="355" y="0"/>
                </a:lnTo>
                <a:lnTo>
                  <a:pt x="709" y="614"/>
                </a:lnTo>
                <a:lnTo>
                  <a:pt x="0" y="614"/>
                </a:lnTo>
                <a:close/>
              </a:path>
            </a:pathLst>
          </a:custGeom>
          <a:solidFill>
            <a:srgbClr val="7BB6E1"/>
          </a:solidFill>
          <a:ln>
            <a:noFill/>
          </a:ln>
        </p:spPr>
        <p:txBody>
          <a:bodyPr anchor="ctr" anchorCtr="1"/>
          <a:lstStyle/>
          <a:p>
            <a:endParaRPr lang="zh-CN" altLang="en-US">
              <a:solidFill>
                <a:srgbClr val="051F3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Freeform 8"/>
          <p:cNvSpPr/>
          <p:nvPr/>
        </p:nvSpPr>
        <p:spPr bwMode="auto">
          <a:xfrm>
            <a:off x="908788" y="3809714"/>
            <a:ext cx="1790700" cy="1035050"/>
          </a:xfrm>
          <a:custGeom>
            <a:avLst/>
            <a:gdLst>
              <a:gd name="T0" fmla="*/ 2147483646 w 1063"/>
              <a:gd name="T1" fmla="*/ 0 h 615"/>
              <a:gd name="T2" fmla="*/ 0 w 1063"/>
              <a:gd name="T3" fmla="*/ 2147483646 h 615"/>
              <a:gd name="T4" fmla="*/ 2147483646 w 1063"/>
              <a:gd name="T5" fmla="*/ 2147483646 h 615"/>
              <a:gd name="T6" fmla="*/ 2147483646 w 1063"/>
              <a:gd name="T7" fmla="*/ 0 h 615"/>
              <a:gd name="T8" fmla="*/ 2147483646 w 1063"/>
              <a:gd name="T9" fmla="*/ 0 h 6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3"/>
              <a:gd name="T16" fmla="*/ 0 h 615"/>
              <a:gd name="T17" fmla="*/ 1063 w 1063"/>
              <a:gd name="T18" fmla="*/ 615 h 6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3" h="615">
                <a:moveTo>
                  <a:pt x="354" y="0"/>
                </a:moveTo>
                <a:lnTo>
                  <a:pt x="0" y="615"/>
                </a:lnTo>
                <a:lnTo>
                  <a:pt x="708" y="615"/>
                </a:lnTo>
                <a:lnTo>
                  <a:pt x="1063" y="0"/>
                </a:lnTo>
                <a:lnTo>
                  <a:pt x="354" y="0"/>
                </a:lnTo>
                <a:close/>
              </a:path>
            </a:pathLst>
          </a:custGeom>
          <a:solidFill>
            <a:srgbClr val="2B353C"/>
          </a:solidFill>
          <a:ln>
            <a:noFill/>
          </a:ln>
        </p:spPr>
        <p:txBody>
          <a:bodyPr t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endParaRPr lang="en-US" altLang="zh-CN" sz="3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Freeform 9"/>
          <p:cNvSpPr/>
          <p:nvPr/>
        </p:nvSpPr>
        <p:spPr bwMode="auto">
          <a:xfrm>
            <a:off x="1591413" y="2607976"/>
            <a:ext cx="1785938" cy="1035050"/>
          </a:xfrm>
          <a:custGeom>
            <a:avLst/>
            <a:gdLst>
              <a:gd name="T0" fmla="*/ 2147483646 w 1060"/>
              <a:gd name="T1" fmla="*/ 0 h 614"/>
              <a:gd name="T2" fmla="*/ 2147483646 w 1060"/>
              <a:gd name="T3" fmla="*/ 0 h 614"/>
              <a:gd name="T4" fmla="*/ 0 w 1060"/>
              <a:gd name="T5" fmla="*/ 2147483646 h 614"/>
              <a:gd name="T6" fmla="*/ 2147483646 w 1060"/>
              <a:gd name="T7" fmla="*/ 2147483646 h 614"/>
              <a:gd name="T8" fmla="*/ 2147483646 w 1060"/>
              <a:gd name="T9" fmla="*/ 0 h 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0"/>
              <a:gd name="T16" fmla="*/ 0 h 614"/>
              <a:gd name="T17" fmla="*/ 1060 w 1060"/>
              <a:gd name="T18" fmla="*/ 614 h 6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0" h="614">
                <a:moveTo>
                  <a:pt x="1060" y="0"/>
                </a:moveTo>
                <a:lnTo>
                  <a:pt x="352" y="0"/>
                </a:lnTo>
                <a:lnTo>
                  <a:pt x="0" y="614"/>
                </a:lnTo>
                <a:lnTo>
                  <a:pt x="708" y="614"/>
                </a:lnTo>
                <a:lnTo>
                  <a:pt x="1060" y="0"/>
                </a:lnTo>
                <a:close/>
              </a:path>
            </a:pathLst>
          </a:custGeom>
          <a:solidFill>
            <a:srgbClr val="7BB6E1"/>
          </a:solidFill>
          <a:ln>
            <a:noFill/>
          </a:ln>
        </p:spPr>
        <p:txBody>
          <a:bodyPr t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endParaRPr lang="en-US" altLang="zh-CN" sz="3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Freeform 10"/>
          <p:cNvSpPr/>
          <p:nvPr/>
        </p:nvSpPr>
        <p:spPr bwMode="auto">
          <a:xfrm>
            <a:off x="2278801" y="3809714"/>
            <a:ext cx="2509837" cy="1039812"/>
          </a:xfrm>
          <a:custGeom>
            <a:avLst/>
            <a:gdLst>
              <a:gd name="T0" fmla="*/ 2147483646 w 1489"/>
              <a:gd name="T1" fmla="*/ 0 h 617"/>
              <a:gd name="T2" fmla="*/ 2147483646 w 1489"/>
              <a:gd name="T3" fmla="*/ 0 h 617"/>
              <a:gd name="T4" fmla="*/ 2147483646 w 1489"/>
              <a:gd name="T5" fmla="*/ 0 h 617"/>
              <a:gd name="T6" fmla="*/ 0 w 1489"/>
              <a:gd name="T7" fmla="*/ 2147483646 h 617"/>
              <a:gd name="T8" fmla="*/ 2147483646 w 1489"/>
              <a:gd name="T9" fmla="*/ 2147483646 h 617"/>
              <a:gd name="T10" fmla="*/ 2147483646 w 1489"/>
              <a:gd name="T11" fmla="*/ 2147483646 h 617"/>
              <a:gd name="T12" fmla="*/ 2147483646 w 1489"/>
              <a:gd name="T13" fmla="*/ 2147483646 h 617"/>
              <a:gd name="T14" fmla="*/ 2147483646 w 1489"/>
              <a:gd name="T15" fmla="*/ 0 h 6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89" h="617">
                <a:moveTo>
                  <a:pt x="1137" y="0"/>
                </a:moveTo>
                <a:lnTo>
                  <a:pt x="360" y="0"/>
                </a:lnTo>
                <a:lnTo>
                  <a:pt x="355" y="0"/>
                </a:lnTo>
                <a:lnTo>
                  <a:pt x="0" y="617"/>
                </a:lnTo>
                <a:lnTo>
                  <a:pt x="709" y="617"/>
                </a:lnTo>
                <a:lnTo>
                  <a:pt x="714" y="617"/>
                </a:lnTo>
                <a:lnTo>
                  <a:pt x="1489" y="617"/>
                </a:lnTo>
                <a:lnTo>
                  <a:pt x="1137" y="0"/>
                </a:lnTo>
                <a:close/>
              </a:path>
            </a:pathLst>
          </a:custGeom>
          <a:solidFill>
            <a:srgbClr val="2B353C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051F3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文本框 16"/>
          <p:cNvSpPr txBox="1">
            <a:spLocks noChangeArrowheads="1"/>
          </p:cNvSpPr>
          <p:nvPr/>
        </p:nvSpPr>
        <p:spPr bwMode="auto">
          <a:xfrm>
            <a:off x="3574415" y="1781175"/>
            <a:ext cx="605917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lvl="0">
              <a:defRPr/>
            </a:pPr>
            <a:r>
              <a:rPr lang="zh-CN" altLang="en-US" sz="1600" dirty="0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ea"/>
              </a:rPr>
              <a:t>Add your words here,according to your need to draw the text box size</a:t>
            </a:r>
            <a:endParaRPr lang="zh-CN" altLang="en-US" sz="1600" dirty="0">
              <a:solidFill>
                <a:srgbClr val="263238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矩形 17"/>
          <p:cNvSpPr>
            <a:spLocks noChangeArrowheads="1"/>
          </p:cNvSpPr>
          <p:nvPr/>
        </p:nvSpPr>
        <p:spPr bwMode="auto">
          <a:xfrm>
            <a:off x="3524353" y="1423701"/>
            <a:ext cx="197579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b="1" dirty="0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title</a:t>
            </a:r>
            <a:endParaRPr lang="zh-CN" altLang="en-US" b="1" dirty="0">
              <a:solidFill>
                <a:srgbClr val="263238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文本框 19"/>
          <p:cNvSpPr txBox="1">
            <a:spLocks noChangeArrowheads="1"/>
          </p:cNvSpPr>
          <p:nvPr/>
        </p:nvSpPr>
        <p:spPr bwMode="auto">
          <a:xfrm>
            <a:off x="4234180" y="2983230"/>
            <a:ext cx="602297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lvl="0">
              <a:defRPr/>
            </a:pPr>
            <a:r>
              <a:rPr lang="zh-CN" altLang="en-US" sz="1600" dirty="0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ea"/>
              </a:rPr>
              <a:t>Add your words here,according to your need to draw the text box size</a:t>
            </a:r>
            <a:endParaRPr lang="zh-CN" altLang="en-US" sz="1600" dirty="0">
              <a:solidFill>
                <a:srgbClr val="263238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矩形 20"/>
          <p:cNvSpPr>
            <a:spLocks noChangeArrowheads="1"/>
          </p:cNvSpPr>
          <p:nvPr/>
        </p:nvSpPr>
        <p:spPr bwMode="auto">
          <a:xfrm>
            <a:off x="4233966" y="2631789"/>
            <a:ext cx="177642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b="1" dirty="0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title</a:t>
            </a:r>
            <a:endParaRPr lang="zh-CN" altLang="en-US" b="1" dirty="0">
              <a:solidFill>
                <a:srgbClr val="263238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文本框 22"/>
          <p:cNvSpPr txBox="1">
            <a:spLocks noChangeArrowheads="1"/>
          </p:cNvSpPr>
          <p:nvPr/>
        </p:nvSpPr>
        <p:spPr bwMode="auto">
          <a:xfrm>
            <a:off x="4973320" y="4217670"/>
            <a:ext cx="591883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lvl="0">
              <a:defRPr/>
            </a:pPr>
            <a:r>
              <a:rPr lang="zh-CN" altLang="en-US" sz="1600" dirty="0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words here,according to your need to draw the text box size</a:t>
            </a:r>
            <a:endParaRPr lang="zh-CN" altLang="en-US" sz="1600" dirty="0">
              <a:solidFill>
                <a:srgbClr val="263238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矩形 23"/>
          <p:cNvSpPr>
            <a:spLocks noChangeArrowheads="1"/>
          </p:cNvSpPr>
          <p:nvPr/>
        </p:nvSpPr>
        <p:spPr bwMode="auto">
          <a:xfrm>
            <a:off x="4962627" y="3852576"/>
            <a:ext cx="177085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b="1" dirty="0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title</a:t>
            </a:r>
            <a:endParaRPr lang="zh-CN" altLang="en-US" b="1" dirty="0">
              <a:solidFill>
                <a:srgbClr val="263238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2994446" y="3624738"/>
            <a:ext cx="7601899" cy="0"/>
          </a:xfrm>
          <a:prstGeom prst="line">
            <a:avLst/>
          </a:prstGeom>
          <a:ln w="28575">
            <a:solidFill>
              <a:srgbClr val="7BB6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2324521" y="2424882"/>
            <a:ext cx="7542958" cy="0"/>
          </a:xfrm>
          <a:prstGeom prst="line">
            <a:avLst/>
          </a:prstGeom>
          <a:ln w="28575">
            <a:solidFill>
              <a:srgbClr val="2A42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2324521" y="4825714"/>
            <a:ext cx="8928161" cy="0"/>
          </a:xfrm>
          <a:prstGeom prst="line">
            <a:avLst/>
          </a:prstGeom>
          <a:ln w="28575">
            <a:solidFill>
              <a:srgbClr val="2B35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312592" y="293817"/>
            <a:ext cx="4125720" cy="595108"/>
          </a:xfrm>
          <a:prstGeom prst="rect">
            <a:avLst/>
          </a:prstGeom>
          <a:solidFill>
            <a:schemeClr val="bg1"/>
          </a:solidFill>
          <a:ln w="3175">
            <a:solidFill>
              <a:srgbClr val="7BB6E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49172" y="329761"/>
            <a:ext cx="3459986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 here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223881"/>
            <a:ext cx="209550" cy="793257"/>
          </a:xfrm>
          <a:prstGeom prst="rect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4037" y="109581"/>
            <a:ext cx="12041763" cy="6618862"/>
          </a:xfrm>
          <a:prstGeom prst="rect">
            <a:avLst/>
          </a:prstGeom>
          <a:noFill/>
          <a:ln>
            <a:solidFill>
              <a:srgbClr val="7BB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椭圆 129"/>
          <p:cNvSpPr/>
          <p:nvPr/>
        </p:nvSpPr>
        <p:spPr>
          <a:xfrm>
            <a:off x="701253" y="2855773"/>
            <a:ext cx="1317625" cy="1317625"/>
          </a:xfrm>
          <a:prstGeom prst="ellipse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title</a:t>
            </a:r>
            <a:endParaRPr lang="en-US" altLang="ja-JP" sz="2400" b="1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1" name="椭圆 130"/>
          <p:cNvSpPr/>
          <p:nvPr/>
        </p:nvSpPr>
        <p:spPr>
          <a:xfrm>
            <a:off x="4496966" y="1533385"/>
            <a:ext cx="3475037" cy="3473450"/>
          </a:xfrm>
          <a:prstGeom prst="ellipse">
            <a:avLst/>
          </a:prstGeom>
          <a:solidFill>
            <a:srgbClr val="2B353C"/>
          </a:solidFill>
          <a:ln w="38100">
            <a:solidFill>
              <a:srgbClr val="2B3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title</a:t>
            </a:r>
            <a:endParaRPr lang="en-US" altLang="ja-JP" sz="6000" b="1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32" name="组合 1"/>
          <p:cNvGrpSpPr/>
          <p:nvPr/>
        </p:nvGrpSpPr>
        <p:grpSpPr bwMode="auto">
          <a:xfrm>
            <a:off x="2404641" y="3520935"/>
            <a:ext cx="1979612" cy="1968500"/>
            <a:chOff x="2369764" y="3428232"/>
            <a:chExt cx="1980485" cy="1968996"/>
          </a:xfrm>
          <a:solidFill>
            <a:srgbClr val="7BB6E1"/>
          </a:solidFill>
        </p:grpSpPr>
        <p:sp>
          <p:nvSpPr>
            <p:cNvPr id="133" name="椭圆 132"/>
            <p:cNvSpPr/>
            <p:nvPr/>
          </p:nvSpPr>
          <p:spPr>
            <a:xfrm>
              <a:off x="2369764" y="3459990"/>
              <a:ext cx="1937604" cy="19372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4" name="椭圆 133"/>
            <p:cNvSpPr/>
            <p:nvPr/>
          </p:nvSpPr>
          <p:spPr>
            <a:xfrm>
              <a:off x="2412645" y="3428232"/>
              <a:ext cx="1937604" cy="19372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400" b="1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Add title</a:t>
              </a:r>
              <a:endParaRPr lang="en-US" altLang="ja-JP" sz="2400" b="1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35" name="椭圆 134"/>
          <p:cNvSpPr/>
          <p:nvPr/>
        </p:nvSpPr>
        <p:spPr>
          <a:xfrm>
            <a:off x="2606253" y="2649398"/>
            <a:ext cx="496888" cy="496887"/>
          </a:xfrm>
          <a:prstGeom prst="ellipse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8" name="椭圆 137"/>
          <p:cNvSpPr/>
          <p:nvPr/>
        </p:nvSpPr>
        <p:spPr>
          <a:xfrm>
            <a:off x="3361903" y="2309673"/>
            <a:ext cx="790575" cy="790575"/>
          </a:xfrm>
          <a:prstGeom prst="ellipse">
            <a:avLst/>
          </a:prstGeom>
          <a:solidFill>
            <a:srgbClr val="0D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9" name="椭圆 138"/>
          <p:cNvSpPr/>
          <p:nvPr/>
        </p:nvSpPr>
        <p:spPr>
          <a:xfrm>
            <a:off x="7754515" y="1209960"/>
            <a:ext cx="790575" cy="790575"/>
          </a:xfrm>
          <a:prstGeom prst="ellipse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1" name="椭圆 140"/>
          <p:cNvSpPr/>
          <p:nvPr/>
        </p:nvSpPr>
        <p:spPr>
          <a:xfrm>
            <a:off x="8214891" y="3578085"/>
            <a:ext cx="268287" cy="2682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2" name="椭圆 141"/>
          <p:cNvSpPr/>
          <p:nvPr/>
        </p:nvSpPr>
        <p:spPr>
          <a:xfrm>
            <a:off x="9862716" y="1595298"/>
            <a:ext cx="1162050" cy="1162050"/>
          </a:xfrm>
          <a:prstGeom prst="ellipse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ja-JP" sz="2400" b="1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title</a:t>
            </a:r>
            <a:endParaRPr lang="en-US" altLang="ja-JP" sz="2400" b="1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3" name="椭圆 142"/>
          <p:cNvSpPr/>
          <p:nvPr/>
        </p:nvSpPr>
        <p:spPr>
          <a:xfrm>
            <a:off x="4808116" y="4941748"/>
            <a:ext cx="268287" cy="269875"/>
          </a:xfrm>
          <a:prstGeom prst="ellipse">
            <a:avLst/>
          </a:prstGeom>
          <a:solidFill>
            <a:srgbClr val="0D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7" name="椭圆 146"/>
          <p:cNvSpPr/>
          <p:nvPr/>
        </p:nvSpPr>
        <p:spPr>
          <a:xfrm>
            <a:off x="4460453" y="1541323"/>
            <a:ext cx="3527425" cy="3527425"/>
          </a:xfrm>
          <a:prstGeom prst="ellipse">
            <a:avLst/>
          </a:prstGeom>
          <a:noFill/>
          <a:ln w="3175">
            <a:solidFill>
              <a:srgbClr val="2B3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8" name="椭圆 147"/>
          <p:cNvSpPr/>
          <p:nvPr/>
        </p:nvSpPr>
        <p:spPr>
          <a:xfrm>
            <a:off x="4342978" y="1498460"/>
            <a:ext cx="3724275" cy="3724275"/>
          </a:xfrm>
          <a:prstGeom prst="ellipse">
            <a:avLst/>
          </a:prstGeom>
          <a:noFill/>
          <a:ln w="3175">
            <a:solidFill>
              <a:srgbClr val="2B3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9" name="椭圆 148"/>
          <p:cNvSpPr/>
          <p:nvPr/>
        </p:nvSpPr>
        <p:spPr>
          <a:xfrm>
            <a:off x="4377903" y="1498460"/>
            <a:ext cx="3657600" cy="3657600"/>
          </a:xfrm>
          <a:prstGeom prst="ellipse">
            <a:avLst/>
          </a:prstGeom>
          <a:noFill/>
          <a:ln w="3175">
            <a:solidFill>
              <a:srgbClr val="2B3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0" name="椭圆 149"/>
          <p:cNvSpPr/>
          <p:nvPr/>
        </p:nvSpPr>
        <p:spPr>
          <a:xfrm>
            <a:off x="4309641" y="3079610"/>
            <a:ext cx="134937" cy="134938"/>
          </a:xfrm>
          <a:prstGeom prst="ellipse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1" name="椭圆 150"/>
          <p:cNvSpPr/>
          <p:nvPr/>
        </p:nvSpPr>
        <p:spPr>
          <a:xfrm>
            <a:off x="8846716" y="3076435"/>
            <a:ext cx="133350" cy="133350"/>
          </a:xfrm>
          <a:prstGeom prst="ellipse">
            <a:avLst/>
          </a:prstGeom>
          <a:solidFill>
            <a:srgbClr val="2B3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54" name="组合 2"/>
          <p:cNvGrpSpPr/>
          <p:nvPr/>
        </p:nvGrpSpPr>
        <p:grpSpPr bwMode="auto">
          <a:xfrm>
            <a:off x="9086429" y="3130478"/>
            <a:ext cx="596900" cy="598488"/>
            <a:chOff x="8292835" y="2031326"/>
            <a:chExt cx="597362" cy="599659"/>
          </a:xfrm>
          <a:solidFill>
            <a:srgbClr val="0D3D5C"/>
          </a:solidFill>
        </p:grpSpPr>
        <p:sp>
          <p:nvSpPr>
            <p:cNvPr id="155" name="椭圆 154"/>
            <p:cNvSpPr/>
            <p:nvPr/>
          </p:nvSpPr>
          <p:spPr>
            <a:xfrm>
              <a:off x="8315077" y="2053594"/>
              <a:ext cx="563999" cy="5630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6" name="椭圆 155"/>
            <p:cNvSpPr/>
            <p:nvPr/>
          </p:nvSpPr>
          <p:spPr>
            <a:xfrm>
              <a:off x="8292835" y="2031326"/>
              <a:ext cx="597362" cy="599659"/>
            </a:xfrm>
            <a:prstGeom prst="ellipse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57" name="椭圆 156"/>
          <p:cNvSpPr/>
          <p:nvPr/>
        </p:nvSpPr>
        <p:spPr>
          <a:xfrm>
            <a:off x="8753053" y="4020998"/>
            <a:ext cx="1209675" cy="1211262"/>
          </a:xfrm>
          <a:prstGeom prst="ellipse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ja-JP" sz="2400" b="1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title</a:t>
            </a:r>
            <a:endParaRPr lang="en-US" altLang="ja-JP" sz="2400" b="1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8" name="椭圆 157"/>
          <p:cNvSpPr/>
          <p:nvPr/>
        </p:nvSpPr>
        <p:spPr>
          <a:xfrm>
            <a:off x="7070303" y="5311635"/>
            <a:ext cx="498475" cy="496888"/>
          </a:xfrm>
          <a:prstGeom prst="ellipse">
            <a:avLst/>
          </a:prstGeom>
          <a:solidFill>
            <a:srgbClr val="0D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6" name="椭圆 145"/>
          <p:cNvSpPr/>
          <p:nvPr/>
        </p:nvSpPr>
        <p:spPr>
          <a:xfrm>
            <a:off x="7460828" y="4654410"/>
            <a:ext cx="136525" cy="133350"/>
          </a:xfrm>
          <a:prstGeom prst="ellipse">
            <a:avLst/>
          </a:prstGeom>
          <a:solidFill>
            <a:srgbClr val="0D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12592" y="293817"/>
            <a:ext cx="4125720" cy="595108"/>
          </a:xfrm>
          <a:prstGeom prst="rect">
            <a:avLst/>
          </a:prstGeom>
          <a:solidFill>
            <a:schemeClr val="bg1"/>
          </a:solidFill>
          <a:ln w="3175">
            <a:solidFill>
              <a:srgbClr val="7BB6E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49172" y="329761"/>
            <a:ext cx="3459986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ja-JP" sz="280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 here</a:t>
            </a:r>
            <a:endParaRPr lang="en-US" altLang="ja-JP" sz="280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223881"/>
            <a:ext cx="209550" cy="793257"/>
          </a:xfrm>
          <a:prstGeom prst="rect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4037" y="109581"/>
            <a:ext cx="12041763" cy="6618862"/>
          </a:xfrm>
          <a:prstGeom prst="rect">
            <a:avLst/>
          </a:prstGeom>
          <a:noFill/>
          <a:ln>
            <a:solidFill>
              <a:srgbClr val="7BB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L 形 129"/>
          <p:cNvSpPr/>
          <p:nvPr/>
        </p:nvSpPr>
        <p:spPr>
          <a:xfrm rot="13509573">
            <a:off x="3644901" y="2198867"/>
            <a:ext cx="674687" cy="665162"/>
          </a:xfrm>
          <a:prstGeom prst="corner">
            <a:avLst>
              <a:gd name="adj1" fmla="val 33246"/>
              <a:gd name="adj2" fmla="val 3024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1" name="L 形 130"/>
          <p:cNvSpPr/>
          <p:nvPr/>
        </p:nvSpPr>
        <p:spPr>
          <a:xfrm rot="13509573">
            <a:off x="7721601" y="2198867"/>
            <a:ext cx="674687" cy="665162"/>
          </a:xfrm>
          <a:prstGeom prst="corner">
            <a:avLst>
              <a:gd name="adj1" fmla="val 33246"/>
              <a:gd name="adj2" fmla="val 3024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32" name="组合 4"/>
          <p:cNvGrpSpPr/>
          <p:nvPr/>
        </p:nvGrpSpPr>
        <p:grpSpPr bwMode="auto">
          <a:xfrm>
            <a:off x="1028701" y="1546404"/>
            <a:ext cx="2282825" cy="1970087"/>
            <a:chOff x="1028146" y="1211957"/>
            <a:chExt cx="2283968" cy="1969178"/>
          </a:xfrm>
        </p:grpSpPr>
        <p:sp>
          <p:nvSpPr>
            <p:cNvPr id="133" name="六边形 132"/>
            <p:cNvSpPr/>
            <p:nvPr/>
          </p:nvSpPr>
          <p:spPr>
            <a:xfrm>
              <a:off x="1028146" y="1211957"/>
              <a:ext cx="2283968" cy="196917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BB6E1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4" name="KSO_Shape"/>
            <p:cNvSpPr/>
            <p:nvPr/>
          </p:nvSpPr>
          <p:spPr bwMode="auto">
            <a:xfrm>
              <a:off x="1709525" y="1384914"/>
              <a:ext cx="906916" cy="1010771"/>
            </a:xfrm>
            <a:custGeom>
              <a:avLst/>
              <a:gdLst>
                <a:gd name="T0" fmla="*/ 527033 w 2960688"/>
                <a:gd name="T1" fmla="*/ 1877159 h 3298826"/>
                <a:gd name="T2" fmla="*/ 409443 w 2960688"/>
                <a:gd name="T3" fmla="*/ 2000501 h 3298826"/>
                <a:gd name="T4" fmla="*/ 411355 w 2960688"/>
                <a:gd name="T5" fmla="*/ 2233197 h 3298826"/>
                <a:gd name="T6" fmla="*/ 351125 w 2960688"/>
                <a:gd name="T7" fmla="*/ 2312034 h 3298826"/>
                <a:gd name="T8" fmla="*/ 273369 w 2960688"/>
                <a:gd name="T9" fmla="*/ 2124161 h 3298826"/>
                <a:gd name="T10" fmla="*/ 346027 w 2960688"/>
                <a:gd name="T11" fmla="*/ 1891464 h 3298826"/>
                <a:gd name="T12" fmla="*/ 896304 w 2960688"/>
                <a:gd name="T13" fmla="*/ 1785321 h 3298826"/>
                <a:gd name="T14" fmla="*/ 1068706 w 2960688"/>
                <a:gd name="T15" fmla="*/ 2016555 h 3298826"/>
                <a:gd name="T16" fmla="*/ 1068071 w 2960688"/>
                <a:gd name="T17" fmla="*/ 2228732 h 3298826"/>
                <a:gd name="T18" fmla="*/ 959169 w 2960688"/>
                <a:gd name="T19" fmla="*/ 2409781 h 3298826"/>
                <a:gd name="T20" fmla="*/ 713741 w 2960688"/>
                <a:gd name="T21" fmla="*/ 2518728 h 3298826"/>
                <a:gd name="T22" fmla="*/ 693421 w 2960688"/>
                <a:gd name="T23" fmla="*/ 1957476 h 3298826"/>
                <a:gd name="T24" fmla="*/ 640080 w 2960688"/>
                <a:gd name="T25" fmla="*/ 1634173 h 3298826"/>
                <a:gd name="T26" fmla="*/ 392430 w 2960688"/>
                <a:gd name="T27" fmla="*/ 1729423 h 3298826"/>
                <a:gd name="T28" fmla="*/ 232092 w 2960688"/>
                <a:gd name="T29" fmla="*/ 1935163 h 3298826"/>
                <a:gd name="T30" fmla="*/ 200025 w 2960688"/>
                <a:gd name="T31" fmla="*/ 2188846 h 3298826"/>
                <a:gd name="T32" fmla="*/ 307658 w 2960688"/>
                <a:gd name="T33" fmla="*/ 2432368 h 3298826"/>
                <a:gd name="T34" fmla="*/ 520065 w 2960688"/>
                <a:gd name="T35" fmla="*/ 2581276 h 3298826"/>
                <a:gd name="T36" fmla="*/ 775335 w 2960688"/>
                <a:gd name="T37" fmla="*/ 2601279 h 3298826"/>
                <a:gd name="T38" fmla="*/ 1014095 w 2960688"/>
                <a:gd name="T39" fmla="*/ 2481581 h 3298826"/>
                <a:gd name="T40" fmla="*/ 1151890 w 2960688"/>
                <a:gd name="T41" fmla="*/ 2263141 h 3298826"/>
                <a:gd name="T42" fmla="*/ 1159510 w 2960688"/>
                <a:gd name="T43" fmla="*/ 2006283 h 3298826"/>
                <a:gd name="T44" fmla="*/ 1027748 w 2960688"/>
                <a:gd name="T45" fmla="*/ 1773556 h 3298826"/>
                <a:gd name="T46" fmla="*/ 803275 w 2960688"/>
                <a:gd name="T47" fmla="*/ 1647190 h 3298826"/>
                <a:gd name="T48" fmla="*/ 1574800 w 2960688"/>
                <a:gd name="T49" fmla="*/ 2092842 h 3298826"/>
                <a:gd name="T50" fmla="*/ 2153920 w 2960688"/>
                <a:gd name="T51" fmla="*/ 1496357 h 3298826"/>
                <a:gd name="T52" fmla="*/ 2773363 w 2960688"/>
                <a:gd name="T53" fmla="*/ 1705761 h 3298826"/>
                <a:gd name="T54" fmla="*/ 2930208 w 2960688"/>
                <a:gd name="T55" fmla="*/ 2034463 h 3298826"/>
                <a:gd name="T56" fmla="*/ 2534285 w 2960688"/>
                <a:gd name="T57" fmla="*/ 2333022 h 3298826"/>
                <a:gd name="T58" fmla="*/ 2062798 w 2960688"/>
                <a:gd name="T59" fmla="*/ 2832102 h 3298826"/>
                <a:gd name="T60" fmla="*/ 1393825 w 2960688"/>
                <a:gd name="T61" fmla="*/ 2435503 h 3298826"/>
                <a:gd name="T62" fmla="*/ 1449705 w 2960688"/>
                <a:gd name="T63" fmla="*/ 1990995 h 3298826"/>
                <a:gd name="T64" fmla="*/ 1293813 w 2960688"/>
                <a:gd name="T65" fmla="*/ 1642623 h 3298826"/>
                <a:gd name="T66" fmla="*/ 818833 w 2960688"/>
                <a:gd name="T67" fmla="*/ 1450340 h 3298826"/>
                <a:gd name="T68" fmla="*/ 1141095 w 2960688"/>
                <a:gd name="T69" fmla="*/ 1611630 h 3298826"/>
                <a:gd name="T70" fmla="*/ 1340803 w 2960688"/>
                <a:gd name="T71" fmla="*/ 1927861 h 3298826"/>
                <a:gd name="T72" fmla="*/ 1348423 w 2960688"/>
                <a:gd name="T73" fmla="*/ 2284731 h 3298826"/>
                <a:gd name="T74" fmla="*/ 1223010 w 2960688"/>
                <a:gd name="T75" fmla="*/ 2541906 h 3298826"/>
                <a:gd name="T76" fmla="*/ 1473200 w 2960688"/>
                <a:gd name="T77" fmla="*/ 3188336 h 3298826"/>
                <a:gd name="T78" fmla="*/ 1409700 w 2960688"/>
                <a:gd name="T79" fmla="*/ 3287079 h 3298826"/>
                <a:gd name="T80" fmla="*/ 1293813 w 2960688"/>
                <a:gd name="T81" fmla="*/ 3278189 h 3298826"/>
                <a:gd name="T82" fmla="*/ 780415 w 2960688"/>
                <a:gd name="T83" fmla="*/ 2798129 h 3298826"/>
                <a:gd name="T84" fmla="*/ 485775 w 2960688"/>
                <a:gd name="T85" fmla="*/ 2775904 h 3298826"/>
                <a:gd name="T86" fmla="*/ 179387 w 2960688"/>
                <a:gd name="T87" fmla="*/ 2582863 h 3298826"/>
                <a:gd name="T88" fmla="*/ 11747 w 2960688"/>
                <a:gd name="T89" fmla="*/ 2248853 h 3298826"/>
                <a:gd name="T90" fmla="*/ 39687 w 2960688"/>
                <a:gd name="T91" fmla="*/ 1891666 h 3298826"/>
                <a:gd name="T92" fmla="*/ 248285 w 2960688"/>
                <a:gd name="T93" fmla="*/ 1593533 h 3298826"/>
                <a:gd name="T94" fmla="*/ 589598 w 2960688"/>
                <a:gd name="T95" fmla="*/ 1443356 h 3298826"/>
                <a:gd name="T96" fmla="*/ 2009571 w 2960688"/>
                <a:gd name="T97" fmla="*/ 44471 h 3298826"/>
                <a:gd name="T98" fmla="*/ 2211293 w 2960688"/>
                <a:gd name="T99" fmla="*/ 227752 h 3298826"/>
                <a:gd name="T100" fmla="*/ 2308501 w 2960688"/>
                <a:gd name="T101" fmla="*/ 511410 h 3298826"/>
                <a:gd name="T102" fmla="*/ 2385695 w 2960688"/>
                <a:gd name="T103" fmla="*/ 681985 h 3298826"/>
                <a:gd name="T104" fmla="*/ 2326608 w 2960688"/>
                <a:gd name="T105" fmla="*/ 854149 h 3298826"/>
                <a:gd name="T106" fmla="*/ 2142358 w 2960688"/>
                <a:gd name="T107" fmla="*/ 1198477 h 3298826"/>
                <a:gd name="T108" fmla="*/ 1940000 w 2960688"/>
                <a:gd name="T109" fmla="*/ 1360477 h 3298826"/>
                <a:gd name="T110" fmla="*/ 1698569 w 2960688"/>
                <a:gd name="T111" fmla="*/ 1367782 h 3298826"/>
                <a:gd name="T112" fmla="*/ 1505106 w 2960688"/>
                <a:gd name="T113" fmla="*/ 1235642 h 3298826"/>
                <a:gd name="T114" fmla="*/ 1298619 w 2960688"/>
                <a:gd name="T115" fmla="*/ 873208 h 3298826"/>
                <a:gd name="T116" fmla="*/ 1219200 w 2960688"/>
                <a:gd name="T117" fmla="*/ 700409 h 3298826"/>
                <a:gd name="T118" fmla="*/ 1306560 w 2960688"/>
                <a:gd name="T119" fmla="*/ 536504 h 3298826"/>
                <a:gd name="T120" fmla="*/ 1394873 w 2960688"/>
                <a:gd name="T121" fmla="*/ 248081 h 3298826"/>
                <a:gd name="T122" fmla="*/ 1587383 w 2960688"/>
                <a:gd name="T123" fmla="*/ 54953 h 3298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60688" h="3298826">
                  <a:moveTo>
                    <a:pt x="472859" y="1797050"/>
                  </a:moveTo>
                  <a:lnTo>
                    <a:pt x="478276" y="1797050"/>
                  </a:lnTo>
                  <a:lnTo>
                    <a:pt x="483375" y="1797686"/>
                  </a:lnTo>
                  <a:lnTo>
                    <a:pt x="488792" y="1798640"/>
                  </a:lnTo>
                  <a:lnTo>
                    <a:pt x="493891" y="1800229"/>
                  </a:lnTo>
                  <a:lnTo>
                    <a:pt x="499309" y="1802454"/>
                  </a:lnTo>
                  <a:lnTo>
                    <a:pt x="503770" y="1804679"/>
                  </a:lnTo>
                  <a:lnTo>
                    <a:pt x="508550" y="1807858"/>
                  </a:lnTo>
                  <a:lnTo>
                    <a:pt x="512693" y="1811355"/>
                  </a:lnTo>
                  <a:lnTo>
                    <a:pt x="516836" y="1815170"/>
                  </a:lnTo>
                  <a:lnTo>
                    <a:pt x="520341" y="1819302"/>
                  </a:lnTo>
                  <a:lnTo>
                    <a:pt x="523846" y="1824071"/>
                  </a:lnTo>
                  <a:lnTo>
                    <a:pt x="526396" y="1829157"/>
                  </a:lnTo>
                  <a:lnTo>
                    <a:pt x="528945" y="1834561"/>
                  </a:lnTo>
                  <a:lnTo>
                    <a:pt x="530220" y="1839648"/>
                  </a:lnTo>
                  <a:lnTo>
                    <a:pt x="531495" y="1845370"/>
                  </a:lnTo>
                  <a:lnTo>
                    <a:pt x="531813" y="1850774"/>
                  </a:lnTo>
                  <a:lnTo>
                    <a:pt x="531813" y="1855860"/>
                  </a:lnTo>
                  <a:lnTo>
                    <a:pt x="531495" y="1861264"/>
                  </a:lnTo>
                  <a:lnTo>
                    <a:pt x="530220" y="1866668"/>
                  </a:lnTo>
                  <a:lnTo>
                    <a:pt x="528945" y="1871755"/>
                  </a:lnTo>
                  <a:lnTo>
                    <a:pt x="527033" y="1877159"/>
                  </a:lnTo>
                  <a:lnTo>
                    <a:pt x="524165" y="1881609"/>
                  </a:lnTo>
                  <a:lnTo>
                    <a:pt x="520978" y="1886378"/>
                  </a:lnTo>
                  <a:lnTo>
                    <a:pt x="517792" y="1890510"/>
                  </a:lnTo>
                  <a:lnTo>
                    <a:pt x="513968" y="1894643"/>
                  </a:lnTo>
                  <a:lnTo>
                    <a:pt x="509506" y="1898140"/>
                  </a:lnTo>
                  <a:lnTo>
                    <a:pt x="504726" y="1901636"/>
                  </a:lnTo>
                  <a:lnTo>
                    <a:pt x="495803" y="1907358"/>
                  </a:lnTo>
                  <a:lnTo>
                    <a:pt x="486880" y="1913080"/>
                  </a:lnTo>
                  <a:lnTo>
                    <a:pt x="478913" y="1918803"/>
                  </a:lnTo>
                  <a:lnTo>
                    <a:pt x="471265" y="1924842"/>
                  </a:lnTo>
                  <a:lnTo>
                    <a:pt x="463936" y="1931200"/>
                  </a:lnTo>
                  <a:lnTo>
                    <a:pt x="457244" y="1937240"/>
                  </a:lnTo>
                  <a:lnTo>
                    <a:pt x="450870" y="1943280"/>
                  </a:lnTo>
                  <a:lnTo>
                    <a:pt x="444815" y="1949320"/>
                  </a:lnTo>
                  <a:lnTo>
                    <a:pt x="439398" y="1955678"/>
                  </a:lnTo>
                  <a:lnTo>
                    <a:pt x="433980" y="1962036"/>
                  </a:lnTo>
                  <a:lnTo>
                    <a:pt x="429519" y="1968076"/>
                  </a:lnTo>
                  <a:lnTo>
                    <a:pt x="424739" y="1974751"/>
                  </a:lnTo>
                  <a:lnTo>
                    <a:pt x="420596" y="1980791"/>
                  </a:lnTo>
                  <a:lnTo>
                    <a:pt x="416453" y="1987467"/>
                  </a:lnTo>
                  <a:lnTo>
                    <a:pt x="412948" y="1993825"/>
                  </a:lnTo>
                  <a:lnTo>
                    <a:pt x="409443" y="2000501"/>
                  </a:lnTo>
                  <a:lnTo>
                    <a:pt x="406256" y="2006858"/>
                  </a:lnTo>
                  <a:lnTo>
                    <a:pt x="403388" y="2013534"/>
                  </a:lnTo>
                  <a:lnTo>
                    <a:pt x="400838" y="2019892"/>
                  </a:lnTo>
                  <a:lnTo>
                    <a:pt x="398608" y="2026886"/>
                  </a:lnTo>
                  <a:lnTo>
                    <a:pt x="394465" y="2039919"/>
                  </a:lnTo>
                  <a:lnTo>
                    <a:pt x="391278" y="2053271"/>
                  </a:lnTo>
                  <a:lnTo>
                    <a:pt x="388729" y="2066622"/>
                  </a:lnTo>
                  <a:lnTo>
                    <a:pt x="387135" y="2079974"/>
                  </a:lnTo>
                  <a:lnTo>
                    <a:pt x="386498" y="2093007"/>
                  </a:lnTo>
                  <a:lnTo>
                    <a:pt x="385861" y="2106041"/>
                  </a:lnTo>
                  <a:lnTo>
                    <a:pt x="385861" y="2118439"/>
                  </a:lnTo>
                  <a:lnTo>
                    <a:pt x="386817" y="2130518"/>
                  </a:lnTo>
                  <a:lnTo>
                    <a:pt x="387773" y="2141962"/>
                  </a:lnTo>
                  <a:lnTo>
                    <a:pt x="389366" y="2153724"/>
                  </a:lnTo>
                  <a:lnTo>
                    <a:pt x="391278" y="2164215"/>
                  </a:lnTo>
                  <a:lnTo>
                    <a:pt x="393190" y="2174705"/>
                  </a:lnTo>
                  <a:lnTo>
                    <a:pt x="395421" y="2184242"/>
                  </a:lnTo>
                  <a:lnTo>
                    <a:pt x="397970" y="2193461"/>
                  </a:lnTo>
                  <a:lnTo>
                    <a:pt x="402432" y="2209038"/>
                  </a:lnTo>
                  <a:lnTo>
                    <a:pt x="406574" y="2221435"/>
                  </a:lnTo>
                  <a:lnTo>
                    <a:pt x="409761" y="2229383"/>
                  </a:lnTo>
                  <a:lnTo>
                    <a:pt x="411355" y="2233197"/>
                  </a:lnTo>
                  <a:lnTo>
                    <a:pt x="413585" y="2238602"/>
                  </a:lnTo>
                  <a:lnTo>
                    <a:pt x="415179" y="2244006"/>
                  </a:lnTo>
                  <a:lnTo>
                    <a:pt x="416453" y="2249728"/>
                  </a:lnTo>
                  <a:lnTo>
                    <a:pt x="416772" y="2255132"/>
                  </a:lnTo>
                  <a:lnTo>
                    <a:pt x="416772" y="2260536"/>
                  </a:lnTo>
                  <a:lnTo>
                    <a:pt x="415816" y="2265940"/>
                  </a:lnTo>
                  <a:lnTo>
                    <a:pt x="414860" y="2271026"/>
                  </a:lnTo>
                  <a:lnTo>
                    <a:pt x="413267" y="2276113"/>
                  </a:lnTo>
                  <a:lnTo>
                    <a:pt x="411036" y="2281199"/>
                  </a:lnTo>
                  <a:lnTo>
                    <a:pt x="408168" y="2285967"/>
                  </a:lnTo>
                  <a:lnTo>
                    <a:pt x="405300" y="2290736"/>
                  </a:lnTo>
                  <a:lnTo>
                    <a:pt x="401794" y="2294868"/>
                  </a:lnTo>
                  <a:lnTo>
                    <a:pt x="397970" y="2298683"/>
                  </a:lnTo>
                  <a:lnTo>
                    <a:pt x="393509" y="2302180"/>
                  </a:lnTo>
                  <a:lnTo>
                    <a:pt x="389047" y="2305359"/>
                  </a:lnTo>
                  <a:lnTo>
                    <a:pt x="383630" y="2307902"/>
                  </a:lnTo>
                  <a:lnTo>
                    <a:pt x="378213" y="2309809"/>
                  </a:lnTo>
                  <a:lnTo>
                    <a:pt x="372795" y="2311717"/>
                  </a:lnTo>
                  <a:lnTo>
                    <a:pt x="367696" y="2312670"/>
                  </a:lnTo>
                  <a:lnTo>
                    <a:pt x="361642" y="2312988"/>
                  </a:lnTo>
                  <a:lnTo>
                    <a:pt x="356543" y="2312988"/>
                  </a:lnTo>
                  <a:lnTo>
                    <a:pt x="351125" y="2312034"/>
                  </a:lnTo>
                  <a:lnTo>
                    <a:pt x="345708" y="2311081"/>
                  </a:lnTo>
                  <a:lnTo>
                    <a:pt x="340609" y="2309491"/>
                  </a:lnTo>
                  <a:lnTo>
                    <a:pt x="335829" y="2307584"/>
                  </a:lnTo>
                  <a:lnTo>
                    <a:pt x="330730" y="2304723"/>
                  </a:lnTo>
                  <a:lnTo>
                    <a:pt x="326587" y="2301862"/>
                  </a:lnTo>
                  <a:lnTo>
                    <a:pt x="322126" y="2298365"/>
                  </a:lnTo>
                  <a:lnTo>
                    <a:pt x="318302" y="2294550"/>
                  </a:lnTo>
                  <a:lnTo>
                    <a:pt x="314478" y="2289782"/>
                  </a:lnTo>
                  <a:lnTo>
                    <a:pt x="311610" y="2285332"/>
                  </a:lnTo>
                  <a:lnTo>
                    <a:pt x="308742" y="2280245"/>
                  </a:lnTo>
                  <a:lnTo>
                    <a:pt x="306830" y="2275795"/>
                  </a:lnTo>
                  <a:lnTo>
                    <a:pt x="302687" y="2264987"/>
                  </a:lnTo>
                  <a:lnTo>
                    <a:pt x="296951" y="2249092"/>
                  </a:lnTo>
                  <a:lnTo>
                    <a:pt x="293764" y="2239237"/>
                  </a:lnTo>
                  <a:lnTo>
                    <a:pt x="290259" y="2228111"/>
                  </a:lnTo>
                  <a:lnTo>
                    <a:pt x="287391" y="2216349"/>
                  </a:lnTo>
                  <a:lnTo>
                    <a:pt x="284204" y="2202998"/>
                  </a:lnTo>
                  <a:lnTo>
                    <a:pt x="281017" y="2189328"/>
                  </a:lnTo>
                  <a:lnTo>
                    <a:pt x="278468" y="2173752"/>
                  </a:lnTo>
                  <a:lnTo>
                    <a:pt x="276556" y="2158175"/>
                  </a:lnTo>
                  <a:lnTo>
                    <a:pt x="274644" y="2141645"/>
                  </a:lnTo>
                  <a:lnTo>
                    <a:pt x="273369" y="2124161"/>
                  </a:lnTo>
                  <a:lnTo>
                    <a:pt x="273050" y="2106041"/>
                  </a:lnTo>
                  <a:lnTo>
                    <a:pt x="273369" y="2088239"/>
                  </a:lnTo>
                  <a:lnTo>
                    <a:pt x="274325" y="2078384"/>
                  </a:lnTo>
                  <a:lnTo>
                    <a:pt x="274962" y="2069483"/>
                  </a:lnTo>
                  <a:lnTo>
                    <a:pt x="275918" y="2059629"/>
                  </a:lnTo>
                  <a:lnTo>
                    <a:pt x="277193" y="2049774"/>
                  </a:lnTo>
                  <a:lnTo>
                    <a:pt x="278786" y="2040237"/>
                  </a:lnTo>
                  <a:lnTo>
                    <a:pt x="280698" y="2030382"/>
                  </a:lnTo>
                  <a:lnTo>
                    <a:pt x="282929" y="2020846"/>
                  </a:lnTo>
                  <a:lnTo>
                    <a:pt x="285479" y="2010673"/>
                  </a:lnTo>
                  <a:lnTo>
                    <a:pt x="288347" y="2000819"/>
                  </a:lnTo>
                  <a:lnTo>
                    <a:pt x="291533" y="1990328"/>
                  </a:lnTo>
                  <a:lnTo>
                    <a:pt x="295039" y="1980473"/>
                  </a:lnTo>
                  <a:lnTo>
                    <a:pt x="299181" y="1970619"/>
                  </a:lnTo>
                  <a:lnTo>
                    <a:pt x="303324" y="1960446"/>
                  </a:lnTo>
                  <a:lnTo>
                    <a:pt x="308423" y="1950274"/>
                  </a:lnTo>
                  <a:lnTo>
                    <a:pt x="313522" y="1940419"/>
                  </a:lnTo>
                  <a:lnTo>
                    <a:pt x="319258" y="1930247"/>
                  </a:lnTo>
                  <a:lnTo>
                    <a:pt x="325313" y="1920710"/>
                  </a:lnTo>
                  <a:lnTo>
                    <a:pt x="331368" y="1910855"/>
                  </a:lnTo>
                  <a:lnTo>
                    <a:pt x="338697" y="1901318"/>
                  </a:lnTo>
                  <a:lnTo>
                    <a:pt x="346027" y="1891464"/>
                  </a:lnTo>
                  <a:lnTo>
                    <a:pt x="353675" y="1881927"/>
                  </a:lnTo>
                  <a:lnTo>
                    <a:pt x="362279" y="1872708"/>
                  </a:lnTo>
                  <a:lnTo>
                    <a:pt x="370883" y="1863807"/>
                  </a:lnTo>
                  <a:lnTo>
                    <a:pt x="380125" y="1854906"/>
                  </a:lnTo>
                  <a:lnTo>
                    <a:pt x="389685" y="1846005"/>
                  </a:lnTo>
                  <a:lnTo>
                    <a:pt x="400201" y="1837740"/>
                  </a:lnTo>
                  <a:lnTo>
                    <a:pt x="411036" y="1829157"/>
                  </a:lnTo>
                  <a:lnTo>
                    <a:pt x="422190" y="1820892"/>
                  </a:lnTo>
                  <a:lnTo>
                    <a:pt x="433980" y="1813263"/>
                  </a:lnTo>
                  <a:lnTo>
                    <a:pt x="446409" y="1805315"/>
                  </a:lnTo>
                  <a:lnTo>
                    <a:pt x="451189" y="1802772"/>
                  </a:lnTo>
                  <a:lnTo>
                    <a:pt x="456606" y="1800547"/>
                  </a:lnTo>
                  <a:lnTo>
                    <a:pt x="461705" y="1798957"/>
                  </a:lnTo>
                  <a:lnTo>
                    <a:pt x="467441" y="1797686"/>
                  </a:lnTo>
                  <a:lnTo>
                    <a:pt x="472859" y="1797050"/>
                  </a:lnTo>
                  <a:close/>
                  <a:moveTo>
                    <a:pt x="799783" y="1741488"/>
                  </a:moveTo>
                  <a:lnTo>
                    <a:pt x="816611" y="1747205"/>
                  </a:lnTo>
                  <a:lnTo>
                    <a:pt x="833438" y="1753558"/>
                  </a:lnTo>
                  <a:lnTo>
                    <a:pt x="849631" y="1760228"/>
                  </a:lnTo>
                  <a:lnTo>
                    <a:pt x="865506" y="1767851"/>
                  </a:lnTo>
                  <a:lnTo>
                    <a:pt x="881064" y="1776427"/>
                  </a:lnTo>
                  <a:lnTo>
                    <a:pt x="896304" y="1785321"/>
                  </a:lnTo>
                  <a:lnTo>
                    <a:pt x="910909" y="1795167"/>
                  </a:lnTo>
                  <a:lnTo>
                    <a:pt x="925514" y="1805332"/>
                  </a:lnTo>
                  <a:lnTo>
                    <a:pt x="939166" y="1816131"/>
                  </a:lnTo>
                  <a:lnTo>
                    <a:pt x="952819" y="1827566"/>
                  </a:lnTo>
                  <a:lnTo>
                    <a:pt x="965201" y="1839953"/>
                  </a:lnTo>
                  <a:lnTo>
                    <a:pt x="977584" y="1852976"/>
                  </a:lnTo>
                  <a:lnTo>
                    <a:pt x="989331" y="1866317"/>
                  </a:lnTo>
                  <a:lnTo>
                    <a:pt x="1000444" y="1879975"/>
                  </a:lnTo>
                  <a:lnTo>
                    <a:pt x="1011239" y="1894586"/>
                  </a:lnTo>
                  <a:lnTo>
                    <a:pt x="1021081" y="1909514"/>
                  </a:lnTo>
                  <a:lnTo>
                    <a:pt x="1026479" y="1918090"/>
                  </a:lnTo>
                  <a:lnTo>
                    <a:pt x="1031559" y="1926666"/>
                  </a:lnTo>
                  <a:lnTo>
                    <a:pt x="1036004" y="1935242"/>
                  </a:lnTo>
                  <a:lnTo>
                    <a:pt x="1040766" y="1944136"/>
                  </a:lnTo>
                  <a:lnTo>
                    <a:pt x="1044894" y="1952712"/>
                  </a:lnTo>
                  <a:lnTo>
                    <a:pt x="1049021" y="1961605"/>
                  </a:lnTo>
                  <a:lnTo>
                    <a:pt x="1052831" y="1970817"/>
                  </a:lnTo>
                  <a:lnTo>
                    <a:pt x="1056324" y="1979710"/>
                  </a:lnTo>
                  <a:lnTo>
                    <a:pt x="1059816" y="1988922"/>
                  </a:lnTo>
                  <a:lnTo>
                    <a:pt x="1062991" y="1997815"/>
                  </a:lnTo>
                  <a:lnTo>
                    <a:pt x="1065849" y="2007026"/>
                  </a:lnTo>
                  <a:lnTo>
                    <a:pt x="1068706" y="2016555"/>
                  </a:lnTo>
                  <a:lnTo>
                    <a:pt x="1070929" y="2025767"/>
                  </a:lnTo>
                  <a:lnTo>
                    <a:pt x="1073151" y="2035295"/>
                  </a:lnTo>
                  <a:lnTo>
                    <a:pt x="1075056" y="2044507"/>
                  </a:lnTo>
                  <a:lnTo>
                    <a:pt x="1076961" y="2054353"/>
                  </a:lnTo>
                  <a:lnTo>
                    <a:pt x="1078549" y="2063882"/>
                  </a:lnTo>
                  <a:lnTo>
                    <a:pt x="1079819" y="2073411"/>
                  </a:lnTo>
                  <a:lnTo>
                    <a:pt x="1080771" y="2082940"/>
                  </a:lnTo>
                  <a:lnTo>
                    <a:pt x="1081724" y="2092786"/>
                  </a:lnTo>
                  <a:lnTo>
                    <a:pt x="1082359" y="2102315"/>
                  </a:lnTo>
                  <a:lnTo>
                    <a:pt x="1082676" y="2111844"/>
                  </a:lnTo>
                  <a:lnTo>
                    <a:pt x="1082676" y="2122008"/>
                  </a:lnTo>
                  <a:lnTo>
                    <a:pt x="1082676" y="2131537"/>
                  </a:lnTo>
                  <a:lnTo>
                    <a:pt x="1082359" y="2141066"/>
                  </a:lnTo>
                  <a:lnTo>
                    <a:pt x="1081724" y="2150913"/>
                  </a:lnTo>
                  <a:lnTo>
                    <a:pt x="1080771" y="2160442"/>
                  </a:lnTo>
                  <a:lnTo>
                    <a:pt x="1079819" y="2170606"/>
                  </a:lnTo>
                  <a:lnTo>
                    <a:pt x="1078231" y="2180135"/>
                  </a:lnTo>
                  <a:lnTo>
                    <a:pt x="1076644" y="2189981"/>
                  </a:lnTo>
                  <a:lnTo>
                    <a:pt x="1075056" y="2199510"/>
                  </a:lnTo>
                  <a:lnTo>
                    <a:pt x="1072834" y="2209674"/>
                  </a:lnTo>
                  <a:lnTo>
                    <a:pt x="1070611" y="2219203"/>
                  </a:lnTo>
                  <a:lnTo>
                    <a:pt x="1068071" y="2228732"/>
                  </a:lnTo>
                  <a:lnTo>
                    <a:pt x="1065214" y="2238261"/>
                  </a:lnTo>
                  <a:lnTo>
                    <a:pt x="1062356" y="2247472"/>
                  </a:lnTo>
                  <a:lnTo>
                    <a:pt x="1058864" y="2257001"/>
                  </a:lnTo>
                  <a:lnTo>
                    <a:pt x="1055689" y="2266212"/>
                  </a:lnTo>
                  <a:lnTo>
                    <a:pt x="1052196" y="2275106"/>
                  </a:lnTo>
                  <a:lnTo>
                    <a:pt x="1048386" y="2284317"/>
                  </a:lnTo>
                  <a:lnTo>
                    <a:pt x="1044259" y="2292893"/>
                  </a:lnTo>
                  <a:lnTo>
                    <a:pt x="1039814" y="2301787"/>
                  </a:lnTo>
                  <a:lnTo>
                    <a:pt x="1035369" y="2310045"/>
                  </a:lnTo>
                  <a:lnTo>
                    <a:pt x="1030606" y="2318621"/>
                  </a:lnTo>
                  <a:lnTo>
                    <a:pt x="1025844" y="2327197"/>
                  </a:lnTo>
                  <a:lnTo>
                    <a:pt x="1020764" y="2335456"/>
                  </a:lnTo>
                  <a:lnTo>
                    <a:pt x="1015366" y="2343396"/>
                  </a:lnTo>
                  <a:lnTo>
                    <a:pt x="1009969" y="2351655"/>
                  </a:lnTo>
                  <a:lnTo>
                    <a:pt x="1004254" y="2359278"/>
                  </a:lnTo>
                  <a:lnTo>
                    <a:pt x="998539" y="2366901"/>
                  </a:lnTo>
                  <a:lnTo>
                    <a:pt x="992506" y="2374524"/>
                  </a:lnTo>
                  <a:lnTo>
                    <a:pt x="985839" y="2381830"/>
                  </a:lnTo>
                  <a:lnTo>
                    <a:pt x="979806" y="2389135"/>
                  </a:lnTo>
                  <a:lnTo>
                    <a:pt x="972821" y="2396440"/>
                  </a:lnTo>
                  <a:lnTo>
                    <a:pt x="966471" y="2403111"/>
                  </a:lnTo>
                  <a:lnTo>
                    <a:pt x="959169" y="2409781"/>
                  </a:lnTo>
                  <a:lnTo>
                    <a:pt x="952184" y="2416451"/>
                  </a:lnTo>
                  <a:lnTo>
                    <a:pt x="944564" y="2423121"/>
                  </a:lnTo>
                  <a:lnTo>
                    <a:pt x="937261" y="2429156"/>
                  </a:lnTo>
                  <a:lnTo>
                    <a:pt x="929641" y="2435191"/>
                  </a:lnTo>
                  <a:lnTo>
                    <a:pt x="921704" y="2441544"/>
                  </a:lnTo>
                  <a:lnTo>
                    <a:pt x="913766" y="2447261"/>
                  </a:lnTo>
                  <a:lnTo>
                    <a:pt x="905511" y="2452661"/>
                  </a:lnTo>
                  <a:lnTo>
                    <a:pt x="897256" y="2458061"/>
                  </a:lnTo>
                  <a:lnTo>
                    <a:pt x="884874" y="2465684"/>
                  </a:lnTo>
                  <a:lnTo>
                    <a:pt x="872809" y="2472354"/>
                  </a:lnTo>
                  <a:lnTo>
                    <a:pt x="860426" y="2478707"/>
                  </a:lnTo>
                  <a:lnTo>
                    <a:pt x="847726" y="2484742"/>
                  </a:lnTo>
                  <a:lnTo>
                    <a:pt x="834708" y="2490141"/>
                  </a:lnTo>
                  <a:lnTo>
                    <a:pt x="821691" y="2495541"/>
                  </a:lnTo>
                  <a:lnTo>
                    <a:pt x="808991" y="2499988"/>
                  </a:lnTo>
                  <a:lnTo>
                    <a:pt x="795338" y="2503799"/>
                  </a:lnTo>
                  <a:lnTo>
                    <a:pt x="782003" y="2507611"/>
                  </a:lnTo>
                  <a:lnTo>
                    <a:pt x="768668" y="2510787"/>
                  </a:lnTo>
                  <a:lnTo>
                    <a:pt x="755016" y="2513328"/>
                  </a:lnTo>
                  <a:lnTo>
                    <a:pt x="741046" y="2515552"/>
                  </a:lnTo>
                  <a:lnTo>
                    <a:pt x="727393" y="2517140"/>
                  </a:lnTo>
                  <a:lnTo>
                    <a:pt x="713741" y="2518728"/>
                  </a:lnTo>
                  <a:lnTo>
                    <a:pt x="699771" y="2519363"/>
                  </a:lnTo>
                  <a:lnTo>
                    <a:pt x="685801" y="2519363"/>
                  </a:lnTo>
                  <a:lnTo>
                    <a:pt x="675958" y="2519363"/>
                  </a:lnTo>
                  <a:lnTo>
                    <a:pt x="666116" y="2519046"/>
                  </a:lnTo>
                  <a:lnTo>
                    <a:pt x="646113" y="2517140"/>
                  </a:lnTo>
                  <a:lnTo>
                    <a:pt x="647701" y="2406922"/>
                  </a:lnTo>
                  <a:lnTo>
                    <a:pt x="648971" y="2312586"/>
                  </a:lnTo>
                  <a:lnTo>
                    <a:pt x="650241" y="2242708"/>
                  </a:lnTo>
                  <a:lnTo>
                    <a:pt x="650876" y="2220156"/>
                  </a:lnTo>
                  <a:lnTo>
                    <a:pt x="651193" y="2207133"/>
                  </a:lnTo>
                  <a:lnTo>
                    <a:pt x="653416" y="2182040"/>
                  </a:lnTo>
                  <a:lnTo>
                    <a:pt x="656273" y="2157583"/>
                  </a:lnTo>
                  <a:lnTo>
                    <a:pt x="658813" y="2134078"/>
                  </a:lnTo>
                  <a:lnTo>
                    <a:pt x="661988" y="2111209"/>
                  </a:lnTo>
                  <a:lnTo>
                    <a:pt x="665481" y="2089293"/>
                  </a:lnTo>
                  <a:lnTo>
                    <a:pt x="668973" y="2068329"/>
                  </a:lnTo>
                  <a:lnTo>
                    <a:pt x="672148" y="2048001"/>
                  </a:lnTo>
                  <a:lnTo>
                    <a:pt x="675958" y="2028625"/>
                  </a:lnTo>
                  <a:lnTo>
                    <a:pt x="680403" y="2009885"/>
                  </a:lnTo>
                  <a:lnTo>
                    <a:pt x="684531" y="1991463"/>
                  </a:lnTo>
                  <a:lnTo>
                    <a:pt x="688658" y="1974311"/>
                  </a:lnTo>
                  <a:lnTo>
                    <a:pt x="693421" y="1957476"/>
                  </a:lnTo>
                  <a:lnTo>
                    <a:pt x="697866" y="1941595"/>
                  </a:lnTo>
                  <a:lnTo>
                    <a:pt x="702946" y="1926031"/>
                  </a:lnTo>
                  <a:lnTo>
                    <a:pt x="707708" y="1911420"/>
                  </a:lnTo>
                  <a:lnTo>
                    <a:pt x="712788" y="1897444"/>
                  </a:lnTo>
                  <a:lnTo>
                    <a:pt x="717868" y="1883786"/>
                  </a:lnTo>
                  <a:lnTo>
                    <a:pt x="723266" y="1870763"/>
                  </a:lnTo>
                  <a:lnTo>
                    <a:pt x="728663" y="1858693"/>
                  </a:lnTo>
                  <a:lnTo>
                    <a:pt x="733743" y="1846941"/>
                  </a:lnTo>
                  <a:lnTo>
                    <a:pt x="739141" y="1835824"/>
                  </a:lnTo>
                  <a:lnTo>
                    <a:pt x="744538" y="1825025"/>
                  </a:lnTo>
                  <a:lnTo>
                    <a:pt x="750253" y="1814543"/>
                  </a:lnTo>
                  <a:lnTo>
                    <a:pt x="755651" y="1804696"/>
                  </a:lnTo>
                  <a:lnTo>
                    <a:pt x="761366" y="1795485"/>
                  </a:lnTo>
                  <a:lnTo>
                    <a:pt x="766763" y="1786591"/>
                  </a:lnTo>
                  <a:lnTo>
                    <a:pt x="777876" y="1770392"/>
                  </a:lnTo>
                  <a:lnTo>
                    <a:pt x="788988" y="1755464"/>
                  </a:lnTo>
                  <a:lnTo>
                    <a:pt x="799783" y="1741488"/>
                  </a:lnTo>
                  <a:close/>
                  <a:moveTo>
                    <a:pt x="687070" y="1632268"/>
                  </a:moveTo>
                  <a:lnTo>
                    <a:pt x="675640" y="1632585"/>
                  </a:lnTo>
                  <a:lnTo>
                    <a:pt x="663575" y="1632585"/>
                  </a:lnTo>
                  <a:lnTo>
                    <a:pt x="651828" y="1633538"/>
                  </a:lnTo>
                  <a:lnTo>
                    <a:pt x="640080" y="1634173"/>
                  </a:lnTo>
                  <a:lnTo>
                    <a:pt x="628015" y="1635760"/>
                  </a:lnTo>
                  <a:lnTo>
                    <a:pt x="616585" y="1637348"/>
                  </a:lnTo>
                  <a:lnTo>
                    <a:pt x="604838" y="1638935"/>
                  </a:lnTo>
                  <a:lnTo>
                    <a:pt x="592773" y="1641158"/>
                  </a:lnTo>
                  <a:lnTo>
                    <a:pt x="581343" y="1643381"/>
                  </a:lnTo>
                  <a:lnTo>
                    <a:pt x="569595" y="1645920"/>
                  </a:lnTo>
                  <a:lnTo>
                    <a:pt x="558165" y="1649095"/>
                  </a:lnTo>
                  <a:lnTo>
                    <a:pt x="546735" y="1652270"/>
                  </a:lnTo>
                  <a:lnTo>
                    <a:pt x="534670" y="1655763"/>
                  </a:lnTo>
                  <a:lnTo>
                    <a:pt x="523240" y="1659573"/>
                  </a:lnTo>
                  <a:lnTo>
                    <a:pt x="512128" y="1663700"/>
                  </a:lnTo>
                  <a:lnTo>
                    <a:pt x="500698" y="1668145"/>
                  </a:lnTo>
                  <a:lnTo>
                    <a:pt x="489268" y="1672908"/>
                  </a:lnTo>
                  <a:lnTo>
                    <a:pt x="478155" y="1678305"/>
                  </a:lnTo>
                  <a:lnTo>
                    <a:pt x="467043" y="1683703"/>
                  </a:lnTo>
                  <a:lnTo>
                    <a:pt x="455930" y="1689418"/>
                  </a:lnTo>
                  <a:lnTo>
                    <a:pt x="444818" y="1695133"/>
                  </a:lnTo>
                  <a:lnTo>
                    <a:pt x="434023" y="1701483"/>
                  </a:lnTo>
                  <a:lnTo>
                    <a:pt x="423545" y="1708150"/>
                  </a:lnTo>
                  <a:lnTo>
                    <a:pt x="412750" y="1714818"/>
                  </a:lnTo>
                  <a:lnTo>
                    <a:pt x="402273" y="1721803"/>
                  </a:lnTo>
                  <a:lnTo>
                    <a:pt x="392430" y="1729423"/>
                  </a:lnTo>
                  <a:lnTo>
                    <a:pt x="382588" y="1736726"/>
                  </a:lnTo>
                  <a:lnTo>
                    <a:pt x="373063" y="1744663"/>
                  </a:lnTo>
                  <a:lnTo>
                    <a:pt x="363220" y="1752283"/>
                  </a:lnTo>
                  <a:lnTo>
                    <a:pt x="354330" y="1760856"/>
                  </a:lnTo>
                  <a:lnTo>
                    <a:pt x="345440" y="1768793"/>
                  </a:lnTo>
                  <a:lnTo>
                    <a:pt x="336550" y="1777683"/>
                  </a:lnTo>
                  <a:lnTo>
                    <a:pt x="328295" y="1785938"/>
                  </a:lnTo>
                  <a:lnTo>
                    <a:pt x="320040" y="1795146"/>
                  </a:lnTo>
                  <a:lnTo>
                    <a:pt x="312103" y="1804036"/>
                  </a:lnTo>
                  <a:lnTo>
                    <a:pt x="304483" y="1813243"/>
                  </a:lnTo>
                  <a:lnTo>
                    <a:pt x="297180" y="1822768"/>
                  </a:lnTo>
                  <a:lnTo>
                    <a:pt x="289878" y="1832293"/>
                  </a:lnTo>
                  <a:lnTo>
                    <a:pt x="282893" y="1841818"/>
                  </a:lnTo>
                  <a:lnTo>
                    <a:pt x="276225" y="1851978"/>
                  </a:lnTo>
                  <a:lnTo>
                    <a:pt x="269875" y="1861821"/>
                  </a:lnTo>
                  <a:lnTo>
                    <a:pt x="263842" y="1871663"/>
                  </a:lnTo>
                  <a:lnTo>
                    <a:pt x="257810" y="1882141"/>
                  </a:lnTo>
                  <a:lnTo>
                    <a:pt x="252095" y="1892301"/>
                  </a:lnTo>
                  <a:lnTo>
                    <a:pt x="246697" y="1903096"/>
                  </a:lnTo>
                  <a:lnTo>
                    <a:pt x="241617" y="1913573"/>
                  </a:lnTo>
                  <a:lnTo>
                    <a:pt x="236855" y="1924051"/>
                  </a:lnTo>
                  <a:lnTo>
                    <a:pt x="232092" y="1935163"/>
                  </a:lnTo>
                  <a:lnTo>
                    <a:pt x="227965" y="1945958"/>
                  </a:lnTo>
                  <a:lnTo>
                    <a:pt x="223837" y="1957071"/>
                  </a:lnTo>
                  <a:lnTo>
                    <a:pt x="220027" y="1968183"/>
                  </a:lnTo>
                  <a:lnTo>
                    <a:pt x="216535" y="1979296"/>
                  </a:lnTo>
                  <a:lnTo>
                    <a:pt x="213360" y="1990726"/>
                  </a:lnTo>
                  <a:lnTo>
                    <a:pt x="210502" y="2001838"/>
                  </a:lnTo>
                  <a:lnTo>
                    <a:pt x="207645" y="2013268"/>
                  </a:lnTo>
                  <a:lnTo>
                    <a:pt x="205105" y="2024698"/>
                  </a:lnTo>
                  <a:lnTo>
                    <a:pt x="203200" y="2036763"/>
                  </a:lnTo>
                  <a:lnTo>
                    <a:pt x="201295" y="2048193"/>
                  </a:lnTo>
                  <a:lnTo>
                    <a:pt x="199390" y="2059623"/>
                  </a:lnTo>
                  <a:lnTo>
                    <a:pt x="198120" y="2071371"/>
                  </a:lnTo>
                  <a:lnTo>
                    <a:pt x="196850" y="2082801"/>
                  </a:lnTo>
                  <a:lnTo>
                    <a:pt x="196215" y="2094866"/>
                  </a:lnTo>
                  <a:lnTo>
                    <a:pt x="195897" y="2106613"/>
                  </a:lnTo>
                  <a:lnTo>
                    <a:pt x="195580" y="2118043"/>
                  </a:lnTo>
                  <a:lnTo>
                    <a:pt x="195580" y="2129791"/>
                  </a:lnTo>
                  <a:lnTo>
                    <a:pt x="195897" y="2141856"/>
                  </a:lnTo>
                  <a:lnTo>
                    <a:pt x="196532" y="2153603"/>
                  </a:lnTo>
                  <a:lnTo>
                    <a:pt x="197485" y="2165668"/>
                  </a:lnTo>
                  <a:lnTo>
                    <a:pt x="198437" y="2177098"/>
                  </a:lnTo>
                  <a:lnTo>
                    <a:pt x="200025" y="2188846"/>
                  </a:lnTo>
                  <a:lnTo>
                    <a:pt x="201930" y="2200593"/>
                  </a:lnTo>
                  <a:lnTo>
                    <a:pt x="203835" y="2212023"/>
                  </a:lnTo>
                  <a:lnTo>
                    <a:pt x="206057" y="2224088"/>
                  </a:lnTo>
                  <a:lnTo>
                    <a:pt x="208915" y="2235518"/>
                  </a:lnTo>
                  <a:lnTo>
                    <a:pt x="211772" y="2247266"/>
                  </a:lnTo>
                  <a:lnTo>
                    <a:pt x="215265" y="2258696"/>
                  </a:lnTo>
                  <a:lnTo>
                    <a:pt x="218757" y="2270443"/>
                  </a:lnTo>
                  <a:lnTo>
                    <a:pt x="222567" y="2281873"/>
                  </a:lnTo>
                  <a:lnTo>
                    <a:pt x="226695" y="2293303"/>
                  </a:lnTo>
                  <a:lnTo>
                    <a:pt x="231140" y="2304733"/>
                  </a:lnTo>
                  <a:lnTo>
                    <a:pt x="235902" y="2315846"/>
                  </a:lnTo>
                  <a:lnTo>
                    <a:pt x="240982" y="2327276"/>
                  </a:lnTo>
                  <a:lnTo>
                    <a:pt x="246380" y="2338388"/>
                  </a:lnTo>
                  <a:lnTo>
                    <a:pt x="252095" y="2349501"/>
                  </a:lnTo>
                  <a:lnTo>
                    <a:pt x="257810" y="2360296"/>
                  </a:lnTo>
                  <a:lnTo>
                    <a:pt x="264160" y="2371408"/>
                  </a:lnTo>
                  <a:lnTo>
                    <a:pt x="270827" y="2381886"/>
                  </a:lnTo>
                  <a:lnTo>
                    <a:pt x="277813" y="2392681"/>
                  </a:lnTo>
                  <a:lnTo>
                    <a:pt x="284798" y="2403158"/>
                  </a:lnTo>
                  <a:lnTo>
                    <a:pt x="292100" y="2413001"/>
                  </a:lnTo>
                  <a:lnTo>
                    <a:pt x="299720" y="2422843"/>
                  </a:lnTo>
                  <a:lnTo>
                    <a:pt x="307658" y="2432368"/>
                  </a:lnTo>
                  <a:lnTo>
                    <a:pt x="315595" y="2442211"/>
                  </a:lnTo>
                  <a:lnTo>
                    <a:pt x="323533" y="2451101"/>
                  </a:lnTo>
                  <a:lnTo>
                    <a:pt x="332105" y="2459991"/>
                  </a:lnTo>
                  <a:lnTo>
                    <a:pt x="340360" y="2468881"/>
                  </a:lnTo>
                  <a:lnTo>
                    <a:pt x="349250" y="2477136"/>
                  </a:lnTo>
                  <a:lnTo>
                    <a:pt x="358140" y="2485391"/>
                  </a:lnTo>
                  <a:lnTo>
                    <a:pt x="367348" y="2493328"/>
                  </a:lnTo>
                  <a:lnTo>
                    <a:pt x="376238" y="2500948"/>
                  </a:lnTo>
                  <a:lnTo>
                    <a:pt x="385445" y="2508251"/>
                  </a:lnTo>
                  <a:lnTo>
                    <a:pt x="394970" y="2515553"/>
                  </a:lnTo>
                  <a:lnTo>
                    <a:pt x="405130" y="2522538"/>
                  </a:lnTo>
                  <a:lnTo>
                    <a:pt x="414655" y="2528888"/>
                  </a:lnTo>
                  <a:lnTo>
                    <a:pt x="424498" y="2535556"/>
                  </a:lnTo>
                  <a:lnTo>
                    <a:pt x="434975" y="2541588"/>
                  </a:lnTo>
                  <a:lnTo>
                    <a:pt x="445135" y="2547621"/>
                  </a:lnTo>
                  <a:lnTo>
                    <a:pt x="455613" y="2553018"/>
                  </a:lnTo>
                  <a:lnTo>
                    <a:pt x="465773" y="2558416"/>
                  </a:lnTo>
                  <a:lnTo>
                    <a:pt x="476568" y="2563813"/>
                  </a:lnTo>
                  <a:lnTo>
                    <a:pt x="487363" y="2568258"/>
                  </a:lnTo>
                  <a:lnTo>
                    <a:pt x="498158" y="2573021"/>
                  </a:lnTo>
                  <a:lnTo>
                    <a:pt x="509270" y="2577466"/>
                  </a:lnTo>
                  <a:lnTo>
                    <a:pt x="520065" y="2581276"/>
                  </a:lnTo>
                  <a:lnTo>
                    <a:pt x="531178" y="2585086"/>
                  </a:lnTo>
                  <a:lnTo>
                    <a:pt x="542290" y="2588896"/>
                  </a:lnTo>
                  <a:lnTo>
                    <a:pt x="553720" y="2592071"/>
                  </a:lnTo>
                  <a:lnTo>
                    <a:pt x="564833" y="2594928"/>
                  </a:lnTo>
                  <a:lnTo>
                    <a:pt x="576580" y="2597786"/>
                  </a:lnTo>
                  <a:lnTo>
                    <a:pt x="588010" y="2600326"/>
                  </a:lnTo>
                  <a:lnTo>
                    <a:pt x="599440" y="2602231"/>
                  </a:lnTo>
                  <a:lnTo>
                    <a:pt x="611188" y="2604136"/>
                  </a:lnTo>
                  <a:lnTo>
                    <a:pt x="622618" y="2605724"/>
                  </a:lnTo>
                  <a:lnTo>
                    <a:pt x="634683" y="2607311"/>
                  </a:lnTo>
                  <a:lnTo>
                    <a:pt x="646113" y="2608581"/>
                  </a:lnTo>
                  <a:lnTo>
                    <a:pt x="657860" y="2609216"/>
                  </a:lnTo>
                  <a:lnTo>
                    <a:pt x="669925" y="2609534"/>
                  </a:lnTo>
                  <a:lnTo>
                    <a:pt x="681355" y="2609851"/>
                  </a:lnTo>
                  <a:lnTo>
                    <a:pt x="693103" y="2609851"/>
                  </a:lnTo>
                  <a:lnTo>
                    <a:pt x="704850" y="2609534"/>
                  </a:lnTo>
                  <a:lnTo>
                    <a:pt x="716915" y="2608899"/>
                  </a:lnTo>
                  <a:lnTo>
                    <a:pt x="728345" y="2607946"/>
                  </a:lnTo>
                  <a:lnTo>
                    <a:pt x="740093" y="2606676"/>
                  </a:lnTo>
                  <a:lnTo>
                    <a:pt x="752158" y="2605406"/>
                  </a:lnTo>
                  <a:lnTo>
                    <a:pt x="763905" y="2603501"/>
                  </a:lnTo>
                  <a:lnTo>
                    <a:pt x="775335" y="2601279"/>
                  </a:lnTo>
                  <a:lnTo>
                    <a:pt x="787083" y="2598738"/>
                  </a:lnTo>
                  <a:lnTo>
                    <a:pt x="798830" y="2596198"/>
                  </a:lnTo>
                  <a:lnTo>
                    <a:pt x="810578" y="2593658"/>
                  </a:lnTo>
                  <a:lnTo>
                    <a:pt x="822008" y="2590166"/>
                  </a:lnTo>
                  <a:lnTo>
                    <a:pt x="833438" y="2586673"/>
                  </a:lnTo>
                  <a:lnTo>
                    <a:pt x="844868" y="2582863"/>
                  </a:lnTo>
                  <a:lnTo>
                    <a:pt x="856615" y="2578736"/>
                  </a:lnTo>
                  <a:lnTo>
                    <a:pt x="867410" y="2573973"/>
                  </a:lnTo>
                  <a:lnTo>
                    <a:pt x="879158" y="2569528"/>
                  </a:lnTo>
                  <a:lnTo>
                    <a:pt x="890270" y="2564131"/>
                  </a:lnTo>
                  <a:lnTo>
                    <a:pt x="901383" y="2558733"/>
                  </a:lnTo>
                  <a:lnTo>
                    <a:pt x="912178" y="2553336"/>
                  </a:lnTo>
                  <a:lnTo>
                    <a:pt x="923290" y="2547303"/>
                  </a:lnTo>
                  <a:lnTo>
                    <a:pt x="934085" y="2540636"/>
                  </a:lnTo>
                  <a:lnTo>
                    <a:pt x="944880" y="2534286"/>
                  </a:lnTo>
                  <a:lnTo>
                    <a:pt x="955675" y="2527301"/>
                  </a:lnTo>
                  <a:lnTo>
                    <a:pt x="965835" y="2520633"/>
                  </a:lnTo>
                  <a:lnTo>
                    <a:pt x="976313" y="2512696"/>
                  </a:lnTo>
                  <a:lnTo>
                    <a:pt x="986155" y="2505711"/>
                  </a:lnTo>
                  <a:lnTo>
                    <a:pt x="995680" y="2497456"/>
                  </a:lnTo>
                  <a:lnTo>
                    <a:pt x="1005205" y="2489836"/>
                  </a:lnTo>
                  <a:lnTo>
                    <a:pt x="1014095" y="2481581"/>
                  </a:lnTo>
                  <a:lnTo>
                    <a:pt x="1023303" y="2473326"/>
                  </a:lnTo>
                  <a:lnTo>
                    <a:pt x="1031558" y="2464753"/>
                  </a:lnTo>
                  <a:lnTo>
                    <a:pt x="1040130" y="2456181"/>
                  </a:lnTo>
                  <a:lnTo>
                    <a:pt x="1048385" y="2446973"/>
                  </a:lnTo>
                  <a:lnTo>
                    <a:pt x="1056640" y="2438083"/>
                  </a:lnTo>
                  <a:lnTo>
                    <a:pt x="1064260" y="2429193"/>
                  </a:lnTo>
                  <a:lnTo>
                    <a:pt x="1071563" y="2419351"/>
                  </a:lnTo>
                  <a:lnTo>
                    <a:pt x="1078865" y="2409826"/>
                  </a:lnTo>
                  <a:lnTo>
                    <a:pt x="1085533" y="2400301"/>
                  </a:lnTo>
                  <a:lnTo>
                    <a:pt x="1092200" y="2390458"/>
                  </a:lnTo>
                  <a:lnTo>
                    <a:pt x="1098550" y="2380616"/>
                  </a:lnTo>
                  <a:lnTo>
                    <a:pt x="1104583" y="2370456"/>
                  </a:lnTo>
                  <a:lnTo>
                    <a:pt x="1110933" y="2360296"/>
                  </a:lnTo>
                  <a:lnTo>
                    <a:pt x="1116330" y="2349818"/>
                  </a:lnTo>
                  <a:lnTo>
                    <a:pt x="1121728" y="2339023"/>
                  </a:lnTo>
                  <a:lnTo>
                    <a:pt x="1126808" y="2328863"/>
                  </a:lnTo>
                  <a:lnTo>
                    <a:pt x="1131570" y="2318068"/>
                  </a:lnTo>
                  <a:lnTo>
                    <a:pt x="1136015" y="2306956"/>
                  </a:lnTo>
                  <a:lnTo>
                    <a:pt x="1140778" y="2296478"/>
                  </a:lnTo>
                  <a:lnTo>
                    <a:pt x="1144588" y="2285366"/>
                  </a:lnTo>
                  <a:lnTo>
                    <a:pt x="1148398" y="2274253"/>
                  </a:lnTo>
                  <a:lnTo>
                    <a:pt x="1151890" y="2263141"/>
                  </a:lnTo>
                  <a:lnTo>
                    <a:pt x="1155383" y="2251711"/>
                  </a:lnTo>
                  <a:lnTo>
                    <a:pt x="1158240" y="2240598"/>
                  </a:lnTo>
                  <a:lnTo>
                    <a:pt x="1161098" y="2228851"/>
                  </a:lnTo>
                  <a:lnTo>
                    <a:pt x="1163320" y="2217421"/>
                  </a:lnTo>
                  <a:lnTo>
                    <a:pt x="1165543" y="2205673"/>
                  </a:lnTo>
                  <a:lnTo>
                    <a:pt x="1167448" y="2194243"/>
                  </a:lnTo>
                  <a:lnTo>
                    <a:pt x="1169035" y="2182813"/>
                  </a:lnTo>
                  <a:lnTo>
                    <a:pt x="1170305" y="2170748"/>
                  </a:lnTo>
                  <a:lnTo>
                    <a:pt x="1171258" y="2159318"/>
                  </a:lnTo>
                  <a:lnTo>
                    <a:pt x="1172210" y="2147571"/>
                  </a:lnTo>
                  <a:lnTo>
                    <a:pt x="1172845" y="2135823"/>
                  </a:lnTo>
                  <a:lnTo>
                    <a:pt x="1172845" y="2123758"/>
                  </a:lnTo>
                  <a:lnTo>
                    <a:pt x="1172845" y="2112328"/>
                  </a:lnTo>
                  <a:lnTo>
                    <a:pt x="1172528" y="2100581"/>
                  </a:lnTo>
                  <a:lnTo>
                    <a:pt x="1172210" y="2088516"/>
                  </a:lnTo>
                  <a:lnTo>
                    <a:pt x="1170940" y="2076768"/>
                  </a:lnTo>
                  <a:lnTo>
                    <a:pt x="1169670" y="2065021"/>
                  </a:lnTo>
                  <a:lnTo>
                    <a:pt x="1168083" y="2053591"/>
                  </a:lnTo>
                  <a:lnTo>
                    <a:pt x="1166813" y="2041526"/>
                  </a:lnTo>
                  <a:lnTo>
                    <a:pt x="1164273" y="2029778"/>
                  </a:lnTo>
                  <a:lnTo>
                    <a:pt x="1162050" y="2018348"/>
                  </a:lnTo>
                  <a:lnTo>
                    <a:pt x="1159510" y="2006283"/>
                  </a:lnTo>
                  <a:lnTo>
                    <a:pt x="1156335" y="1994853"/>
                  </a:lnTo>
                  <a:lnTo>
                    <a:pt x="1153478" y="1983423"/>
                  </a:lnTo>
                  <a:lnTo>
                    <a:pt x="1149985" y="1971993"/>
                  </a:lnTo>
                  <a:lnTo>
                    <a:pt x="1145540" y="1960563"/>
                  </a:lnTo>
                  <a:lnTo>
                    <a:pt x="1141730" y="1949133"/>
                  </a:lnTo>
                  <a:lnTo>
                    <a:pt x="1137285" y="1937386"/>
                  </a:lnTo>
                  <a:lnTo>
                    <a:pt x="1132205" y="1926591"/>
                  </a:lnTo>
                  <a:lnTo>
                    <a:pt x="1127443" y="1914843"/>
                  </a:lnTo>
                  <a:lnTo>
                    <a:pt x="1122045" y="1903731"/>
                  </a:lnTo>
                  <a:lnTo>
                    <a:pt x="1116330" y="1892936"/>
                  </a:lnTo>
                  <a:lnTo>
                    <a:pt x="1110615" y="1882141"/>
                  </a:lnTo>
                  <a:lnTo>
                    <a:pt x="1103948" y="1871028"/>
                  </a:lnTo>
                  <a:lnTo>
                    <a:pt x="1097598" y="1860233"/>
                  </a:lnTo>
                  <a:lnTo>
                    <a:pt x="1090613" y="1849438"/>
                  </a:lnTo>
                  <a:lnTo>
                    <a:pt x="1083310" y="1839278"/>
                  </a:lnTo>
                  <a:lnTo>
                    <a:pt x="1076008" y="1829436"/>
                  </a:lnTo>
                  <a:lnTo>
                    <a:pt x="1068388" y="1819276"/>
                  </a:lnTo>
                  <a:lnTo>
                    <a:pt x="1060768" y="1809751"/>
                  </a:lnTo>
                  <a:lnTo>
                    <a:pt x="1053148" y="1800226"/>
                  </a:lnTo>
                  <a:lnTo>
                    <a:pt x="1044575" y="1791018"/>
                  </a:lnTo>
                  <a:lnTo>
                    <a:pt x="1036320" y="1782128"/>
                  </a:lnTo>
                  <a:lnTo>
                    <a:pt x="1027748" y="1773556"/>
                  </a:lnTo>
                  <a:lnTo>
                    <a:pt x="1019175" y="1764983"/>
                  </a:lnTo>
                  <a:lnTo>
                    <a:pt x="1010285" y="1757046"/>
                  </a:lnTo>
                  <a:lnTo>
                    <a:pt x="1001395" y="1749108"/>
                  </a:lnTo>
                  <a:lnTo>
                    <a:pt x="992188" y="1741171"/>
                  </a:lnTo>
                  <a:lnTo>
                    <a:pt x="982663" y="1734186"/>
                  </a:lnTo>
                  <a:lnTo>
                    <a:pt x="973138" y="1726883"/>
                  </a:lnTo>
                  <a:lnTo>
                    <a:pt x="963613" y="1719898"/>
                  </a:lnTo>
                  <a:lnTo>
                    <a:pt x="953770" y="1713230"/>
                  </a:lnTo>
                  <a:lnTo>
                    <a:pt x="943610" y="1706880"/>
                  </a:lnTo>
                  <a:lnTo>
                    <a:pt x="933768" y="1700848"/>
                  </a:lnTo>
                  <a:lnTo>
                    <a:pt x="923290" y="1695133"/>
                  </a:lnTo>
                  <a:lnTo>
                    <a:pt x="913130" y="1689418"/>
                  </a:lnTo>
                  <a:lnTo>
                    <a:pt x="902335" y="1684020"/>
                  </a:lnTo>
                  <a:lnTo>
                    <a:pt x="892175" y="1678623"/>
                  </a:lnTo>
                  <a:lnTo>
                    <a:pt x="881380" y="1673860"/>
                  </a:lnTo>
                  <a:lnTo>
                    <a:pt x="870268" y="1669415"/>
                  </a:lnTo>
                  <a:lnTo>
                    <a:pt x="859473" y="1664653"/>
                  </a:lnTo>
                  <a:lnTo>
                    <a:pt x="848360" y="1660843"/>
                  </a:lnTo>
                  <a:lnTo>
                    <a:pt x="837248" y="1657033"/>
                  </a:lnTo>
                  <a:lnTo>
                    <a:pt x="825818" y="1653858"/>
                  </a:lnTo>
                  <a:lnTo>
                    <a:pt x="814705" y="1650365"/>
                  </a:lnTo>
                  <a:lnTo>
                    <a:pt x="803275" y="1647190"/>
                  </a:lnTo>
                  <a:lnTo>
                    <a:pt x="791845" y="1644651"/>
                  </a:lnTo>
                  <a:lnTo>
                    <a:pt x="780415" y="1642111"/>
                  </a:lnTo>
                  <a:lnTo>
                    <a:pt x="768985" y="1639888"/>
                  </a:lnTo>
                  <a:lnTo>
                    <a:pt x="757238" y="1637983"/>
                  </a:lnTo>
                  <a:lnTo>
                    <a:pt x="745490" y="1636395"/>
                  </a:lnTo>
                  <a:lnTo>
                    <a:pt x="734060" y="1635125"/>
                  </a:lnTo>
                  <a:lnTo>
                    <a:pt x="722313" y="1633855"/>
                  </a:lnTo>
                  <a:lnTo>
                    <a:pt x="710565" y="1632903"/>
                  </a:lnTo>
                  <a:lnTo>
                    <a:pt x="698818" y="1632585"/>
                  </a:lnTo>
                  <a:lnTo>
                    <a:pt x="687070" y="1632268"/>
                  </a:lnTo>
                  <a:close/>
                  <a:moveTo>
                    <a:pt x="1446848" y="1466850"/>
                  </a:moveTo>
                  <a:lnTo>
                    <a:pt x="1448435" y="1479858"/>
                  </a:lnTo>
                  <a:lnTo>
                    <a:pt x="1450658" y="1496357"/>
                  </a:lnTo>
                  <a:lnTo>
                    <a:pt x="1453833" y="1515711"/>
                  </a:lnTo>
                  <a:lnTo>
                    <a:pt x="1457960" y="1538238"/>
                  </a:lnTo>
                  <a:lnTo>
                    <a:pt x="1468120" y="1591541"/>
                  </a:lnTo>
                  <a:lnTo>
                    <a:pt x="1480185" y="1653093"/>
                  </a:lnTo>
                  <a:lnTo>
                    <a:pt x="1494155" y="1721308"/>
                  </a:lnTo>
                  <a:lnTo>
                    <a:pt x="1509713" y="1794282"/>
                  </a:lnTo>
                  <a:lnTo>
                    <a:pt x="1525905" y="1870112"/>
                  </a:lnTo>
                  <a:lnTo>
                    <a:pt x="1542098" y="1946576"/>
                  </a:lnTo>
                  <a:lnTo>
                    <a:pt x="1574800" y="2092842"/>
                  </a:lnTo>
                  <a:lnTo>
                    <a:pt x="1602740" y="2217533"/>
                  </a:lnTo>
                  <a:lnTo>
                    <a:pt x="1629410" y="2336830"/>
                  </a:lnTo>
                  <a:lnTo>
                    <a:pt x="1730693" y="1746690"/>
                  </a:lnTo>
                  <a:lnTo>
                    <a:pt x="1671003" y="1606453"/>
                  </a:lnTo>
                  <a:lnTo>
                    <a:pt x="1768475" y="1514442"/>
                  </a:lnTo>
                  <a:lnTo>
                    <a:pt x="1798955" y="1514442"/>
                  </a:lnTo>
                  <a:lnTo>
                    <a:pt x="1806258" y="1514442"/>
                  </a:lnTo>
                  <a:lnTo>
                    <a:pt x="1836420" y="1514442"/>
                  </a:lnTo>
                  <a:lnTo>
                    <a:pt x="1933575" y="1606453"/>
                  </a:lnTo>
                  <a:lnTo>
                    <a:pt x="1873885" y="1746690"/>
                  </a:lnTo>
                  <a:lnTo>
                    <a:pt x="1975168" y="2336830"/>
                  </a:lnTo>
                  <a:lnTo>
                    <a:pt x="2002155" y="2217533"/>
                  </a:lnTo>
                  <a:lnTo>
                    <a:pt x="2030095" y="2092842"/>
                  </a:lnTo>
                  <a:lnTo>
                    <a:pt x="2062480" y="1946576"/>
                  </a:lnTo>
                  <a:lnTo>
                    <a:pt x="2078990" y="1870112"/>
                  </a:lnTo>
                  <a:lnTo>
                    <a:pt x="2094865" y="1794282"/>
                  </a:lnTo>
                  <a:lnTo>
                    <a:pt x="2110740" y="1721308"/>
                  </a:lnTo>
                  <a:lnTo>
                    <a:pt x="2124393" y="1653093"/>
                  </a:lnTo>
                  <a:lnTo>
                    <a:pt x="2136775" y="1591541"/>
                  </a:lnTo>
                  <a:lnTo>
                    <a:pt x="2146618" y="1538238"/>
                  </a:lnTo>
                  <a:lnTo>
                    <a:pt x="2150428" y="1515711"/>
                  </a:lnTo>
                  <a:lnTo>
                    <a:pt x="2153920" y="1496357"/>
                  </a:lnTo>
                  <a:lnTo>
                    <a:pt x="2156143" y="1479858"/>
                  </a:lnTo>
                  <a:lnTo>
                    <a:pt x="2157730" y="1466850"/>
                  </a:lnTo>
                  <a:lnTo>
                    <a:pt x="2164398" y="1469071"/>
                  </a:lnTo>
                  <a:lnTo>
                    <a:pt x="2173923" y="1471609"/>
                  </a:lnTo>
                  <a:lnTo>
                    <a:pt x="2226628" y="1488108"/>
                  </a:lnTo>
                  <a:lnTo>
                    <a:pt x="2293620" y="1509683"/>
                  </a:lnTo>
                  <a:lnTo>
                    <a:pt x="2331085" y="1522374"/>
                  </a:lnTo>
                  <a:lnTo>
                    <a:pt x="2370455" y="1535700"/>
                  </a:lnTo>
                  <a:lnTo>
                    <a:pt x="2411730" y="1549660"/>
                  </a:lnTo>
                  <a:lnTo>
                    <a:pt x="2453323" y="1564255"/>
                  </a:lnTo>
                  <a:lnTo>
                    <a:pt x="2495868" y="1579801"/>
                  </a:lnTo>
                  <a:lnTo>
                    <a:pt x="2538413" y="1595665"/>
                  </a:lnTo>
                  <a:lnTo>
                    <a:pt x="2580005" y="1612164"/>
                  </a:lnTo>
                  <a:lnTo>
                    <a:pt x="2620645" y="1628345"/>
                  </a:lnTo>
                  <a:lnTo>
                    <a:pt x="2659698" y="1644844"/>
                  </a:lnTo>
                  <a:lnTo>
                    <a:pt x="2678430" y="1653410"/>
                  </a:lnTo>
                  <a:lnTo>
                    <a:pt x="2696210" y="1661342"/>
                  </a:lnTo>
                  <a:lnTo>
                    <a:pt x="2713990" y="1669909"/>
                  </a:lnTo>
                  <a:lnTo>
                    <a:pt x="2730818" y="1678158"/>
                  </a:lnTo>
                  <a:lnTo>
                    <a:pt x="2747010" y="1686090"/>
                  </a:lnTo>
                  <a:lnTo>
                    <a:pt x="2761933" y="1694339"/>
                  </a:lnTo>
                  <a:lnTo>
                    <a:pt x="2773363" y="1705761"/>
                  </a:lnTo>
                  <a:lnTo>
                    <a:pt x="2785110" y="1718770"/>
                  </a:lnTo>
                  <a:lnTo>
                    <a:pt x="2798128" y="1733364"/>
                  </a:lnTo>
                  <a:lnTo>
                    <a:pt x="2805113" y="1741296"/>
                  </a:lnTo>
                  <a:lnTo>
                    <a:pt x="2811780" y="1749546"/>
                  </a:lnTo>
                  <a:lnTo>
                    <a:pt x="2818766" y="1758747"/>
                  </a:lnTo>
                  <a:lnTo>
                    <a:pt x="2825750" y="1768265"/>
                  </a:lnTo>
                  <a:lnTo>
                    <a:pt x="2833053" y="1778735"/>
                  </a:lnTo>
                  <a:lnTo>
                    <a:pt x="2839720" y="1789840"/>
                  </a:lnTo>
                  <a:lnTo>
                    <a:pt x="2847023" y="1801262"/>
                  </a:lnTo>
                  <a:lnTo>
                    <a:pt x="2854326" y="1813636"/>
                  </a:lnTo>
                  <a:lnTo>
                    <a:pt x="2861310" y="1826962"/>
                  </a:lnTo>
                  <a:lnTo>
                    <a:pt x="2867978" y="1840922"/>
                  </a:lnTo>
                  <a:lnTo>
                    <a:pt x="2874963" y="1855517"/>
                  </a:lnTo>
                  <a:lnTo>
                    <a:pt x="2881948" y="1871698"/>
                  </a:lnTo>
                  <a:lnTo>
                    <a:pt x="2888933" y="1887880"/>
                  </a:lnTo>
                  <a:lnTo>
                    <a:pt x="2895283" y="1905964"/>
                  </a:lnTo>
                  <a:lnTo>
                    <a:pt x="2901316" y="1924367"/>
                  </a:lnTo>
                  <a:lnTo>
                    <a:pt x="2907666" y="1944355"/>
                  </a:lnTo>
                  <a:lnTo>
                    <a:pt x="2913698" y="1964978"/>
                  </a:lnTo>
                  <a:lnTo>
                    <a:pt x="2919413" y="1986871"/>
                  </a:lnTo>
                  <a:lnTo>
                    <a:pt x="2924810" y="2010032"/>
                  </a:lnTo>
                  <a:lnTo>
                    <a:pt x="2930208" y="2034463"/>
                  </a:lnTo>
                  <a:lnTo>
                    <a:pt x="2934653" y="2059528"/>
                  </a:lnTo>
                  <a:lnTo>
                    <a:pt x="2939416" y="2086496"/>
                  </a:lnTo>
                  <a:lnTo>
                    <a:pt x="2943543" y="2114734"/>
                  </a:lnTo>
                  <a:lnTo>
                    <a:pt x="2947353" y="2144241"/>
                  </a:lnTo>
                  <a:lnTo>
                    <a:pt x="2950846" y="2175017"/>
                  </a:lnTo>
                  <a:lnTo>
                    <a:pt x="2953703" y="2207062"/>
                  </a:lnTo>
                  <a:lnTo>
                    <a:pt x="2954338" y="2215946"/>
                  </a:lnTo>
                  <a:lnTo>
                    <a:pt x="2954656" y="2230858"/>
                  </a:lnTo>
                  <a:lnTo>
                    <a:pt x="2955608" y="2275595"/>
                  </a:lnTo>
                  <a:lnTo>
                    <a:pt x="2957196" y="2411390"/>
                  </a:lnTo>
                  <a:lnTo>
                    <a:pt x="2959100" y="2583673"/>
                  </a:lnTo>
                  <a:lnTo>
                    <a:pt x="2960688" y="2760715"/>
                  </a:lnTo>
                  <a:lnTo>
                    <a:pt x="2908936" y="2767695"/>
                  </a:lnTo>
                  <a:lnTo>
                    <a:pt x="2857818" y="2773723"/>
                  </a:lnTo>
                  <a:lnTo>
                    <a:pt x="2806383" y="2779434"/>
                  </a:lnTo>
                  <a:lnTo>
                    <a:pt x="2755266" y="2784511"/>
                  </a:lnTo>
                  <a:lnTo>
                    <a:pt x="2702878" y="2788952"/>
                  </a:lnTo>
                  <a:lnTo>
                    <a:pt x="2649220" y="2793712"/>
                  </a:lnTo>
                  <a:lnTo>
                    <a:pt x="2536825" y="2802278"/>
                  </a:lnTo>
                  <a:lnTo>
                    <a:pt x="2535555" y="2668704"/>
                  </a:lnTo>
                  <a:lnTo>
                    <a:pt x="2534920" y="2527832"/>
                  </a:lnTo>
                  <a:lnTo>
                    <a:pt x="2534285" y="2333022"/>
                  </a:lnTo>
                  <a:lnTo>
                    <a:pt x="2534285" y="2318745"/>
                  </a:lnTo>
                  <a:lnTo>
                    <a:pt x="2533333" y="2305102"/>
                  </a:lnTo>
                  <a:lnTo>
                    <a:pt x="2531745" y="2291776"/>
                  </a:lnTo>
                  <a:lnTo>
                    <a:pt x="2530475" y="2279085"/>
                  </a:lnTo>
                  <a:lnTo>
                    <a:pt x="2527935" y="2266711"/>
                  </a:lnTo>
                  <a:lnTo>
                    <a:pt x="2525713" y="2254654"/>
                  </a:lnTo>
                  <a:lnTo>
                    <a:pt x="2522538" y="2243232"/>
                  </a:lnTo>
                  <a:lnTo>
                    <a:pt x="2519680" y="2232127"/>
                  </a:lnTo>
                  <a:lnTo>
                    <a:pt x="2515870" y="2221340"/>
                  </a:lnTo>
                  <a:lnTo>
                    <a:pt x="2512060" y="2210870"/>
                  </a:lnTo>
                  <a:lnTo>
                    <a:pt x="2508250" y="2200717"/>
                  </a:lnTo>
                  <a:lnTo>
                    <a:pt x="2503488" y="2191198"/>
                  </a:lnTo>
                  <a:lnTo>
                    <a:pt x="2499360" y="2181680"/>
                  </a:lnTo>
                  <a:lnTo>
                    <a:pt x="2494280" y="2172796"/>
                  </a:lnTo>
                  <a:lnTo>
                    <a:pt x="2489835" y="2163912"/>
                  </a:lnTo>
                  <a:lnTo>
                    <a:pt x="2484755" y="2155346"/>
                  </a:lnTo>
                  <a:lnTo>
                    <a:pt x="2484755" y="2813383"/>
                  </a:lnTo>
                  <a:lnTo>
                    <a:pt x="2405698" y="2818459"/>
                  </a:lnTo>
                  <a:lnTo>
                    <a:pt x="2323148" y="2822584"/>
                  </a:lnTo>
                  <a:lnTo>
                    <a:pt x="2238058" y="2826391"/>
                  </a:lnTo>
                  <a:lnTo>
                    <a:pt x="2150745" y="2829881"/>
                  </a:lnTo>
                  <a:lnTo>
                    <a:pt x="2062798" y="2832102"/>
                  </a:lnTo>
                  <a:lnTo>
                    <a:pt x="1974850" y="2834006"/>
                  </a:lnTo>
                  <a:lnTo>
                    <a:pt x="1887538" y="2835275"/>
                  </a:lnTo>
                  <a:lnTo>
                    <a:pt x="1802448" y="2835275"/>
                  </a:lnTo>
                  <a:lnTo>
                    <a:pt x="1750378" y="2835275"/>
                  </a:lnTo>
                  <a:lnTo>
                    <a:pt x="1697673" y="2834958"/>
                  </a:lnTo>
                  <a:lnTo>
                    <a:pt x="1644333" y="2834006"/>
                  </a:lnTo>
                  <a:lnTo>
                    <a:pt x="1590358" y="2833372"/>
                  </a:lnTo>
                  <a:lnTo>
                    <a:pt x="1536065" y="2832102"/>
                  </a:lnTo>
                  <a:lnTo>
                    <a:pt x="1482090" y="2830516"/>
                  </a:lnTo>
                  <a:lnTo>
                    <a:pt x="1427798" y="2829247"/>
                  </a:lnTo>
                  <a:lnTo>
                    <a:pt x="1374775" y="2826709"/>
                  </a:lnTo>
                  <a:lnTo>
                    <a:pt x="1257300" y="2643639"/>
                  </a:lnTo>
                  <a:lnTo>
                    <a:pt x="1274128" y="2624919"/>
                  </a:lnTo>
                  <a:lnTo>
                    <a:pt x="1290003" y="2605882"/>
                  </a:lnTo>
                  <a:lnTo>
                    <a:pt x="1305560" y="2585894"/>
                  </a:lnTo>
                  <a:lnTo>
                    <a:pt x="1319848" y="2565588"/>
                  </a:lnTo>
                  <a:lnTo>
                    <a:pt x="1334135" y="2544965"/>
                  </a:lnTo>
                  <a:lnTo>
                    <a:pt x="1347470" y="2524024"/>
                  </a:lnTo>
                  <a:lnTo>
                    <a:pt x="1360170" y="2502132"/>
                  </a:lnTo>
                  <a:lnTo>
                    <a:pt x="1371918" y="2480557"/>
                  </a:lnTo>
                  <a:lnTo>
                    <a:pt x="1383348" y="2458348"/>
                  </a:lnTo>
                  <a:lnTo>
                    <a:pt x="1393825" y="2435503"/>
                  </a:lnTo>
                  <a:lnTo>
                    <a:pt x="1403668" y="2412342"/>
                  </a:lnTo>
                  <a:lnTo>
                    <a:pt x="1412558" y="2389181"/>
                  </a:lnTo>
                  <a:lnTo>
                    <a:pt x="1420813" y="2365385"/>
                  </a:lnTo>
                  <a:lnTo>
                    <a:pt x="1428115" y="2341589"/>
                  </a:lnTo>
                  <a:lnTo>
                    <a:pt x="1435100" y="2317158"/>
                  </a:lnTo>
                  <a:lnTo>
                    <a:pt x="1441133" y="2293045"/>
                  </a:lnTo>
                  <a:lnTo>
                    <a:pt x="1444943" y="2274008"/>
                  </a:lnTo>
                  <a:lnTo>
                    <a:pt x="1448753" y="2254972"/>
                  </a:lnTo>
                  <a:lnTo>
                    <a:pt x="1451928" y="2236252"/>
                  </a:lnTo>
                  <a:lnTo>
                    <a:pt x="1454785" y="2217215"/>
                  </a:lnTo>
                  <a:lnTo>
                    <a:pt x="1456690" y="2198179"/>
                  </a:lnTo>
                  <a:lnTo>
                    <a:pt x="1458595" y="2179142"/>
                  </a:lnTo>
                  <a:lnTo>
                    <a:pt x="1459548" y="2160105"/>
                  </a:lnTo>
                  <a:lnTo>
                    <a:pt x="1460500" y="2141068"/>
                  </a:lnTo>
                  <a:lnTo>
                    <a:pt x="1460818" y="2122349"/>
                  </a:lnTo>
                  <a:lnTo>
                    <a:pt x="1460500" y="2103312"/>
                  </a:lnTo>
                  <a:lnTo>
                    <a:pt x="1459548" y="2084593"/>
                  </a:lnTo>
                  <a:lnTo>
                    <a:pt x="1458913" y="2065873"/>
                  </a:lnTo>
                  <a:lnTo>
                    <a:pt x="1457008" y="2046519"/>
                  </a:lnTo>
                  <a:lnTo>
                    <a:pt x="1455103" y="2027800"/>
                  </a:lnTo>
                  <a:lnTo>
                    <a:pt x="1452880" y="2009715"/>
                  </a:lnTo>
                  <a:lnTo>
                    <a:pt x="1449705" y="1990995"/>
                  </a:lnTo>
                  <a:lnTo>
                    <a:pt x="1446213" y="1971958"/>
                  </a:lnTo>
                  <a:lnTo>
                    <a:pt x="1442403" y="1953874"/>
                  </a:lnTo>
                  <a:lnTo>
                    <a:pt x="1437958" y="1935471"/>
                  </a:lnTo>
                  <a:lnTo>
                    <a:pt x="1433195" y="1917069"/>
                  </a:lnTo>
                  <a:lnTo>
                    <a:pt x="1427798" y="1898984"/>
                  </a:lnTo>
                  <a:lnTo>
                    <a:pt x="1422083" y="1881217"/>
                  </a:lnTo>
                  <a:lnTo>
                    <a:pt x="1416050" y="1863132"/>
                  </a:lnTo>
                  <a:lnTo>
                    <a:pt x="1409383" y="1845364"/>
                  </a:lnTo>
                  <a:lnTo>
                    <a:pt x="1402715" y="1827596"/>
                  </a:lnTo>
                  <a:lnTo>
                    <a:pt x="1395095" y="1810146"/>
                  </a:lnTo>
                  <a:lnTo>
                    <a:pt x="1386840" y="1792696"/>
                  </a:lnTo>
                  <a:lnTo>
                    <a:pt x="1378585" y="1775563"/>
                  </a:lnTo>
                  <a:lnTo>
                    <a:pt x="1369695" y="1758429"/>
                  </a:lnTo>
                  <a:lnTo>
                    <a:pt x="1360488" y="1741614"/>
                  </a:lnTo>
                  <a:lnTo>
                    <a:pt x="1350963" y="1724798"/>
                  </a:lnTo>
                  <a:lnTo>
                    <a:pt x="1340485" y="1708299"/>
                  </a:lnTo>
                  <a:lnTo>
                    <a:pt x="1333500" y="1696877"/>
                  </a:lnTo>
                  <a:lnTo>
                    <a:pt x="1325563" y="1685773"/>
                  </a:lnTo>
                  <a:lnTo>
                    <a:pt x="1317943" y="1674668"/>
                  </a:lnTo>
                  <a:lnTo>
                    <a:pt x="1310323" y="1663563"/>
                  </a:lnTo>
                  <a:lnTo>
                    <a:pt x="1302385" y="1653093"/>
                  </a:lnTo>
                  <a:lnTo>
                    <a:pt x="1293813" y="1642623"/>
                  </a:lnTo>
                  <a:lnTo>
                    <a:pt x="1285558" y="1632152"/>
                  </a:lnTo>
                  <a:lnTo>
                    <a:pt x="1276985" y="1621999"/>
                  </a:lnTo>
                  <a:lnTo>
                    <a:pt x="1259523" y="1602011"/>
                  </a:lnTo>
                  <a:lnTo>
                    <a:pt x="1241425" y="1582657"/>
                  </a:lnTo>
                  <a:lnTo>
                    <a:pt x="1222693" y="1564255"/>
                  </a:lnTo>
                  <a:lnTo>
                    <a:pt x="1203325" y="1546170"/>
                  </a:lnTo>
                  <a:lnTo>
                    <a:pt x="1270953" y="1523008"/>
                  </a:lnTo>
                  <a:lnTo>
                    <a:pt x="1332865" y="1502702"/>
                  </a:lnTo>
                  <a:lnTo>
                    <a:pt x="1386840" y="1485569"/>
                  </a:lnTo>
                  <a:lnTo>
                    <a:pt x="1430655" y="1471609"/>
                  </a:lnTo>
                  <a:lnTo>
                    <a:pt x="1440815" y="1468754"/>
                  </a:lnTo>
                  <a:lnTo>
                    <a:pt x="1446848" y="1466850"/>
                  </a:lnTo>
                  <a:close/>
                  <a:moveTo>
                    <a:pt x="671830" y="1436688"/>
                  </a:moveTo>
                  <a:lnTo>
                    <a:pt x="688658" y="1436688"/>
                  </a:lnTo>
                  <a:lnTo>
                    <a:pt x="704850" y="1437323"/>
                  </a:lnTo>
                  <a:lnTo>
                    <a:pt x="721360" y="1437958"/>
                  </a:lnTo>
                  <a:lnTo>
                    <a:pt x="737870" y="1439228"/>
                  </a:lnTo>
                  <a:lnTo>
                    <a:pt x="754380" y="1440816"/>
                  </a:lnTo>
                  <a:lnTo>
                    <a:pt x="770255" y="1442721"/>
                  </a:lnTo>
                  <a:lnTo>
                    <a:pt x="786765" y="1444943"/>
                  </a:lnTo>
                  <a:lnTo>
                    <a:pt x="802958" y="1447483"/>
                  </a:lnTo>
                  <a:lnTo>
                    <a:pt x="818833" y="1450340"/>
                  </a:lnTo>
                  <a:lnTo>
                    <a:pt x="835025" y="1453515"/>
                  </a:lnTo>
                  <a:lnTo>
                    <a:pt x="851218" y="1457643"/>
                  </a:lnTo>
                  <a:lnTo>
                    <a:pt x="866775" y="1461771"/>
                  </a:lnTo>
                  <a:lnTo>
                    <a:pt x="882333" y="1466215"/>
                  </a:lnTo>
                  <a:lnTo>
                    <a:pt x="898208" y="1471295"/>
                  </a:lnTo>
                  <a:lnTo>
                    <a:pt x="913765" y="1476693"/>
                  </a:lnTo>
                  <a:lnTo>
                    <a:pt x="929005" y="1482408"/>
                  </a:lnTo>
                  <a:lnTo>
                    <a:pt x="944563" y="1488440"/>
                  </a:lnTo>
                  <a:lnTo>
                    <a:pt x="959803" y="1495108"/>
                  </a:lnTo>
                  <a:lnTo>
                    <a:pt x="974725" y="1501458"/>
                  </a:lnTo>
                  <a:lnTo>
                    <a:pt x="989648" y="1508760"/>
                  </a:lnTo>
                  <a:lnTo>
                    <a:pt x="1004253" y="1516380"/>
                  </a:lnTo>
                  <a:lnTo>
                    <a:pt x="1018540" y="1524318"/>
                  </a:lnTo>
                  <a:lnTo>
                    <a:pt x="1033145" y="1532573"/>
                  </a:lnTo>
                  <a:lnTo>
                    <a:pt x="1047433" y="1541146"/>
                  </a:lnTo>
                  <a:lnTo>
                    <a:pt x="1061085" y="1550035"/>
                  </a:lnTo>
                  <a:lnTo>
                    <a:pt x="1075373" y="1559560"/>
                  </a:lnTo>
                  <a:lnTo>
                    <a:pt x="1088708" y="1569085"/>
                  </a:lnTo>
                  <a:lnTo>
                    <a:pt x="1102043" y="1579245"/>
                  </a:lnTo>
                  <a:lnTo>
                    <a:pt x="1115378" y="1589723"/>
                  </a:lnTo>
                  <a:lnTo>
                    <a:pt x="1128078" y="1600518"/>
                  </a:lnTo>
                  <a:lnTo>
                    <a:pt x="1141095" y="1611630"/>
                  </a:lnTo>
                  <a:lnTo>
                    <a:pt x="1153478" y="1623061"/>
                  </a:lnTo>
                  <a:lnTo>
                    <a:pt x="1165543" y="1634490"/>
                  </a:lnTo>
                  <a:lnTo>
                    <a:pt x="1177290" y="1646873"/>
                  </a:lnTo>
                  <a:lnTo>
                    <a:pt x="1189355" y="1659573"/>
                  </a:lnTo>
                  <a:lnTo>
                    <a:pt x="1200785" y="1671955"/>
                  </a:lnTo>
                  <a:lnTo>
                    <a:pt x="1211898" y="1685608"/>
                  </a:lnTo>
                  <a:lnTo>
                    <a:pt x="1222693" y="1698943"/>
                  </a:lnTo>
                  <a:lnTo>
                    <a:pt x="1233170" y="1712595"/>
                  </a:lnTo>
                  <a:lnTo>
                    <a:pt x="1243330" y="1726883"/>
                  </a:lnTo>
                  <a:lnTo>
                    <a:pt x="1253173" y="1741171"/>
                  </a:lnTo>
                  <a:lnTo>
                    <a:pt x="1262698" y="1755776"/>
                  </a:lnTo>
                  <a:lnTo>
                    <a:pt x="1272223" y="1771016"/>
                  </a:lnTo>
                  <a:lnTo>
                    <a:pt x="1280795" y="1785938"/>
                  </a:lnTo>
                  <a:lnTo>
                    <a:pt x="1289050" y="1801496"/>
                  </a:lnTo>
                  <a:lnTo>
                    <a:pt x="1297305" y="1817053"/>
                  </a:lnTo>
                  <a:lnTo>
                    <a:pt x="1304925" y="1832293"/>
                  </a:lnTo>
                  <a:lnTo>
                    <a:pt x="1311593" y="1848168"/>
                  </a:lnTo>
                  <a:lnTo>
                    <a:pt x="1318578" y="1864043"/>
                  </a:lnTo>
                  <a:lnTo>
                    <a:pt x="1324610" y="1879918"/>
                  </a:lnTo>
                  <a:lnTo>
                    <a:pt x="1330325" y="1895793"/>
                  </a:lnTo>
                  <a:lnTo>
                    <a:pt x="1335723" y="1911986"/>
                  </a:lnTo>
                  <a:lnTo>
                    <a:pt x="1340803" y="1927861"/>
                  </a:lnTo>
                  <a:lnTo>
                    <a:pt x="1345248" y="1944371"/>
                  </a:lnTo>
                  <a:lnTo>
                    <a:pt x="1349693" y="1960881"/>
                  </a:lnTo>
                  <a:lnTo>
                    <a:pt x="1353503" y="1977073"/>
                  </a:lnTo>
                  <a:lnTo>
                    <a:pt x="1356360" y="1993266"/>
                  </a:lnTo>
                  <a:lnTo>
                    <a:pt x="1359535" y="2009776"/>
                  </a:lnTo>
                  <a:lnTo>
                    <a:pt x="1361758" y="2026286"/>
                  </a:lnTo>
                  <a:lnTo>
                    <a:pt x="1363980" y="2042796"/>
                  </a:lnTo>
                  <a:lnTo>
                    <a:pt x="1365568" y="2059623"/>
                  </a:lnTo>
                  <a:lnTo>
                    <a:pt x="1367155" y="2076133"/>
                  </a:lnTo>
                  <a:lnTo>
                    <a:pt x="1367790" y="2092326"/>
                  </a:lnTo>
                  <a:lnTo>
                    <a:pt x="1368425" y="2108836"/>
                  </a:lnTo>
                  <a:lnTo>
                    <a:pt x="1368425" y="2125346"/>
                  </a:lnTo>
                  <a:lnTo>
                    <a:pt x="1368425" y="2141856"/>
                  </a:lnTo>
                  <a:lnTo>
                    <a:pt x="1367473" y="2158366"/>
                  </a:lnTo>
                  <a:lnTo>
                    <a:pt x="1366520" y="2174558"/>
                  </a:lnTo>
                  <a:lnTo>
                    <a:pt x="1364933" y="2191068"/>
                  </a:lnTo>
                  <a:lnTo>
                    <a:pt x="1363028" y="2207578"/>
                  </a:lnTo>
                  <a:lnTo>
                    <a:pt x="1360805" y="2223771"/>
                  </a:lnTo>
                  <a:lnTo>
                    <a:pt x="1357948" y="2239963"/>
                  </a:lnTo>
                  <a:lnTo>
                    <a:pt x="1354773" y="2256156"/>
                  </a:lnTo>
                  <a:lnTo>
                    <a:pt x="1351598" y="2272348"/>
                  </a:lnTo>
                  <a:lnTo>
                    <a:pt x="1348423" y="2284731"/>
                  </a:lnTo>
                  <a:lnTo>
                    <a:pt x="1345248" y="2297431"/>
                  </a:lnTo>
                  <a:lnTo>
                    <a:pt x="1342073" y="2309813"/>
                  </a:lnTo>
                  <a:lnTo>
                    <a:pt x="1337945" y="2322196"/>
                  </a:lnTo>
                  <a:lnTo>
                    <a:pt x="1334135" y="2334578"/>
                  </a:lnTo>
                  <a:lnTo>
                    <a:pt x="1330008" y="2347278"/>
                  </a:lnTo>
                  <a:lnTo>
                    <a:pt x="1325563" y="2359343"/>
                  </a:lnTo>
                  <a:lnTo>
                    <a:pt x="1320800" y="2371408"/>
                  </a:lnTo>
                  <a:lnTo>
                    <a:pt x="1316038" y="2383473"/>
                  </a:lnTo>
                  <a:lnTo>
                    <a:pt x="1310958" y="2395538"/>
                  </a:lnTo>
                  <a:lnTo>
                    <a:pt x="1305560" y="2407286"/>
                  </a:lnTo>
                  <a:lnTo>
                    <a:pt x="1299845" y="2419033"/>
                  </a:lnTo>
                  <a:lnTo>
                    <a:pt x="1294130" y="2431098"/>
                  </a:lnTo>
                  <a:lnTo>
                    <a:pt x="1288098" y="2442528"/>
                  </a:lnTo>
                  <a:lnTo>
                    <a:pt x="1281430" y="2453958"/>
                  </a:lnTo>
                  <a:lnTo>
                    <a:pt x="1275080" y="2465388"/>
                  </a:lnTo>
                  <a:lnTo>
                    <a:pt x="1268413" y="2476818"/>
                  </a:lnTo>
                  <a:lnTo>
                    <a:pt x="1261110" y="2487931"/>
                  </a:lnTo>
                  <a:lnTo>
                    <a:pt x="1253808" y="2499043"/>
                  </a:lnTo>
                  <a:lnTo>
                    <a:pt x="1246505" y="2509838"/>
                  </a:lnTo>
                  <a:lnTo>
                    <a:pt x="1238885" y="2520951"/>
                  </a:lnTo>
                  <a:lnTo>
                    <a:pt x="1230948" y="2531428"/>
                  </a:lnTo>
                  <a:lnTo>
                    <a:pt x="1223010" y="2541906"/>
                  </a:lnTo>
                  <a:lnTo>
                    <a:pt x="1214438" y="2552383"/>
                  </a:lnTo>
                  <a:lnTo>
                    <a:pt x="1206183" y="2562543"/>
                  </a:lnTo>
                  <a:lnTo>
                    <a:pt x="1197293" y="2573021"/>
                  </a:lnTo>
                  <a:lnTo>
                    <a:pt x="1188403" y="2582863"/>
                  </a:lnTo>
                  <a:lnTo>
                    <a:pt x="1179195" y="2592388"/>
                  </a:lnTo>
                  <a:lnTo>
                    <a:pt x="1169670" y="2602231"/>
                  </a:lnTo>
                  <a:lnTo>
                    <a:pt x="1160145" y="2611439"/>
                  </a:lnTo>
                  <a:lnTo>
                    <a:pt x="1150303" y="2620964"/>
                  </a:lnTo>
                  <a:lnTo>
                    <a:pt x="1140460" y="2630171"/>
                  </a:lnTo>
                  <a:lnTo>
                    <a:pt x="1455420" y="3124201"/>
                  </a:lnTo>
                  <a:lnTo>
                    <a:pt x="1458595" y="3128964"/>
                  </a:lnTo>
                  <a:lnTo>
                    <a:pt x="1461135" y="3134044"/>
                  </a:lnTo>
                  <a:lnTo>
                    <a:pt x="1463675" y="3139441"/>
                  </a:lnTo>
                  <a:lnTo>
                    <a:pt x="1465898" y="3144839"/>
                  </a:lnTo>
                  <a:lnTo>
                    <a:pt x="1467803" y="3150236"/>
                  </a:lnTo>
                  <a:lnTo>
                    <a:pt x="1469390" y="3155316"/>
                  </a:lnTo>
                  <a:lnTo>
                    <a:pt x="1470343" y="3160714"/>
                  </a:lnTo>
                  <a:lnTo>
                    <a:pt x="1471613" y="3166111"/>
                  </a:lnTo>
                  <a:lnTo>
                    <a:pt x="1472248" y="3171826"/>
                  </a:lnTo>
                  <a:lnTo>
                    <a:pt x="1472883" y="3177224"/>
                  </a:lnTo>
                  <a:lnTo>
                    <a:pt x="1473200" y="3182621"/>
                  </a:lnTo>
                  <a:lnTo>
                    <a:pt x="1473200" y="3188336"/>
                  </a:lnTo>
                  <a:lnTo>
                    <a:pt x="1472883" y="3193734"/>
                  </a:lnTo>
                  <a:lnTo>
                    <a:pt x="1471930" y="3199131"/>
                  </a:lnTo>
                  <a:lnTo>
                    <a:pt x="1471295" y="3204529"/>
                  </a:lnTo>
                  <a:lnTo>
                    <a:pt x="1470025" y="3209609"/>
                  </a:lnTo>
                  <a:lnTo>
                    <a:pt x="1469073" y="3215006"/>
                  </a:lnTo>
                  <a:lnTo>
                    <a:pt x="1467485" y="3220404"/>
                  </a:lnTo>
                  <a:lnTo>
                    <a:pt x="1465580" y="3225484"/>
                  </a:lnTo>
                  <a:lnTo>
                    <a:pt x="1463675" y="3230881"/>
                  </a:lnTo>
                  <a:lnTo>
                    <a:pt x="1461135" y="3235644"/>
                  </a:lnTo>
                  <a:lnTo>
                    <a:pt x="1458595" y="3240406"/>
                  </a:lnTo>
                  <a:lnTo>
                    <a:pt x="1455420" y="3245486"/>
                  </a:lnTo>
                  <a:lnTo>
                    <a:pt x="1452563" y="3249931"/>
                  </a:lnTo>
                  <a:lnTo>
                    <a:pt x="1449388" y="3254376"/>
                  </a:lnTo>
                  <a:lnTo>
                    <a:pt x="1445895" y="3258821"/>
                  </a:lnTo>
                  <a:lnTo>
                    <a:pt x="1442085" y="3262949"/>
                  </a:lnTo>
                  <a:lnTo>
                    <a:pt x="1437958" y="3266759"/>
                  </a:lnTo>
                  <a:lnTo>
                    <a:pt x="1433830" y="3270886"/>
                  </a:lnTo>
                  <a:lnTo>
                    <a:pt x="1429385" y="3274379"/>
                  </a:lnTo>
                  <a:lnTo>
                    <a:pt x="1424940" y="3277871"/>
                  </a:lnTo>
                  <a:lnTo>
                    <a:pt x="1419860" y="3281364"/>
                  </a:lnTo>
                  <a:lnTo>
                    <a:pt x="1415098" y="3283904"/>
                  </a:lnTo>
                  <a:lnTo>
                    <a:pt x="1409700" y="3287079"/>
                  </a:lnTo>
                  <a:lnTo>
                    <a:pt x="1404620" y="3289301"/>
                  </a:lnTo>
                  <a:lnTo>
                    <a:pt x="1399223" y="3291524"/>
                  </a:lnTo>
                  <a:lnTo>
                    <a:pt x="1393825" y="3293429"/>
                  </a:lnTo>
                  <a:lnTo>
                    <a:pt x="1388428" y="3295016"/>
                  </a:lnTo>
                  <a:lnTo>
                    <a:pt x="1382713" y="3296286"/>
                  </a:lnTo>
                  <a:lnTo>
                    <a:pt x="1377633" y="3297239"/>
                  </a:lnTo>
                  <a:lnTo>
                    <a:pt x="1372235" y="3298191"/>
                  </a:lnTo>
                  <a:lnTo>
                    <a:pt x="1366520" y="3298509"/>
                  </a:lnTo>
                  <a:lnTo>
                    <a:pt x="1361123" y="3298826"/>
                  </a:lnTo>
                  <a:lnTo>
                    <a:pt x="1355725" y="3298826"/>
                  </a:lnTo>
                  <a:lnTo>
                    <a:pt x="1350010" y="3298509"/>
                  </a:lnTo>
                  <a:lnTo>
                    <a:pt x="1344613" y="3297874"/>
                  </a:lnTo>
                  <a:lnTo>
                    <a:pt x="1339215" y="3296921"/>
                  </a:lnTo>
                  <a:lnTo>
                    <a:pt x="1333818" y="3295969"/>
                  </a:lnTo>
                  <a:lnTo>
                    <a:pt x="1328420" y="3294699"/>
                  </a:lnTo>
                  <a:lnTo>
                    <a:pt x="1323658" y="3293111"/>
                  </a:lnTo>
                  <a:lnTo>
                    <a:pt x="1318260" y="3291206"/>
                  </a:lnTo>
                  <a:lnTo>
                    <a:pt x="1313180" y="3289301"/>
                  </a:lnTo>
                  <a:lnTo>
                    <a:pt x="1308100" y="3287079"/>
                  </a:lnTo>
                  <a:lnTo>
                    <a:pt x="1303338" y="3284221"/>
                  </a:lnTo>
                  <a:lnTo>
                    <a:pt x="1298575" y="3281364"/>
                  </a:lnTo>
                  <a:lnTo>
                    <a:pt x="1293813" y="3278189"/>
                  </a:lnTo>
                  <a:lnTo>
                    <a:pt x="1289368" y="3275014"/>
                  </a:lnTo>
                  <a:lnTo>
                    <a:pt x="1284923" y="3271839"/>
                  </a:lnTo>
                  <a:lnTo>
                    <a:pt x="1280795" y="3268029"/>
                  </a:lnTo>
                  <a:lnTo>
                    <a:pt x="1276985" y="3263584"/>
                  </a:lnTo>
                  <a:lnTo>
                    <a:pt x="1273175" y="3259456"/>
                  </a:lnTo>
                  <a:lnTo>
                    <a:pt x="1269365" y="3255329"/>
                  </a:lnTo>
                  <a:lnTo>
                    <a:pt x="1265873" y="3250249"/>
                  </a:lnTo>
                  <a:lnTo>
                    <a:pt x="1262698" y="3245804"/>
                  </a:lnTo>
                  <a:lnTo>
                    <a:pt x="947420" y="2751774"/>
                  </a:lnTo>
                  <a:lnTo>
                    <a:pt x="935038" y="2756854"/>
                  </a:lnTo>
                  <a:lnTo>
                    <a:pt x="922338" y="2761934"/>
                  </a:lnTo>
                  <a:lnTo>
                    <a:pt x="909638" y="2766379"/>
                  </a:lnTo>
                  <a:lnTo>
                    <a:pt x="896938" y="2770506"/>
                  </a:lnTo>
                  <a:lnTo>
                    <a:pt x="883920" y="2774951"/>
                  </a:lnTo>
                  <a:lnTo>
                    <a:pt x="871538" y="2778761"/>
                  </a:lnTo>
                  <a:lnTo>
                    <a:pt x="858520" y="2782254"/>
                  </a:lnTo>
                  <a:lnTo>
                    <a:pt x="845503" y="2785429"/>
                  </a:lnTo>
                  <a:lnTo>
                    <a:pt x="832485" y="2788604"/>
                  </a:lnTo>
                  <a:lnTo>
                    <a:pt x="819468" y="2791144"/>
                  </a:lnTo>
                  <a:lnTo>
                    <a:pt x="806450" y="2794001"/>
                  </a:lnTo>
                  <a:lnTo>
                    <a:pt x="793433" y="2796224"/>
                  </a:lnTo>
                  <a:lnTo>
                    <a:pt x="780415" y="2798129"/>
                  </a:lnTo>
                  <a:lnTo>
                    <a:pt x="767398" y="2799716"/>
                  </a:lnTo>
                  <a:lnTo>
                    <a:pt x="754063" y="2801304"/>
                  </a:lnTo>
                  <a:lnTo>
                    <a:pt x="741045" y="2802891"/>
                  </a:lnTo>
                  <a:lnTo>
                    <a:pt x="728028" y="2803526"/>
                  </a:lnTo>
                  <a:lnTo>
                    <a:pt x="715010" y="2804161"/>
                  </a:lnTo>
                  <a:lnTo>
                    <a:pt x="701675" y="2804796"/>
                  </a:lnTo>
                  <a:lnTo>
                    <a:pt x="688658" y="2805114"/>
                  </a:lnTo>
                  <a:lnTo>
                    <a:pt x="675640" y="2805114"/>
                  </a:lnTo>
                  <a:lnTo>
                    <a:pt x="662623" y="2804796"/>
                  </a:lnTo>
                  <a:lnTo>
                    <a:pt x="649605" y="2804161"/>
                  </a:lnTo>
                  <a:lnTo>
                    <a:pt x="636588" y="2803526"/>
                  </a:lnTo>
                  <a:lnTo>
                    <a:pt x="623570" y="2802256"/>
                  </a:lnTo>
                  <a:lnTo>
                    <a:pt x="610553" y="2801304"/>
                  </a:lnTo>
                  <a:lnTo>
                    <a:pt x="597535" y="2799716"/>
                  </a:lnTo>
                  <a:lnTo>
                    <a:pt x="584518" y="2797811"/>
                  </a:lnTo>
                  <a:lnTo>
                    <a:pt x="571818" y="2795906"/>
                  </a:lnTo>
                  <a:lnTo>
                    <a:pt x="558800" y="2793684"/>
                  </a:lnTo>
                  <a:lnTo>
                    <a:pt x="546100" y="2791144"/>
                  </a:lnTo>
                  <a:lnTo>
                    <a:pt x="533718" y="2788286"/>
                  </a:lnTo>
                  <a:lnTo>
                    <a:pt x="517525" y="2784794"/>
                  </a:lnTo>
                  <a:lnTo>
                    <a:pt x="501968" y="2780666"/>
                  </a:lnTo>
                  <a:lnTo>
                    <a:pt x="485775" y="2775904"/>
                  </a:lnTo>
                  <a:lnTo>
                    <a:pt x="470218" y="2771141"/>
                  </a:lnTo>
                  <a:lnTo>
                    <a:pt x="454660" y="2765744"/>
                  </a:lnTo>
                  <a:lnTo>
                    <a:pt x="439103" y="2760029"/>
                  </a:lnTo>
                  <a:lnTo>
                    <a:pt x="424180" y="2753679"/>
                  </a:lnTo>
                  <a:lnTo>
                    <a:pt x="408940" y="2747329"/>
                  </a:lnTo>
                  <a:lnTo>
                    <a:pt x="394018" y="2740661"/>
                  </a:lnTo>
                  <a:lnTo>
                    <a:pt x="379095" y="2733676"/>
                  </a:lnTo>
                  <a:lnTo>
                    <a:pt x="364173" y="2725739"/>
                  </a:lnTo>
                  <a:lnTo>
                    <a:pt x="349568" y="2717801"/>
                  </a:lnTo>
                  <a:lnTo>
                    <a:pt x="335598" y="2709864"/>
                  </a:lnTo>
                  <a:lnTo>
                    <a:pt x="321310" y="2700974"/>
                  </a:lnTo>
                  <a:lnTo>
                    <a:pt x="307023" y="2692084"/>
                  </a:lnTo>
                  <a:lnTo>
                    <a:pt x="293370" y="2682559"/>
                  </a:lnTo>
                  <a:lnTo>
                    <a:pt x="279718" y="2673034"/>
                  </a:lnTo>
                  <a:lnTo>
                    <a:pt x="266065" y="2663191"/>
                  </a:lnTo>
                  <a:lnTo>
                    <a:pt x="253047" y="2652396"/>
                  </a:lnTo>
                  <a:lnTo>
                    <a:pt x="240347" y="2641601"/>
                  </a:lnTo>
                  <a:lnTo>
                    <a:pt x="227647" y="2630489"/>
                  </a:lnTo>
                  <a:lnTo>
                    <a:pt x="214947" y="2619059"/>
                  </a:lnTo>
                  <a:lnTo>
                    <a:pt x="203200" y="2607629"/>
                  </a:lnTo>
                  <a:lnTo>
                    <a:pt x="190817" y="2595563"/>
                  </a:lnTo>
                  <a:lnTo>
                    <a:pt x="179387" y="2582863"/>
                  </a:lnTo>
                  <a:lnTo>
                    <a:pt x="167957" y="2570163"/>
                  </a:lnTo>
                  <a:lnTo>
                    <a:pt x="156845" y="2556828"/>
                  </a:lnTo>
                  <a:lnTo>
                    <a:pt x="146050" y="2543493"/>
                  </a:lnTo>
                  <a:lnTo>
                    <a:pt x="135255" y="2529523"/>
                  </a:lnTo>
                  <a:lnTo>
                    <a:pt x="125095" y="2515553"/>
                  </a:lnTo>
                  <a:lnTo>
                    <a:pt x="115252" y="2500948"/>
                  </a:lnTo>
                  <a:lnTo>
                    <a:pt x="105410" y="2486343"/>
                  </a:lnTo>
                  <a:lnTo>
                    <a:pt x="96202" y="2471103"/>
                  </a:lnTo>
                  <a:lnTo>
                    <a:pt x="87630" y="2456181"/>
                  </a:lnTo>
                  <a:lnTo>
                    <a:pt x="79057" y="2440941"/>
                  </a:lnTo>
                  <a:lnTo>
                    <a:pt x="71437" y="2425383"/>
                  </a:lnTo>
                  <a:lnTo>
                    <a:pt x="63817" y="2409826"/>
                  </a:lnTo>
                  <a:lnTo>
                    <a:pt x="56515" y="2394268"/>
                  </a:lnTo>
                  <a:lnTo>
                    <a:pt x="50165" y="2378076"/>
                  </a:lnTo>
                  <a:lnTo>
                    <a:pt x="43815" y="2362518"/>
                  </a:lnTo>
                  <a:lnTo>
                    <a:pt x="38100" y="2346326"/>
                  </a:lnTo>
                  <a:lnTo>
                    <a:pt x="32385" y="2330451"/>
                  </a:lnTo>
                  <a:lnTo>
                    <a:pt x="27622" y="2313941"/>
                  </a:lnTo>
                  <a:lnTo>
                    <a:pt x="23177" y="2297748"/>
                  </a:lnTo>
                  <a:lnTo>
                    <a:pt x="19050" y="2281556"/>
                  </a:lnTo>
                  <a:lnTo>
                    <a:pt x="15240" y="2265363"/>
                  </a:lnTo>
                  <a:lnTo>
                    <a:pt x="11747" y="2248853"/>
                  </a:lnTo>
                  <a:lnTo>
                    <a:pt x="9207" y="2232343"/>
                  </a:lnTo>
                  <a:lnTo>
                    <a:pt x="6350" y="2216151"/>
                  </a:lnTo>
                  <a:lnTo>
                    <a:pt x="4445" y="2199641"/>
                  </a:lnTo>
                  <a:lnTo>
                    <a:pt x="2540" y="2182813"/>
                  </a:lnTo>
                  <a:lnTo>
                    <a:pt x="1587" y="2166303"/>
                  </a:lnTo>
                  <a:lnTo>
                    <a:pt x="635" y="2149793"/>
                  </a:lnTo>
                  <a:lnTo>
                    <a:pt x="0" y="2133283"/>
                  </a:lnTo>
                  <a:lnTo>
                    <a:pt x="0" y="2117091"/>
                  </a:lnTo>
                  <a:lnTo>
                    <a:pt x="317" y="2100581"/>
                  </a:lnTo>
                  <a:lnTo>
                    <a:pt x="952" y="2084071"/>
                  </a:lnTo>
                  <a:lnTo>
                    <a:pt x="2222" y="2067561"/>
                  </a:lnTo>
                  <a:lnTo>
                    <a:pt x="3810" y="2051051"/>
                  </a:lnTo>
                  <a:lnTo>
                    <a:pt x="5715" y="2034541"/>
                  </a:lnTo>
                  <a:lnTo>
                    <a:pt x="7937" y="2018666"/>
                  </a:lnTo>
                  <a:lnTo>
                    <a:pt x="10795" y="2002473"/>
                  </a:lnTo>
                  <a:lnTo>
                    <a:pt x="13652" y="1986598"/>
                  </a:lnTo>
                  <a:lnTo>
                    <a:pt x="17145" y="1970406"/>
                  </a:lnTo>
                  <a:lnTo>
                    <a:pt x="20955" y="1954213"/>
                  </a:lnTo>
                  <a:lnTo>
                    <a:pt x="24765" y="1938656"/>
                  </a:lnTo>
                  <a:lnTo>
                    <a:pt x="29527" y="1922463"/>
                  </a:lnTo>
                  <a:lnTo>
                    <a:pt x="34290" y="1906906"/>
                  </a:lnTo>
                  <a:lnTo>
                    <a:pt x="39687" y="1891666"/>
                  </a:lnTo>
                  <a:lnTo>
                    <a:pt x="45402" y="1876426"/>
                  </a:lnTo>
                  <a:lnTo>
                    <a:pt x="51752" y="1861186"/>
                  </a:lnTo>
                  <a:lnTo>
                    <a:pt x="58102" y="1845628"/>
                  </a:lnTo>
                  <a:lnTo>
                    <a:pt x="64452" y="1830706"/>
                  </a:lnTo>
                  <a:lnTo>
                    <a:pt x="71755" y="1815783"/>
                  </a:lnTo>
                  <a:lnTo>
                    <a:pt x="79375" y="1800861"/>
                  </a:lnTo>
                  <a:lnTo>
                    <a:pt x="87630" y="1786573"/>
                  </a:lnTo>
                  <a:lnTo>
                    <a:pt x="95567" y="1772286"/>
                  </a:lnTo>
                  <a:lnTo>
                    <a:pt x="104457" y="1757998"/>
                  </a:lnTo>
                  <a:lnTo>
                    <a:pt x="113030" y="1744028"/>
                  </a:lnTo>
                  <a:lnTo>
                    <a:pt x="122872" y="1730376"/>
                  </a:lnTo>
                  <a:lnTo>
                    <a:pt x="132397" y="1716723"/>
                  </a:lnTo>
                  <a:lnTo>
                    <a:pt x="142240" y="1703388"/>
                  </a:lnTo>
                  <a:lnTo>
                    <a:pt x="152717" y="1690053"/>
                  </a:lnTo>
                  <a:lnTo>
                    <a:pt x="163195" y="1677353"/>
                  </a:lnTo>
                  <a:lnTo>
                    <a:pt x="174307" y="1664335"/>
                  </a:lnTo>
                  <a:lnTo>
                    <a:pt x="185737" y="1652270"/>
                  </a:lnTo>
                  <a:lnTo>
                    <a:pt x="197802" y="1639888"/>
                  </a:lnTo>
                  <a:lnTo>
                    <a:pt x="209867" y="1628140"/>
                  </a:lnTo>
                  <a:lnTo>
                    <a:pt x="222250" y="1616075"/>
                  </a:lnTo>
                  <a:lnTo>
                    <a:pt x="235267" y="1604646"/>
                  </a:lnTo>
                  <a:lnTo>
                    <a:pt x="248285" y="1593533"/>
                  </a:lnTo>
                  <a:lnTo>
                    <a:pt x="261937" y="1583056"/>
                  </a:lnTo>
                  <a:lnTo>
                    <a:pt x="275908" y="1572260"/>
                  </a:lnTo>
                  <a:lnTo>
                    <a:pt x="289878" y="1561783"/>
                  </a:lnTo>
                  <a:lnTo>
                    <a:pt x="304165" y="1552258"/>
                  </a:lnTo>
                  <a:lnTo>
                    <a:pt x="319088" y="1542416"/>
                  </a:lnTo>
                  <a:lnTo>
                    <a:pt x="334010" y="1533208"/>
                  </a:lnTo>
                  <a:lnTo>
                    <a:pt x="349250" y="1524318"/>
                  </a:lnTo>
                  <a:lnTo>
                    <a:pt x="364490" y="1516063"/>
                  </a:lnTo>
                  <a:lnTo>
                    <a:pt x="379730" y="1508443"/>
                  </a:lnTo>
                  <a:lnTo>
                    <a:pt x="395605" y="1500823"/>
                  </a:lnTo>
                  <a:lnTo>
                    <a:pt x="411163" y="1493838"/>
                  </a:lnTo>
                  <a:lnTo>
                    <a:pt x="426720" y="1486853"/>
                  </a:lnTo>
                  <a:lnTo>
                    <a:pt x="442913" y="1480821"/>
                  </a:lnTo>
                  <a:lnTo>
                    <a:pt x="459105" y="1475105"/>
                  </a:lnTo>
                  <a:lnTo>
                    <a:pt x="474980" y="1469708"/>
                  </a:lnTo>
                  <a:lnTo>
                    <a:pt x="491173" y="1464628"/>
                  </a:lnTo>
                  <a:lnTo>
                    <a:pt x="507365" y="1460183"/>
                  </a:lnTo>
                  <a:lnTo>
                    <a:pt x="523558" y="1456055"/>
                  </a:lnTo>
                  <a:lnTo>
                    <a:pt x="540068" y="1452245"/>
                  </a:lnTo>
                  <a:lnTo>
                    <a:pt x="556578" y="1449070"/>
                  </a:lnTo>
                  <a:lnTo>
                    <a:pt x="573088" y="1445895"/>
                  </a:lnTo>
                  <a:lnTo>
                    <a:pt x="589598" y="1443356"/>
                  </a:lnTo>
                  <a:lnTo>
                    <a:pt x="605790" y="1441451"/>
                  </a:lnTo>
                  <a:lnTo>
                    <a:pt x="622300" y="1439546"/>
                  </a:lnTo>
                  <a:lnTo>
                    <a:pt x="638810" y="1438275"/>
                  </a:lnTo>
                  <a:lnTo>
                    <a:pt x="655320" y="1437640"/>
                  </a:lnTo>
                  <a:lnTo>
                    <a:pt x="671830" y="1436688"/>
                  </a:lnTo>
                  <a:close/>
                  <a:moveTo>
                    <a:pt x="1808801" y="0"/>
                  </a:moveTo>
                  <a:lnTo>
                    <a:pt x="1822779" y="318"/>
                  </a:lnTo>
                  <a:lnTo>
                    <a:pt x="1836121" y="635"/>
                  </a:lnTo>
                  <a:lnTo>
                    <a:pt x="1849463" y="1588"/>
                  </a:lnTo>
                  <a:lnTo>
                    <a:pt x="1862806" y="3177"/>
                  </a:lnTo>
                  <a:lnTo>
                    <a:pt x="1875830" y="4447"/>
                  </a:lnTo>
                  <a:lnTo>
                    <a:pt x="1888855" y="6353"/>
                  </a:lnTo>
                  <a:lnTo>
                    <a:pt x="1901562" y="8894"/>
                  </a:lnTo>
                  <a:lnTo>
                    <a:pt x="1914269" y="11435"/>
                  </a:lnTo>
                  <a:lnTo>
                    <a:pt x="1926658" y="14612"/>
                  </a:lnTo>
                  <a:lnTo>
                    <a:pt x="1939047" y="17471"/>
                  </a:lnTo>
                  <a:lnTo>
                    <a:pt x="1951119" y="21282"/>
                  </a:lnTo>
                  <a:lnTo>
                    <a:pt x="1963190" y="25412"/>
                  </a:lnTo>
                  <a:lnTo>
                    <a:pt x="1974944" y="29859"/>
                  </a:lnTo>
                  <a:lnTo>
                    <a:pt x="1986698" y="34306"/>
                  </a:lnTo>
                  <a:lnTo>
                    <a:pt x="1998452" y="39071"/>
                  </a:lnTo>
                  <a:lnTo>
                    <a:pt x="2009571" y="44471"/>
                  </a:lnTo>
                  <a:lnTo>
                    <a:pt x="2020689" y="49870"/>
                  </a:lnTo>
                  <a:lnTo>
                    <a:pt x="2031490" y="55906"/>
                  </a:lnTo>
                  <a:lnTo>
                    <a:pt x="2042291" y="61941"/>
                  </a:lnTo>
                  <a:lnTo>
                    <a:pt x="2053092" y="67976"/>
                  </a:lnTo>
                  <a:lnTo>
                    <a:pt x="2063257" y="74964"/>
                  </a:lnTo>
                  <a:lnTo>
                    <a:pt x="2073741" y="81953"/>
                  </a:lnTo>
                  <a:lnTo>
                    <a:pt x="2083589" y="89259"/>
                  </a:lnTo>
                  <a:lnTo>
                    <a:pt x="2093754" y="96564"/>
                  </a:lnTo>
                  <a:lnTo>
                    <a:pt x="2103284" y="104506"/>
                  </a:lnTo>
                  <a:lnTo>
                    <a:pt x="2112814" y="112447"/>
                  </a:lnTo>
                  <a:lnTo>
                    <a:pt x="2122027" y="120388"/>
                  </a:lnTo>
                  <a:lnTo>
                    <a:pt x="2131239" y="129282"/>
                  </a:lnTo>
                  <a:lnTo>
                    <a:pt x="2139816" y="138176"/>
                  </a:lnTo>
                  <a:lnTo>
                    <a:pt x="2148711" y="147070"/>
                  </a:lnTo>
                  <a:lnTo>
                    <a:pt x="2157288" y="156282"/>
                  </a:lnTo>
                  <a:lnTo>
                    <a:pt x="2165548" y="165811"/>
                  </a:lnTo>
                  <a:lnTo>
                    <a:pt x="2173490" y="175658"/>
                  </a:lnTo>
                  <a:lnTo>
                    <a:pt x="2181749" y="185505"/>
                  </a:lnTo>
                  <a:lnTo>
                    <a:pt x="2189373" y="195987"/>
                  </a:lnTo>
                  <a:lnTo>
                    <a:pt x="2196680" y="206152"/>
                  </a:lnTo>
                  <a:lnTo>
                    <a:pt x="2203986" y="216952"/>
                  </a:lnTo>
                  <a:lnTo>
                    <a:pt x="2211293" y="227752"/>
                  </a:lnTo>
                  <a:lnTo>
                    <a:pt x="2217646" y="238870"/>
                  </a:lnTo>
                  <a:lnTo>
                    <a:pt x="2224635" y="249987"/>
                  </a:lnTo>
                  <a:lnTo>
                    <a:pt x="2230671" y="261423"/>
                  </a:lnTo>
                  <a:lnTo>
                    <a:pt x="2237024" y="273175"/>
                  </a:lnTo>
                  <a:lnTo>
                    <a:pt x="2243060" y="285246"/>
                  </a:lnTo>
                  <a:lnTo>
                    <a:pt x="2248778" y="296999"/>
                  </a:lnTo>
                  <a:lnTo>
                    <a:pt x="2253861" y="309069"/>
                  </a:lnTo>
                  <a:lnTo>
                    <a:pt x="2259261" y="321458"/>
                  </a:lnTo>
                  <a:lnTo>
                    <a:pt x="2264344" y="334163"/>
                  </a:lnTo>
                  <a:lnTo>
                    <a:pt x="2269427" y="347187"/>
                  </a:lnTo>
                  <a:lnTo>
                    <a:pt x="2273874" y="359575"/>
                  </a:lnTo>
                  <a:lnTo>
                    <a:pt x="2278004" y="372599"/>
                  </a:lnTo>
                  <a:lnTo>
                    <a:pt x="2282452" y="386257"/>
                  </a:lnTo>
                  <a:lnTo>
                    <a:pt x="2286264" y="399598"/>
                  </a:lnTo>
                  <a:lnTo>
                    <a:pt x="2290076" y="412939"/>
                  </a:lnTo>
                  <a:lnTo>
                    <a:pt x="2292935" y="426598"/>
                  </a:lnTo>
                  <a:lnTo>
                    <a:pt x="2296429" y="440575"/>
                  </a:lnTo>
                  <a:lnTo>
                    <a:pt x="2299288" y="454233"/>
                  </a:lnTo>
                  <a:lnTo>
                    <a:pt x="2301830" y="468527"/>
                  </a:lnTo>
                  <a:lnTo>
                    <a:pt x="2304053" y="482504"/>
                  </a:lnTo>
                  <a:lnTo>
                    <a:pt x="2306595" y="497116"/>
                  </a:lnTo>
                  <a:lnTo>
                    <a:pt x="2308501" y="511410"/>
                  </a:lnTo>
                  <a:lnTo>
                    <a:pt x="2309772" y="526339"/>
                  </a:lnTo>
                  <a:lnTo>
                    <a:pt x="2311360" y="540633"/>
                  </a:lnTo>
                  <a:lnTo>
                    <a:pt x="2312630" y="555245"/>
                  </a:lnTo>
                  <a:lnTo>
                    <a:pt x="2313266" y="570174"/>
                  </a:lnTo>
                  <a:lnTo>
                    <a:pt x="2320255" y="573033"/>
                  </a:lnTo>
                  <a:lnTo>
                    <a:pt x="2327244" y="576209"/>
                  </a:lnTo>
                  <a:lnTo>
                    <a:pt x="2333597" y="579704"/>
                  </a:lnTo>
                  <a:lnTo>
                    <a:pt x="2339633" y="583515"/>
                  </a:lnTo>
                  <a:lnTo>
                    <a:pt x="2345351" y="587645"/>
                  </a:lnTo>
                  <a:lnTo>
                    <a:pt x="2350751" y="592727"/>
                  </a:lnTo>
                  <a:lnTo>
                    <a:pt x="2356152" y="597809"/>
                  </a:lnTo>
                  <a:lnTo>
                    <a:pt x="2361234" y="603527"/>
                  </a:lnTo>
                  <a:lnTo>
                    <a:pt x="2365364" y="609562"/>
                  </a:lnTo>
                  <a:lnTo>
                    <a:pt x="2369494" y="616233"/>
                  </a:lnTo>
                  <a:lnTo>
                    <a:pt x="2372988" y="622903"/>
                  </a:lnTo>
                  <a:lnTo>
                    <a:pt x="2376483" y="630527"/>
                  </a:lnTo>
                  <a:lnTo>
                    <a:pt x="2379024" y="638786"/>
                  </a:lnTo>
                  <a:lnTo>
                    <a:pt x="2381566" y="647362"/>
                  </a:lnTo>
                  <a:lnTo>
                    <a:pt x="2383472" y="656574"/>
                  </a:lnTo>
                  <a:lnTo>
                    <a:pt x="2384425" y="666103"/>
                  </a:lnTo>
                  <a:lnTo>
                    <a:pt x="2385378" y="674362"/>
                  </a:lnTo>
                  <a:lnTo>
                    <a:pt x="2385695" y="681985"/>
                  </a:lnTo>
                  <a:lnTo>
                    <a:pt x="2386013" y="689927"/>
                  </a:lnTo>
                  <a:lnTo>
                    <a:pt x="2385695" y="698503"/>
                  </a:lnTo>
                  <a:lnTo>
                    <a:pt x="2385378" y="706444"/>
                  </a:lnTo>
                  <a:lnTo>
                    <a:pt x="2384425" y="714703"/>
                  </a:lnTo>
                  <a:lnTo>
                    <a:pt x="2383472" y="723279"/>
                  </a:lnTo>
                  <a:lnTo>
                    <a:pt x="2381883" y="731538"/>
                  </a:lnTo>
                  <a:lnTo>
                    <a:pt x="2380295" y="740115"/>
                  </a:lnTo>
                  <a:lnTo>
                    <a:pt x="2378389" y="748373"/>
                  </a:lnTo>
                  <a:lnTo>
                    <a:pt x="2376483" y="756950"/>
                  </a:lnTo>
                  <a:lnTo>
                    <a:pt x="2374259" y="765526"/>
                  </a:lnTo>
                  <a:lnTo>
                    <a:pt x="2371400" y="773467"/>
                  </a:lnTo>
                  <a:lnTo>
                    <a:pt x="2368541" y="781726"/>
                  </a:lnTo>
                  <a:lnTo>
                    <a:pt x="2365364" y="789985"/>
                  </a:lnTo>
                  <a:lnTo>
                    <a:pt x="2361870" y="797926"/>
                  </a:lnTo>
                  <a:lnTo>
                    <a:pt x="2358376" y="805550"/>
                  </a:lnTo>
                  <a:lnTo>
                    <a:pt x="2354563" y="813173"/>
                  </a:lnTo>
                  <a:lnTo>
                    <a:pt x="2350434" y="820479"/>
                  </a:lnTo>
                  <a:lnTo>
                    <a:pt x="2346304" y="827785"/>
                  </a:lnTo>
                  <a:lnTo>
                    <a:pt x="2341539" y="834773"/>
                  </a:lnTo>
                  <a:lnTo>
                    <a:pt x="2337091" y="841444"/>
                  </a:lnTo>
                  <a:lnTo>
                    <a:pt x="2332009" y="848114"/>
                  </a:lnTo>
                  <a:lnTo>
                    <a:pt x="2326608" y="854149"/>
                  </a:lnTo>
                  <a:lnTo>
                    <a:pt x="2321843" y="859867"/>
                  </a:lnTo>
                  <a:lnTo>
                    <a:pt x="2316125" y="865585"/>
                  </a:lnTo>
                  <a:lnTo>
                    <a:pt x="2310407" y="870667"/>
                  </a:lnTo>
                  <a:lnTo>
                    <a:pt x="2304689" y="875432"/>
                  </a:lnTo>
                  <a:lnTo>
                    <a:pt x="2298335" y="879879"/>
                  </a:lnTo>
                  <a:lnTo>
                    <a:pt x="2292300" y="884008"/>
                  </a:lnTo>
                  <a:lnTo>
                    <a:pt x="2285628" y="887502"/>
                  </a:lnTo>
                  <a:lnTo>
                    <a:pt x="2279275" y="890996"/>
                  </a:lnTo>
                  <a:lnTo>
                    <a:pt x="2273239" y="915137"/>
                  </a:lnTo>
                  <a:lnTo>
                    <a:pt x="2266250" y="938643"/>
                  </a:lnTo>
                  <a:lnTo>
                    <a:pt x="2258626" y="962467"/>
                  </a:lnTo>
                  <a:lnTo>
                    <a:pt x="2251002" y="986290"/>
                  </a:lnTo>
                  <a:lnTo>
                    <a:pt x="2242425" y="1009161"/>
                  </a:lnTo>
                  <a:lnTo>
                    <a:pt x="2233212" y="1032031"/>
                  </a:lnTo>
                  <a:lnTo>
                    <a:pt x="2223682" y="1054584"/>
                  </a:lnTo>
                  <a:lnTo>
                    <a:pt x="2213834" y="1076819"/>
                  </a:lnTo>
                  <a:lnTo>
                    <a:pt x="2203351" y="1098419"/>
                  </a:lnTo>
                  <a:lnTo>
                    <a:pt x="2192232" y="1119701"/>
                  </a:lnTo>
                  <a:lnTo>
                    <a:pt x="2180479" y="1140348"/>
                  </a:lnTo>
                  <a:lnTo>
                    <a:pt x="2168407" y="1160360"/>
                  </a:lnTo>
                  <a:lnTo>
                    <a:pt x="2155700" y="1179736"/>
                  </a:lnTo>
                  <a:lnTo>
                    <a:pt x="2142358" y="1198477"/>
                  </a:lnTo>
                  <a:lnTo>
                    <a:pt x="2128380" y="1216901"/>
                  </a:lnTo>
                  <a:lnTo>
                    <a:pt x="2114403" y="1234054"/>
                  </a:lnTo>
                  <a:lnTo>
                    <a:pt x="2106779" y="1242630"/>
                  </a:lnTo>
                  <a:lnTo>
                    <a:pt x="2099472" y="1250889"/>
                  </a:lnTo>
                  <a:lnTo>
                    <a:pt x="2091848" y="1259148"/>
                  </a:lnTo>
                  <a:lnTo>
                    <a:pt x="2083589" y="1266771"/>
                  </a:lnTo>
                  <a:lnTo>
                    <a:pt x="2075647" y="1274395"/>
                  </a:lnTo>
                  <a:lnTo>
                    <a:pt x="2067705" y="1282018"/>
                  </a:lnTo>
                  <a:lnTo>
                    <a:pt x="2059445" y="1289006"/>
                  </a:lnTo>
                  <a:lnTo>
                    <a:pt x="2051186" y="1295994"/>
                  </a:lnTo>
                  <a:lnTo>
                    <a:pt x="2042609" y="1302665"/>
                  </a:lnTo>
                  <a:lnTo>
                    <a:pt x="2034032" y="1309018"/>
                  </a:lnTo>
                  <a:lnTo>
                    <a:pt x="2025137" y="1315688"/>
                  </a:lnTo>
                  <a:lnTo>
                    <a:pt x="2016242" y="1321724"/>
                  </a:lnTo>
                  <a:lnTo>
                    <a:pt x="2007029" y="1327441"/>
                  </a:lnTo>
                  <a:lnTo>
                    <a:pt x="1997817" y="1332841"/>
                  </a:lnTo>
                  <a:lnTo>
                    <a:pt x="1988922" y="1338241"/>
                  </a:lnTo>
                  <a:lnTo>
                    <a:pt x="1979074" y="1343324"/>
                  </a:lnTo>
                  <a:lnTo>
                    <a:pt x="1969544" y="1348088"/>
                  </a:lnTo>
                  <a:lnTo>
                    <a:pt x="1960014" y="1352535"/>
                  </a:lnTo>
                  <a:lnTo>
                    <a:pt x="1950166" y="1356665"/>
                  </a:lnTo>
                  <a:lnTo>
                    <a:pt x="1940000" y="1360477"/>
                  </a:lnTo>
                  <a:lnTo>
                    <a:pt x="1929835" y="1364288"/>
                  </a:lnTo>
                  <a:lnTo>
                    <a:pt x="1919352" y="1367782"/>
                  </a:lnTo>
                  <a:lnTo>
                    <a:pt x="1909186" y="1370641"/>
                  </a:lnTo>
                  <a:lnTo>
                    <a:pt x="1898703" y="1373500"/>
                  </a:lnTo>
                  <a:lnTo>
                    <a:pt x="1888220" y="1375724"/>
                  </a:lnTo>
                  <a:lnTo>
                    <a:pt x="1877101" y="1377947"/>
                  </a:lnTo>
                  <a:lnTo>
                    <a:pt x="1865982" y="1379853"/>
                  </a:lnTo>
                  <a:lnTo>
                    <a:pt x="1854864" y="1381123"/>
                  </a:lnTo>
                  <a:lnTo>
                    <a:pt x="1843745" y="1382712"/>
                  </a:lnTo>
                  <a:lnTo>
                    <a:pt x="1832309" y="1383347"/>
                  </a:lnTo>
                  <a:lnTo>
                    <a:pt x="1820873" y="1383665"/>
                  </a:lnTo>
                  <a:lnTo>
                    <a:pt x="1808801" y="1384300"/>
                  </a:lnTo>
                  <a:lnTo>
                    <a:pt x="1797365" y="1383665"/>
                  </a:lnTo>
                  <a:lnTo>
                    <a:pt x="1785929" y="1383347"/>
                  </a:lnTo>
                  <a:lnTo>
                    <a:pt x="1774493" y="1382712"/>
                  </a:lnTo>
                  <a:lnTo>
                    <a:pt x="1763374" y="1381441"/>
                  </a:lnTo>
                  <a:lnTo>
                    <a:pt x="1752256" y="1379853"/>
                  </a:lnTo>
                  <a:lnTo>
                    <a:pt x="1741137" y="1377947"/>
                  </a:lnTo>
                  <a:lnTo>
                    <a:pt x="1730336" y="1375724"/>
                  </a:lnTo>
                  <a:lnTo>
                    <a:pt x="1719535" y="1373500"/>
                  </a:lnTo>
                  <a:lnTo>
                    <a:pt x="1709052" y="1370641"/>
                  </a:lnTo>
                  <a:lnTo>
                    <a:pt x="1698569" y="1367782"/>
                  </a:lnTo>
                  <a:lnTo>
                    <a:pt x="1688721" y="1364606"/>
                  </a:lnTo>
                  <a:lnTo>
                    <a:pt x="1678238" y="1360794"/>
                  </a:lnTo>
                  <a:lnTo>
                    <a:pt x="1668390" y="1356982"/>
                  </a:lnTo>
                  <a:lnTo>
                    <a:pt x="1658542" y="1352853"/>
                  </a:lnTo>
                  <a:lnTo>
                    <a:pt x="1649012" y="1348088"/>
                  </a:lnTo>
                  <a:lnTo>
                    <a:pt x="1639164" y="1343641"/>
                  </a:lnTo>
                  <a:lnTo>
                    <a:pt x="1630269" y="1338559"/>
                  </a:lnTo>
                  <a:lnTo>
                    <a:pt x="1620421" y="1333794"/>
                  </a:lnTo>
                  <a:lnTo>
                    <a:pt x="1611526" y="1327759"/>
                  </a:lnTo>
                  <a:lnTo>
                    <a:pt x="1602632" y="1322042"/>
                  </a:lnTo>
                  <a:lnTo>
                    <a:pt x="1593737" y="1316324"/>
                  </a:lnTo>
                  <a:lnTo>
                    <a:pt x="1584842" y="1309971"/>
                  </a:lnTo>
                  <a:lnTo>
                    <a:pt x="1576265" y="1303936"/>
                  </a:lnTo>
                  <a:lnTo>
                    <a:pt x="1567688" y="1296947"/>
                  </a:lnTo>
                  <a:lnTo>
                    <a:pt x="1559746" y="1289959"/>
                  </a:lnTo>
                  <a:lnTo>
                    <a:pt x="1551169" y="1282653"/>
                  </a:lnTo>
                  <a:lnTo>
                    <a:pt x="1543227" y="1275348"/>
                  </a:lnTo>
                  <a:lnTo>
                    <a:pt x="1535285" y="1267724"/>
                  </a:lnTo>
                  <a:lnTo>
                    <a:pt x="1527661" y="1260100"/>
                  </a:lnTo>
                  <a:lnTo>
                    <a:pt x="1520037" y="1252159"/>
                  </a:lnTo>
                  <a:lnTo>
                    <a:pt x="1512095" y="1244218"/>
                  </a:lnTo>
                  <a:lnTo>
                    <a:pt x="1505106" y="1235642"/>
                  </a:lnTo>
                  <a:lnTo>
                    <a:pt x="1490811" y="1218489"/>
                  </a:lnTo>
                  <a:lnTo>
                    <a:pt x="1477151" y="1200383"/>
                  </a:lnTo>
                  <a:lnTo>
                    <a:pt x="1463491" y="1181642"/>
                  </a:lnTo>
                  <a:lnTo>
                    <a:pt x="1451102" y="1162583"/>
                  </a:lnTo>
                  <a:lnTo>
                    <a:pt x="1438712" y="1142572"/>
                  </a:lnTo>
                  <a:lnTo>
                    <a:pt x="1426958" y="1121925"/>
                  </a:lnTo>
                  <a:lnTo>
                    <a:pt x="1415840" y="1101278"/>
                  </a:lnTo>
                  <a:lnTo>
                    <a:pt x="1405357" y="1079678"/>
                  </a:lnTo>
                  <a:lnTo>
                    <a:pt x="1395191" y="1057760"/>
                  </a:lnTo>
                  <a:lnTo>
                    <a:pt x="1385979" y="1035525"/>
                  </a:lnTo>
                  <a:lnTo>
                    <a:pt x="1376766" y="1012972"/>
                  </a:lnTo>
                  <a:lnTo>
                    <a:pt x="1368189" y="989467"/>
                  </a:lnTo>
                  <a:lnTo>
                    <a:pt x="1360247" y="966278"/>
                  </a:lnTo>
                  <a:lnTo>
                    <a:pt x="1352941" y="943090"/>
                  </a:lnTo>
                  <a:lnTo>
                    <a:pt x="1346269" y="919267"/>
                  </a:lnTo>
                  <a:lnTo>
                    <a:pt x="1339598" y="895126"/>
                  </a:lnTo>
                  <a:lnTo>
                    <a:pt x="1332292" y="892902"/>
                  </a:lnTo>
                  <a:lnTo>
                    <a:pt x="1324985" y="889726"/>
                  </a:lnTo>
                  <a:lnTo>
                    <a:pt x="1318314" y="886232"/>
                  </a:lnTo>
                  <a:lnTo>
                    <a:pt x="1311325" y="882420"/>
                  </a:lnTo>
                  <a:lnTo>
                    <a:pt x="1304654" y="878290"/>
                  </a:lnTo>
                  <a:lnTo>
                    <a:pt x="1298619" y="873208"/>
                  </a:lnTo>
                  <a:lnTo>
                    <a:pt x="1292265" y="867808"/>
                  </a:lnTo>
                  <a:lnTo>
                    <a:pt x="1286547" y="862726"/>
                  </a:lnTo>
                  <a:lnTo>
                    <a:pt x="1280829" y="856373"/>
                  </a:lnTo>
                  <a:lnTo>
                    <a:pt x="1274793" y="850020"/>
                  </a:lnTo>
                  <a:lnTo>
                    <a:pt x="1269710" y="843032"/>
                  </a:lnTo>
                  <a:lnTo>
                    <a:pt x="1264627" y="836044"/>
                  </a:lnTo>
                  <a:lnTo>
                    <a:pt x="1259545" y="828738"/>
                  </a:lnTo>
                  <a:lnTo>
                    <a:pt x="1255097" y="821114"/>
                  </a:lnTo>
                  <a:lnTo>
                    <a:pt x="1250968" y="813491"/>
                  </a:lnTo>
                  <a:lnTo>
                    <a:pt x="1246520" y="805550"/>
                  </a:lnTo>
                  <a:lnTo>
                    <a:pt x="1242708" y="796973"/>
                  </a:lnTo>
                  <a:lnTo>
                    <a:pt x="1239214" y="788714"/>
                  </a:lnTo>
                  <a:lnTo>
                    <a:pt x="1236037" y="780138"/>
                  </a:lnTo>
                  <a:lnTo>
                    <a:pt x="1232860" y="771562"/>
                  </a:lnTo>
                  <a:lnTo>
                    <a:pt x="1230001" y="762667"/>
                  </a:lnTo>
                  <a:lnTo>
                    <a:pt x="1227460" y="753773"/>
                  </a:lnTo>
                  <a:lnTo>
                    <a:pt x="1225554" y="745197"/>
                  </a:lnTo>
                  <a:lnTo>
                    <a:pt x="1223648" y="735985"/>
                  </a:lnTo>
                  <a:lnTo>
                    <a:pt x="1222059" y="727091"/>
                  </a:lnTo>
                  <a:lnTo>
                    <a:pt x="1220471" y="718197"/>
                  </a:lnTo>
                  <a:lnTo>
                    <a:pt x="1219836" y="708985"/>
                  </a:lnTo>
                  <a:lnTo>
                    <a:pt x="1219200" y="700409"/>
                  </a:lnTo>
                  <a:lnTo>
                    <a:pt x="1219200" y="691832"/>
                  </a:lnTo>
                  <a:lnTo>
                    <a:pt x="1219200" y="682938"/>
                  </a:lnTo>
                  <a:lnTo>
                    <a:pt x="1219518" y="674680"/>
                  </a:lnTo>
                  <a:lnTo>
                    <a:pt x="1220153" y="666103"/>
                  </a:lnTo>
                  <a:lnTo>
                    <a:pt x="1221742" y="655621"/>
                  </a:lnTo>
                  <a:lnTo>
                    <a:pt x="1223648" y="645456"/>
                  </a:lnTo>
                  <a:lnTo>
                    <a:pt x="1226824" y="635927"/>
                  </a:lnTo>
                  <a:lnTo>
                    <a:pt x="1229683" y="627350"/>
                  </a:lnTo>
                  <a:lnTo>
                    <a:pt x="1233496" y="618774"/>
                  </a:lnTo>
                  <a:lnTo>
                    <a:pt x="1237943" y="611468"/>
                  </a:lnTo>
                  <a:lnTo>
                    <a:pt x="1242708" y="604162"/>
                  </a:lnTo>
                  <a:lnTo>
                    <a:pt x="1248108" y="598127"/>
                  </a:lnTo>
                  <a:lnTo>
                    <a:pt x="1253827" y="592409"/>
                  </a:lnTo>
                  <a:lnTo>
                    <a:pt x="1259862" y="587009"/>
                  </a:lnTo>
                  <a:lnTo>
                    <a:pt x="1266534" y="581927"/>
                  </a:lnTo>
                  <a:lnTo>
                    <a:pt x="1273522" y="577798"/>
                  </a:lnTo>
                  <a:lnTo>
                    <a:pt x="1280829" y="574304"/>
                  </a:lnTo>
                  <a:lnTo>
                    <a:pt x="1288453" y="570809"/>
                  </a:lnTo>
                  <a:lnTo>
                    <a:pt x="1296395" y="568268"/>
                  </a:lnTo>
                  <a:lnTo>
                    <a:pt x="1304654" y="566045"/>
                  </a:lnTo>
                  <a:lnTo>
                    <a:pt x="1305607" y="551115"/>
                  </a:lnTo>
                  <a:lnTo>
                    <a:pt x="1306560" y="536504"/>
                  </a:lnTo>
                  <a:lnTo>
                    <a:pt x="1308149" y="521892"/>
                  </a:lnTo>
                  <a:lnTo>
                    <a:pt x="1310055" y="507598"/>
                  </a:lnTo>
                  <a:lnTo>
                    <a:pt x="1311961" y="493304"/>
                  </a:lnTo>
                  <a:lnTo>
                    <a:pt x="1314502" y="479010"/>
                  </a:lnTo>
                  <a:lnTo>
                    <a:pt x="1316726" y="465033"/>
                  </a:lnTo>
                  <a:lnTo>
                    <a:pt x="1319267" y="450739"/>
                  </a:lnTo>
                  <a:lnTo>
                    <a:pt x="1322444" y="437081"/>
                  </a:lnTo>
                  <a:lnTo>
                    <a:pt x="1325303" y="423104"/>
                  </a:lnTo>
                  <a:lnTo>
                    <a:pt x="1328797" y="409763"/>
                  </a:lnTo>
                  <a:lnTo>
                    <a:pt x="1332610" y="396422"/>
                  </a:lnTo>
                  <a:lnTo>
                    <a:pt x="1336422" y="383081"/>
                  </a:lnTo>
                  <a:lnTo>
                    <a:pt x="1340869" y="370057"/>
                  </a:lnTo>
                  <a:lnTo>
                    <a:pt x="1344999" y="357034"/>
                  </a:lnTo>
                  <a:lnTo>
                    <a:pt x="1349446" y="344010"/>
                  </a:lnTo>
                  <a:lnTo>
                    <a:pt x="1354529" y="331305"/>
                  </a:lnTo>
                  <a:lnTo>
                    <a:pt x="1359612" y="319234"/>
                  </a:lnTo>
                  <a:lnTo>
                    <a:pt x="1365012" y="306528"/>
                  </a:lnTo>
                  <a:lnTo>
                    <a:pt x="1370095" y="294775"/>
                  </a:lnTo>
                  <a:lnTo>
                    <a:pt x="1376131" y="282705"/>
                  </a:lnTo>
                  <a:lnTo>
                    <a:pt x="1382167" y="270952"/>
                  </a:lnTo>
                  <a:lnTo>
                    <a:pt x="1388202" y="259517"/>
                  </a:lnTo>
                  <a:lnTo>
                    <a:pt x="1394873" y="248081"/>
                  </a:lnTo>
                  <a:lnTo>
                    <a:pt x="1401227" y="236964"/>
                  </a:lnTo>
                  <a:lnTo>
                    <a:pt x="1408216" y="225846"/>
                  </a:lnTo>
                  <a:lnTo>
                    <a:pt x="1414887" y="215046"/>
                  </a:lnTo>
                  <a:lnTo>
                    <a:pt x="1422193" y="204246"/>
                  </a:lnTo>
                  <a:lnTo>
                    <a:pt x="1429817" y="194082"/>
                  </a:lnTo>
                  <a:lnTo>
                    <a:pt x="1437759" y="183917"/>
                  </a:lnTo>
                  <a:lnTo>
                    <a:pt x="1445701" y="174070"/>
                  </a:lnTo>
                  <a:lnTo>
                    <a:pt x="1453643" y="164541"/>
                  </a:lnTo>
                  <a:lnTo>
                    <a:pt x="1461585" y="155011"/>
                  </a:lnTo>
                  <a:lnTo>
                    <a:pt x="1470480" y="145799"/>
                  </a:lnTo>
                  <a:lnTo>
                    <a:pt x="1479057" y="136588"/>
                  </a:lnTo>
                  <a:lnTo>
                    <a:pt x="1488269" y="128329"/>
                  </a:lnTo>
                  <a:lnTo>
                    <a:pt x="1496846" y="119753"/>
                  </a:lnTo>
                  <a:lnTo>
                    <a:pt x="1506377" y="111494"/>
                  </a:lnTo>
                  <a:lnTo>
                    <a:pt x="1515589" y="103235"/>
                  </a:lnTo>
                  <a:lnTo>
                    <a:pt x="1525755" y="95611"/>
                  </a:lnTo>
                  <a:lnTo>
                    <a:pt x="1535285" y="88306"/>
                  </a:lnTo>
                  <a:lnTo>
                    <a:pt x="1545133" y="81000"/>
                  </a:lnTo>
                  <a:lnTo>
                    <a:pt x="1555616" y="74329"/>
                  </a:lnTo>
                  <a:lnTo>
                    <a:pt x="1565781" y="67659"/>
                  </a:lnTo>
                  <a:lnTo>
                    <a:pt x="1576582" y="61306"/>
                  </a:lnTo>
                  <a:lnTo>
                    <a:pt x="1587383" y="54953"/>
                  </a:lnTo>
                  <a:lnTo>
                    <a:pt x="1597866" y="49235"/>
                  </a:lnTo>
                  <a:lnTo>
                    <a:pt x="1608985" y="44153"/>
                  </a:lnTo>
                  <a:lnTo>
                    <a:pt x="1620421" y="38753"/>
                  </a:lnTo>
                  <a:lnTo>
                    <a:pt x="1632175" y="33988"/>
                  </a:lnTo>
                  <a:lnTo>
                    <a:pt x="1643611" y="29541"/>
                  </a:lnTo>
                  <a:lnTo>
                    <a:pt x="1655365" y="25412"/>
                  </a:lnTo>
                  <a:lnTo>
                    <a:pt x="1667119" y="20965"/>
                  </a:lnTo>
                  <a:lnTo>
                    <a:pt x="1679508" y="17471"/>
                  </a:lnTo>
                  <a:lnTo>
                    <a:pt x="1691898" y="14294"/>
                  </a:lnTo>
                  <a:lnTo>
                    <a:pt x="1703969" y="11435"/>
                  </a:lnTo>
                  <a:lnTo>
                    <a:pt x="1716676" y="8894"/>
                  </a:lnTo>
                  <a:lnTo>
                    <a:pt x="1729383" y="6353"/>
                  </a:lnTo>
                  <a:lnTo>
                    <a:pt x="1742408" y="4447"/>
                  </a:lnTo>
                  <a:lnTo>
                    <a:pt x="1755432" y="3177"/>
                  </a:lnTo>
                  <a:lnTo>
                    <a:pt x="1768457" y="1588"/>
                  </a:lnTo>
                  <a:lnTo>
                    <a:pt x="1781799" y="635"/>
                  </a:lnTo>
                  <a:lnTo>
                    <a:pt x="1795459" y="318"/>
                  </a:lnTo>
                  <a:lnTo>
                    <a:pt x="180880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5" name="矩形 25"/>
            <p:cNvSpPr>
              <a:spLocks noChangeArrowheads="1"/>
            </p:cNvSpPr>
            <p:nvPr/>
          </p:nvSpPr>
          <p:spPr bwMode="auto">
            <a:xfrm>
              <a:off x="1408442" y="2505692"/>
              <a:ext cx="1539302" cy="36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Add title</a:t>
              </a:r>
              <a:endParaRPr lang="zh-CN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38" name="组合 5"/>
          <p:cNvGrpSpPr/>
          <p:nvPr/>
        </p:nvGrpSpPr>
        <p:grpSpPr bwMode="auto">
          <a:xfrm>
            <a:off x="4954589" y="1546404"/>
            <a:ext cx="2282825" cy="1970087"/>
            <a:chOff x="4954016" y="1211957"/>
            <a:chExt cx="2283968" cy="1969178"/>
          </a:xfrm>
        </p:grpSpPr>
        <p:sp>
          <p:nvSpPr>
            <p:cNvPr id="139" name="六边形 138"/>
            <p:cNvSpPr/>
            <p:nvPr/>
          </p:nvSpPr>
          <p:spPr>
            <a:xfrm>
              <a:off x="4954016" y="1211957"/>
              <a:ext cx="2283968" cy="196917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B353C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0" name="KSO_Shape"/>
            <p:cNvSpPr/>
            <p:nvPr/>
          </p:nvSpPr>
          <p:spPr bwMode="auto">
            <a:xfrm>
              <a:off x="5589334" y="1418237"/>
              <a:ext cx="1010156" cy="944126"/>
            </a:xfrm>
            <a:custGeom>
              <a:avLst/>
              <a:gdLst>
                <a:gd name="T0" fmla="*/ 1264650 w 2063750"/>
                <a:gd name="T1" fmla="*/ 933236 h 1925638"/>
                <a:gd name="T2" fmla="*/ 1205010 w 2063750"/>
                <a:gd name="T3" fmla="*/ 981200 h 1925638"/>
                <a:gd name="T4" fmla="*/ 1169637 w 2063750"/>
                <a:gd name="T5" fmla="*/ 913641 h 1925638"/>
                <a:gd name="T6" fmla="*/ 1863628 w 2063750"/>
                <a:gd name="T7" fmla="*/ 619424 h 1925638"/>
                <a:gd name="T8" fmla="*/ 1873035 w 2063750"/>
                <a:gd name="T9" fmla="*/ 667280 h 1925638"/>
                <a:gd name="T10" fmla="*/ 1691374 w 2063750"/>
                <a:gd name="T11" fmla="*/ 669322 h 1925638"/>
                <a:gd name="T12" fmla="*/ 1696077 w 2063750"/>
                <a:gd name="T13" fmla="*/ 621175 h 1925638"/>
                <a:gd name="T14" fmla="*/ 742063 w 2063750"/>
                <a:gd name="T15" fmla="*/ 629637 h 1925638"/>
                <a:gd name="T16" fmla="*/ 727975 w 2063750"/>
                <a:gd name="T17" fmla="*/ 676034 h 1925638"/>
                <a:gd name="T18" fmla="*/ 550987 w 2063750"/>
                <a:gd name="T19" fmla="*/ 656483 h 1925638"/>
                <a:gd name="T20" fmla="*/ 577990 w 2063750"/>
                <a:gd name="T21" fmla="*/ 615922 h 1925638"/>
                <a:gd name="T22" fmla="*/ 1273128 w 2063750"/>
                <a:gd name="T23" fmla="*/ 560052 h 1925638"/>
                <a:gd name="T24" fmla="*/ 1196826 w 2063750"/>
                <a:gd name="T25" fmla="*/ 846374 h 1925638"/>
                <a:gd name="T26" fmla="*/ 1157651 w 2063750"/>
                <a:gd name="T27" fmla="*/ 551279 h 1925638"/>
                <a:gd name="T28" fmla="*/ 1196634 w 2063750"/>
                <a:gd name="T29" fmla="*/ 394965 h 1925638"/>
                <a:gd name="T30" fmla="*/ 1004375 w 2063750"/>
                <a:gd name="T31" fmla="*/ 453667 h 1925638"/>
                <a:gd name="T32" fmla="*/ 916159 w 2063750"/>
                <a:gd name="T33" fmla="*/ 617446 h 1925638"/>
                <a:gd name="T34" fmla="*/ 942243 w 2063750"/>
                <a:gd name="T35" fmla="*/ 775648 h 1925638"/>
                <a:gd name="T36" fmla="*/ 1065042 w 2063750"/>
                <a:gd name="T37" fmla="*/ 952636 h 1925638"/>
                <a:gd name="T38" fmla="*/ 1352258 w 2063750"/>
                <a:gd name="T39" fmla="*/ 1009577 h 1925638"/>
                <a:gd name="T40" fmla="*/ 1456007 w 2063750"/>
                <a:gd name="T41" fmla="*/ 831122 h 1925638"/>
                <a:gd name="T42" fmla="*/ 1514915 w 2063750"/>
                <a:gd name="T43" fmla="*/ 694346 h 1925638"/>
                <a:gd name="T44" fmla="*/ 1484729 w 2063750"/>
                <a:gd name="T45" fmla="*/ 506499 h 1925638"/>
                <a:gd name="T46" fmla="*/ 1323829 w 2063750"/>
                <a:gd name="T47" fmla="*/ 407879 h 1925638"/>
                <a:gd name="T48" fmla="*/ 1277230 w 2063750"/>
                <a:gd name="T49" fmla="*/ 330686 h 1925638"/>
                <a:gd name="T50" fmla="*/ 1483556 w 2063750"/>
                <a:gd name="T51" fmla="*/ 408467 h 1925638"/>
                <a:gd name="T52" fmla="*/ 1585840 w 2063750"/>
                <a:gd name="T53" fmla="*/ 598074 h 1925638"/>
                <a:gd name="T54" fmla="*/ 1556532 w 2063750"/>
                <a:gd name="T55" fmla="*/ 799717 h 1925638"/>
                <a:gd name="T56" fmla="*/ 1444577 w 2063750"/>
                <a:gd name="T57" fmla="*/ 953809 h 1925638"/>
                <a:gd name="T58" fmla="*/ 1379514 w 2063750"/>
                <a:gd name="T59" fmla="*/ 1234993 h 1925638"/>
                <a:gd name="T60" fmla="*/ 1224769 w 2063750"/>
                <a:gd name="T61" fmla="*/ 1299859 h 1925638"/>
                <a:gd name="T62" fmla="*/ 973458 w 2063750"/>
                <a:gd name="T63" fmla="*/ 1301550 h 1925638"/>
                <a:gd name="T64" fmla="*/ 884643 w 2063750"/>
                <a:gd name="T65" fmla="*/ 1352828 h 1925638"/>
                <a:gd name="T66" fmla="*/ 1171315 w 2063750"/>
                <a:gd name="T67" fmla="*/ 1381250 h 1925638"/>
                <a:gd name="T68" fmla="*/ 1609826 w 2063750"/>
                <a:gd name="T69" fmla="*/ 1205732 h 1925638"/>
                <a:gd name="T70" fmla="*/ 1769285 w 2063750"/>
                <a:gd name="T71" fmla="*/ 1202215 h 1925638"/>
                <a:gd name="T72" fmla="*/ 1698033 w 2063750"/>
                <a:gd name="T73" fmla="*/ 1343539 h 1925638"/>
                <a:gd name="T74" fmla="*/ 1830840 w 2063750"/>
                <a:gd name="T75" fmla="*/ 1309461 h 1925638"/>
                <a:gd name="T76" fmla="*/ 1902362 w 2063750"/>
                <a:gd name="T77" fmla="*/ 1344330 h 1925638"/>
                <a:gd name="T78" fmla="*/ 1805632 w 2063750"/>
                <a:gd name="T79" fmla="*/ 1426962 h 1925638"/>
                <a:gd name="T80" fmla="*/ 1115916 w 2063750"/>
                <a:gd name="T81" fmla="*/ 1759833 h 1925638"/>
                <a:gd name="T82" fmla="*/ 544327 w 2063750"/>
                <a:gd name="T83" fmla="*/ 1713829 h 1925638"/>
                <a:gd name="T84" fmla="*/ 50124 w 2063750"/>
                <a:gd name="T85" fmla="*/ 1388576 h 1925638"/>
                <a:gd name="T86" fmla="*/ 277587 w 2063750"/>
                <a:gd name="T87" fmla="*/ 1364841 h 1925638"/>
                <a:gd name="T88" fmla="*/ 557812 w 2063750"/>
                <a:gd name="T89" fmla="*/ 1209541 h 1925638"/>
                <a:gd name="T90" fmla="*/ 1023426 w 2063750"/>
                <a:gd name="T91" fmla="*/ 1057126 h 1925638"/>
                <a:gd name="T92" fmla="*/ 919090 w 2063750"/>
                <a:gd name="T93" fmla="*/ 864876 h 1925638"/>
                <a:gd name="T94" fmla="*/ 854320 w 2063750"/>
                <a:gd name="T95" fmla="*/ 707847 h 1925638"/>
                <a:gd name="T96" fmla="*/ 887730 w 2063750"/>
                <a:gd name="T97" fmla="*/ 478909 h 1925638"/>
                <a:gd name="T98" fmla="*/ 1065042 w 2063750"/>
                <a:gd name="T99" fmla="*/ 350938 h 1925638"/>
                <a:gd name="T100" fmla="*/ 1690144 w 2063750"/>
                <a:gd name="T101" fmla="*/ 203159 h 1925638"/>
                <a:gd name="T102" fmla="*/ 1700127 w 2063750"/>
                <a:gd name="T103" fmla="*/ 250943 h 1925638"/>
                <a:gd name="T104" fmla="*/ 1558014 w 2063750"/>
                <a:gd name="T105" fmla="*/ 348271 h 1925638"/>
                <a:gd name="T106" fmla="*/ 1655497 w 2063750"/>
                <a:gd name="T107" fmla="*/ 206383 h 1925638"/>
                <a:gd name="T108" fmla="*/ 904489 w 2063750"/>
                <a:gd name="T109" fmla="*/ 306056 h 1925638"/>
                <a:gd name="T110" fmla="*/ 895180 w 2063750"/>
                <a:gd name="T111" fmla="*/ 353841 h 1925638"/>
                <a:gd name="T112" fmla="*/ 757001 w 2063750"/>
                <a:gd name="T113" fmla="*/ 243028 h 1925638"/>
                <a:gd name="T114" fmla="*/ 779982 w 2063750"/>
                <a:gd name="T115" fmla="*/ 199933 h 1925638"/>
                <a:gd name="T116" fmla="*/ 1248509 w 2063750"/>
                <a:gd name="T117" fmla="*/ 28478 h 1925638"/>
                <a:gd name="T118" fmla="*/ 1217149 w 2063750"/>
                <a:gd name="T119" fmla="*/ 197882 h 1925638"/>
                <a:gd name="T120" fmla="*/ 1185497 w 2063750"/>
                <a:gd name="T121" fmla="*/ 28478 h 1925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63750" h="1925638">
                  <a:moveTo>
                    <a:pt x="1310496" y="957198"/>
                  </a:moveTo>
                  <a:lnTo>
                    <a:pt x="1315880" y="957198"/>
                  </a:lnTo>
                  <a:lnTo>
                    <a:pt x="1321581" y="957198"/>
                  </a:lnTo>
                  <a:lnTo>
                    <a:pt x="1326965" y="958465"/>
                  </a:lnTo>
                  <a:lnTo>
                    <a:pt x="1332032" y="959732"/>
                  </a:lnTo>
                  <a:lnTo>
                    <a:pt x="1337099" y="961316"/>
                  </a:lnTo>
                  <a:lnTo>
                    <a:pt x="1341850" y="963533"/>
                  </a:lnTo>
                  <a:lnTo>
                    <a:pt x="1346284" y="966383"/>
                  </a:lnTo>
                  <a:lnTo>
                    <a:pt x="1350718" y="969234"/>
                  </a:lnTo>
                  <a:lnTo>
                    <a:pt x="1354202" y="973035"/>
                  </a:lnTo>
                  <a:lnTo>
                    <a:pt x="1357685" y="976519"/>
                  </a:lnTo>
                  <a:lnTo>
                    <a:pt x="1360536" y="980637"/>
                  </a:lnTo>
                  <a:lnTo>
                    <a:pt x="1363386" y="985072"/>
                  </a:lnTo>
                  <a:lnTo>
                    <a:pt x="1365603" y="989506"/>
                  </a:lnTo>
                  <a:lnTo>
                    <a:pt x="1367503" y="994574"/>
                  </a:lnTo>
                  <a:lnTo>
                    <a:pt x="1369087" y="999959"/>
                  </a:lnTo>
                  <a:lnTo>
                    <a:pt x="1369720" y="1005344"/>
                  </a:lnTo>
                  <a:lnTo>
                    <a:pt x="1370037" y="1010728"/>
                  </a:lnTo>
                  <a:lnTo>
                    <a:pt x="1369720" y="1016113"/>
                  </a:lnTo>
                  <a:lnTo>
                    <a:pt x="1369087" y="1021181"/>
                  </a:lnTo>
                  <a:lnTo>
                    <a:pt x="1367503" y="1026566"/>
                  </a:lnTo>
                  <a:lnTo>
                    <a:pt x="1365603" y="1031634"/>
                  </a:lnTo>
                  <a:lnTo>
                    <a:pt x="1363386" y="1036385"/>
                  </a:lnTo>
                  <a:lnTo>
                    <a:pt x="1360536" y="1040503"/>
                  </a:lnTo>
                  <a:lnTo>
                    <a:pt x="1357685" y="1044620"/>
                  </a:lnTo>
                  <a:lnTo>
                    <a:pt x="1354202" y="1048738"/>
                  </a:lnTo>
                  <a:lnTo>
                    <a:pt x="1350718" y="1051906"/>
                  </a:lnTo>
                  <a:lnTo>
                    <a:pt x="1346284" y="1055073"/>
                  </a:lnTo>
                  <a:lnTo>
                    <a:pt x="1341850" y="1057290"/>
                  </a:lnTo>
                  <a:lnTo>
                    <a:pt x="1337099" y="1059507"/>
                  </a:lnTo>
                  <a:lnTo>
                    <a:pt x="1332032" y="1061408"/>
                  </a:lnTo>
                  <a:lnTo>
                    <a:pt x="1326965" y="1062675"/>
                  </a:lnTo>
                  <a:lnTo>
                    <a:pt x="1321581" y="1063308"/>
                  </a:lnTo>
                  <a:lnTo>
                    <a:pt x="1315880" y="1063625"/>
                  </a:lnTo>
                  <a:lnTo>
                    <a:pt x="1310496" y="1063308"/>
                  </a:lnTo>
                  <a:lnTo>
                    <a:pt x="1305428" y="1062675"/>
                  </a:lnTo>
                  <a:lnTo>
                    <a:pt x="1300361" y="1061408"/>
                  </a:lnTo>
                  <a:lnTo>
                    <a:pt x="1295294" y="1059507"/>
                  </a:lnTo>
                  <a:lnTo>
                    <a:pt x="1290543" y="1057290"/>
                  </a:lnTo>
                  <a:lnTo>
                    <a:pt x="1286109" y="1055073"/>
                  </a:lnTo>
                  <a:lnTo>
                    <a:pt x="1281992" y="1051906"/>
                  </a:lnTo>
                  <a:lnTo>
                    <a:pt x="1278191" y="1048738"/>
                  </a:lnTo>
                  <a:lnTo>
                    <a:pt x="1275024" y="1044620"/>
                  </a:lnTo>
                  <a:lnTo>
                    <a:pt x="1271857" y="1040503"/>
                  </a:lnTo>
                  <a:lnTo>
                    <a:pt x="1269324" y="1036385"/>
                  </a:lnTo>
                  <a:lnTo>
                    <a:pt x="1267107" y="1031634"/>
                  </a:lnTo>
                  <a:lnTo>
                    <a:pt x="1265206" y="1026566"/>
                  </a:lnTo>
                  <a:lnTo>
                    <a:pt x="1263940" y="1021181"/>
                  </a:lnTo>
                  <a:lnTo>
                    <a:pt x="1263306" y="1016113"/>
                  </a:lnTo>
                  <a:lnTo>
                    <a:pt x="1262989" y="1010728"/>
                  </a:lnTo>
                  <a:lnTo>
                    <a:pt x="1263306" y="1005344"/>
                  </a:lnTo>
                  <a:lnTo>
                    <a:pt x="1263940" y="999959"/>
                  </a:lnTo>
                  <a:lnTo>
                    <a:pt x="1265206" y="994574"/>
                  </a:lnTo>
                  <a:lnTo>
                    <a:pt x="1267107" y="989506"/>
                  </a:lnTo>
                  <a:lnTo>
                    <a:pt x="1269324" y="985072"/>
                  </a:lnTo>
                  <a:lnTo>
                    <a:pt x="1271857" y="980637"/>
                  </a:lnTo>
                  <a:lnTo>
                    <a:pt x="1275024" y="976519"/>
                  </a:lnTo>
                  <a:lnTo>
                    <a:pt x="1278191" y="973035"/>
                  </a:lnTo>
                  <a:lnTo>
                    <a:pt x="1281992" y="969234"/>
                  </a:lnTo>
                  <a:lnTo>
                    <a:pt x="1286109" y="966383"/>
                  </a:lnTo>
                  <a:lnTo>
                    <a:pt x="1290543" y="963533"/>
                  </a:lnTo>
                  <a:lnTo>
                    <a:pt x="1295294" y="961316"/>
                  </a:lnTo>
                  <a:lnTo>
                    <a:pt x="1300361" y="959732"/>
                  </a:lnTo>
                  <a:lnTo>
                    <a:pt x="1305428" y="958465"/>
                  </a:lnTo>
                  <a:lnTo>
                    <a:pt x="1310496" y="957198"/>
                  </a:lnTo>
                  <a:close/>
                  <a:moveTo>
                    <a:pt x="1856524" y="666750"/>
                  </a:moveTo>
                  <a:lnTo>
                    <a:pt x="2002690" y="666750"/>
                  </a:lnTo>
                  <a:lnTo>
                    <a:pt x="2005874" y="667066"/>
                  </a:lnTo>
                  <a:lnTo>
                    <a:pt x="2009695" y="667382"/>
                  </a:lnTo>
                  <a:lnTo>
                    <a:pt x="2012561" y="668330"/>
                  </a:lnTo>
                  <a:lnTo>
                    <a:pt x="2016064" y="669595"/>
                  </a:lnTo>
                  <a:lnTo>
                    <a:pt x="2018930" y="670859"/>
                  </a:lnTo>
                  <a:lnTo>
                    <a:pt x="2021796" y="672755"/>
                  </a:lnTo>
                  <a:lnTo>
                    <a:pt x="2024344" y="674335"/>
                  </a:lnTo>
                  <a:lnTo>
                    <a:pt x="2026891" y="676863"/>
                  </a:lnTo>
                  <a:lnTo>
                    <a:pt x="2029121" y="679076"/>
                  </a:lnTo>
                  <a:lnTo>
                    <a:pt x="2031031" y="681920"/>
                  </a:lnTo>
                  <a:lnTo>
                    <a:pt x="2032623" y="684764"/>
                  </a:lnTo>
                  <a:lnTo>
                    <a:pt x="2034216" y="687292"/>
                  </a:lnTo>
                  <a:lnTo>
                    <a:pt x="2035489" y="690769"/>
                  </a:lnTo>
                  <a:lnTo>
                    <a:pt x="2036126" y="693929"/>
                  </a:lnTo>
                  <a:lnTo>
                    <a:pt x="2036763" y="697405"/>
                  </a:lnTo>
                  <a:lnTo>
                    <a:pt x="2036763" y="700566"/>
                  </a:lnTo>
                  <a:lnTo>
                    <a:pt x="2036763" y="704358"/>
                  </a:lnTo>
                  <a:lnTo>
                    <a:pt x="2036126" y="707834"/>
                  </a:lnTo>
                  <a:lnTo>
                    <a:pt x="2035489" y="710995"/>
                  </a:lnTo>
                  <a:lnTo>
                    <a:pt x="2034216" y="714155"/>
                  </a:lnTo>
                  <a:lnTo>
                    <a:pt x="2032623" y="716999"/>
                  </a:lnTo>
                  <a:lnTo>
                    <a:pt x="2031031" y="720160"/>
                  </a:lnTo>
                  <a:lnTo>
                    <a:pt x="2029121" y="722688"/>
                  </a:lnTo>
                  <a:lnTo>
                    <a:pt x="2026891" y="724900"/>
                  </a:lnTo>
                  <a:lnTo>
                    <a:pt x="2024344" y="727112"/>
                  </a:lnTo>
                  <a:lnTo>
                    <a:pt x="2021796" y="729009"/>
                  </a:lnTo>
                  <a:lnTo>
                    <a:pt x="2018930" y="730905"/>
                  </a:lnTo>
                  <a:lnTo>
                    <a:pt x="2016064" y="732169"/>
                  </a:lnTo>
                  <a:lnTo>
                    <a:pt x="2012561" y="733433"/>
                  </a:lnTo>
                  <a:lnTo>
                    <a:pt x="2009695" y="734381"/>
                  </a:lnTo>
                  <a:lnTo>
                    <a:pt x="2005874" y="734697"/>
                  </a:lnTo>
                  <a:lnTo>
                    <a:pt x="2002690" y="735013"/>
                  </a:lnTo>
                  <a:lnTo>
                    <a:pt x="1856524" y="735013"/>
                  </a:lnTo>
                  <a:lnTo>
                    <a:pt x="1853339" y="734697"/>
                  </a:lnTo>
                  <a:lnTo>
                    <a:pt x="1849518" y="734381"/>
                  </a:lnTo>
                  <a:lnTo>
                    <a:pt x="1846652" y="733433"/>
                  </a:lnTo>
                  <a:lnTo>
                    <a:pt x="1843149" y="732169"/>
                  </a:lnTo>
                  <a:lnTo>
                    <a:pt x="1840283" y="730905"/>
                  </a:lnTo>
                  <a:lnTo>
                    <a:pt x="1837417" y="729009"/>
                  </a:lnTo>
                  <a:lnTo>
                    <a:pt x="1834870" y="727112"/>
                  </a:lnTo>
                  <a:lnTo>
                    <a:pt x="1832322" y="724900"/>
                  </a:lnTo>
                  <a:lnTo>
                    <a:pt x="1830093" y="722688"/>
                  </a:lnTo>
                  <a:lnTo>
                    <a:pt x="1828182" y="720160"/>
                  </a:lnTo>
                  <a:lnTo>
                    <a:pt x="1826590" y="716999"/>
                  </a:lnTo>
                  <a:lnTo>
                    <a:pt x="1824998" y="714155"/>
                  </a:lnTo>
                  <a:lnTo>
                    <a:pt x="1823724" y="710995"/>
                  </a:lnTo>
                  <a:lnTo>
                    <a:pt x="1823087" y="707834"/>
                  </a:lnTo>
                  <a:lnTo>
                    <a:pt x="1822450" y="704358"/>
                  </a:lnTo>
                  <a:lnTo>
                    <a:pt x="1822450" y="700566"/>
                  </a:lnTo>
                  <a:lnTo>
                    <a:pt x="1822450" y="697405"/>
                  </a:lnTo>
                  <a:lnTo>
                    <a:pt x="1823087" y="693929"/>
                  </a:lnTo>
                  <a:lnTo>
                    <a:pt x="1823724" y="690769"/>
                  </a:lnTo>
                  <a:lnTo>
                    <a:pt x="1824998" y="687292"/>
                  </a:lnTo>
                  <a:lnTo>
                    <a:pt x="1826590" y="684764"/>
                  </a:lnTo>
                  <a:lnTo>
                    <a:pt x="1828182" y="681920"/>
                  </a:lnTo>
                  <a:lnTo>
                    <a:pt x="1830093" y="679076"/>
                  </a:lnTo>
                  <a:lnTo>
                    <a:pt x="1832322" y="676863"/>
                  </a:lnTo>
                  <a:lnTo>
                    <a:pt x="1834870" y="674335"/>
                  </a:lnTo>
                  <a:lnTo>
                    <a:pt x="1837417" y="672755"/>
                  </a:lnTo>
                  <a:lnTo>
                    <a:pt x="1840283" y="670859"/>
                  </a:lnTo>
                  <a:lnTo>
                    <a:pt x="1843149" y="669595"/>
                  </a:lnTo>
                  <a:lnTo>
                    <a:pt x="1846652" y="668330"/>
                  </a:lnTo>
                  <a:lnTo>
                    <a:pt x="1849518" y="667382"/>
                  </a:lnTo>
                  <a:lnTo>
                    <a:pt x="1853339" y="667066"/>
                  </a:lnTo>
                  <a:lnTo>
                    <a:pt x="1856524" y="666750"/>
                  </a:lnTo>
                  <a:close/>
                  <a:moveTo>
                    <a:pt x="629654" y="666750"/>
                  </a:moveTo>
                  <a:lnTo>
                    <a:pt x="775285" y="666750"/>
                  </a:lnTo>
                  <a:lnTo>
                    <a:pt x="778783" y="667066"/>
                  </a:lnTo>
                  <a:lnTo>
                    <a:pt x="781962" y="667382"/>
                  </a:lnTo>
                  <a:lnTo>
                    <a:pt x="785460" y="668330"/>
                  </a:lnTo>
                  <a:lnTo>
                    <a:pt x="788640" y="669595"/>
                  </a:lnTo>
                  <a:lnTo>
                    <a:pt x="791819" y="670859"/>
                  </a:lnTo>
                  <a:lnTo>
                    <a:pt x="794363" y="672755"/>
                  </a:lnTo>
                  <a:lnTo>
                    <a:pt x="797225" y="674335"/>
                  </a:lnTo>
                  <a:lnTo>
                    <a:pt x="799451" y="676863"/>
                  </a:lnTo>
                  <a:lnTo>
                    <a:pt x="801677" y="679076"/>
                  </a:lnTo>
                  <a:lnTo>
                    <a:pt x="803902" y="681920"/>
                  </a:lnTo>
                  <a:lnTo>
                    <a:pt x="805492" y="684764"/>
                  </a:lnTo>
                  <a:lnTo>
                    <a:pt x="806764" y="687292"/>
                  </a:lnTo>
                  <a:lnTo>
                    <a:pt x="808036" y="690769"/>
                  </a:lnTo>
                  <a:lnTo>
                    <a:pt x="808990" y="693929"/>
                  </a:lnTo>
                  <a:lnTo>
                    <a:pt x="809626" y="697405"/>
                  </a:lnTo>
                  <a:lnTo>
                    <a:pt x="809626" y="700566"/>
                  </a:lnTo>
                  <a:lnTo>
                    <a:pt x="809626" y="704358"/>
                  </a:lnTo>
                  <a:lnTo>
                    <a:pt x="808990" y="707834"/>
                  </a:lnTo>
                  <a:lnTo>
                    <a:pt x="808036" y="710995"/>
                  </a:lnTo>
                  <a:lnTo>
                    <a:pt x="806764" y="714155"/>
                  </a:lnTo>
                  <a:lnTo>
                    <a:pt x="805492" y="716999"/>
                  </a:lnTo>
                  <a:lnTo>
                    <a:pt x="803902" y="720160"/>
                  </a:lnTo>
                  <a:lnTo>
                    <a:pt x="801677" y="722688"/>
                  </a:lnTo>
                  <a:lnTo>
                    <a:pt x="799451" y="724900"/>
                  </a:lnTo>
                  <a:lnTo>
                    <a:pt x="797225" y="727112"/>
                  </a:lnTo>
                  <a:lnTo>
                    <a:pt x="794363" y="729009"/>
                  </a:lnTo>
                  <a:lnTo>
                    <a:pt x="791819" y="730905"/>
                  </a:lnTo>
                  <a:lnTo>
                    <a:pt x="788640" y="732169"/>
                  </a:lnTo>
                  <a:lnTo>
                    <a:pt x="785460" y="733433"/>
                  </a:lnTo>
                  <a:lnTo>
                    <a:pt x="781962" y="734381"/>
                  </a:lnTo>
                  <a:lnTo>
                    <a:pt x="778783" y="734697"/>
                  </a:lnTo>
                  <a:lnTo>
                    <a:pt x="775285" y="735013"/>
                  </a:lnTo>
                  <a:lnTo>
                    <a:pt x="629654" y="735013"/>
                  </a:lnTo>
                  <a:lnTo>
                    <a:pt x="626156" y="734697"/>
                  </a:lnTo>
                  <a:lnTo>
                    <a:pt x="622976" y="734381"/>
                  </a:lnTo>
                  <a:lnTo>
                    <a:pt x="619479" y="733433"/>
                  </a:lnTo>
                  <a:lnTo>
                    <a:pt x="616299" y="732169"/>
                  </a:lnTo>
                  <a:lnTo>
                    <a:pt x="613119" y="730905"/>
                  </a:lnTo>
                  <a:lnTo>
                    <a:pt x="610576" y="729009"/>
                  </a:lnTo>
                  <a:lnTo>
                    <a:pt x="607714" y="727112"/>
                  </a:lnTo>
                  <a:lnTo>
                    <a:pt x="605488" y="724900"/>
                  </a:lnTo>
                  <a:lnTo>
                    <a:pt x="603262" y="722688"/>
                  </a:lnTo>
                  <a:lnTo>
                    <a:pt x="601036" y="720160"/>
                  </a:lnTo>
                  <a:lnTo>
                    <a:pt x="599447" y="716999"/>
                  </a:lnTo>
                  <a:lnTo>
                    <a:pt x="598175" y="714155"/>
                  </a:lnTo>
                  <a:lnTo>
                    <a:pt x="596903" y="710995"/>
                  </a:lnTo>
                  <a:lnTo>
                    <a:pt x="596267" y="707834"/>
                  </a:lnTo>
                  <a:lnTo>
                    <a:pt x="595313" y="704358"/>
                  </a:lnTo>
                  <a:lnTo>
                    <a:pt x="595313" y="700566"/>
                  </a:lnTo>
                  <a:lnTo>
                    <a:pt x="595313" y="697405"/>
                  </a:lnTo>
                  <a:lnTo>
                    <a:pt x="596267" y="693929"/>
                  </a:lnTo>
                  <a:lnTo>
                    <a:pt x="596903" y="690769"/>
                  </a:lnTo>
                  <a:lnTo>
                    <a:pt x="598175" y="687292"/>
                  </a:lnTo>
                  <a:lnTo>
                    <a:pt x="599447" y="684764"/>
                  </a:lnTo>
                  <a:lnTo>
                    <a:pt x="601036" y="681920"/>
                  </a:lnTo>
                  <a:lnTo>
                    <a:pt x="603262" y="679076"/>
                  </a:lnTo>
                  <a:lnTo>
                    <a:pt x="605488" y="676863"/>
                  </a:lnTo>
                  <a:lnTo>
                    <a:pt x="607714" y="674335"/>
                  </a:lnTo>
                  <a:lnTo>
                    <a:pt x="610576" y="672755"/>
                  </a:lnTo>
                  <a:lnTo>
                    <a:pt x="613119" y="670859"/>
                  </a:lnTo>
                  <a:lnTo>
                    <a:pt x="616299" y="669595"/>
                  </a:lnTo>
                  <a:lnTo>
                    <a:pt x="619479" y="668330"/>
                  </a:lnTo>
                  <a:lnTo>
                    <a:pt x="622976" y="667382"/>
                  </a:lnTo>
                  <a:lnTo>
                    <a:pt x="626156" y="667066"/>
                  </a:lnTo>
                  <a:lnTo>
                    <a:pt x="629654" y="666750"/>
                  </a:lnTo>
                  <a:close/>
                  <a:moveTo>
                    <a:pt x="1315880" y="528637"/>
                  </a:moveTo>
                  <a:lnTo>
                    <a:pt x="1321897" y="528954"/>
                  </a:lnTo>
                  <a:lnTo>
                    <a:pt x="1327598" y="529904"/>
                  </a:lnTo>
                  <a:lnTo>
                    <a:pt x="1333615" y="531805"/>
                  </a:lnTo>
                  <a:lnTo>
                    <a:pt x="1339316" y="534655"/>
                  </a:lnTo>
                  <a:lnTo>
                    <a:pt x="1345017" y="537823"/>
                  </a:lnTo>
                  <a:lnTo>
                    <a:pt x="1350084" y="541941"/>
                  </a:lnTo>
                  <a:lnTo>
                    <a:pt x="1354835" y="546375"/>
                  </a:lnTo>
                  <a:lnTo>
                    <a:pt x="1359586" y="551760"/>
                  </a:lnTo>
                  <a:lnTo>
                    <a:pt x="1364020" y="557778"/>
                  </a:lnTo>
                  <a:lnTo>
                    <a:pt x="1367503" y="564430"/>
                  </a:lnTo>
                  <a:lnTo>
                    <a:pt x="1370987" y="571398"/>
                  </a:lnTo>
                  <a:lnTo>
                    <a:pt x="1373837" y="579634"/>
                  </a:lnTo>
                  <a:lnTo>
                    <a:pt x="1375104" y="583751"/>
                  </a:lnTo>
                  <a:lnTo>
                    <a:pt x="1376371" y="588186"/>
                  </a:lnTo>
                  <a:lnTo>
                    <a:pt x="1377955" y="597055"/>
                  </a:lnTo>
                  <a:lnTo>
                    <a:pt x="1379222" y="606557"/>
                  </a:lnTo>
                  <a:lnTo>
                    <a:pt x="1379538" y="616377"/>
                  </a:lnTo>
                  <a:lnTo>
                    <a:pt x="1379222" y="627463"/>
                  </a:lnTo>
                  <a:lnTo>
                    <a:pt x="1378905" y="637915"/>
                  </a:lnTo>
                  <a:lnTo>
                    <a:pt x="1378588" y="647101"/>
                  </a:lnTo>
                  <a:lnTo>
                    <a:pt x="1377955" y="655970"/>
                  </a:lnTo>
                  <a:lnTo>
                    <a:pt x="1376054" y="673074"/>
                  </a:lnTo>
                  <a:lnTo>
                    <a:pt x="1373204" y="690179"/>
                  </a:lnTo>
                  <a:lnTo>
                    <a:pt x="1370037" y="706967"/>
                  </a:lnTo>
                  <a:lnTo>
                    <a:pt x="1366237" y="725021"/>
                  </a:lnTo>
                  <a:lnTo>
                    <a:pt x="1361803" y="745293"/>
                  </a:lnTo>
                  <a:lnTo>
                    <a:pt x="1357369" y="769366"/>
                  </a:lnTo>
                  <a:lnTo>
                    <a:pt x="1352301" y="797873"/>
                  </a:lnTo>
                  <a:lnTo>
                    <a:pt x="1346917" y="830815"/>
                  </a:lnTo>
                  <a:lnTo>
                    <a:pt x="1344384" y="849503"/>
                  </a:lnTo>
                  <a:lnTo>
                    <a:pt x="1341533" y="870092"/>
                  </a:lnTo>
                  <a:lnTo>
                    <a:pt x="1338683" y="892264"/>
                  </a:lnTo>
                  <a:lnTo>
                    <a:pt x="1335832" y="916654"/>
                  </a:lnTo>
                  <a:lnTo>
                    <a:pt x="1296561" y="916654"/>
                  </a:lnTo>
                  <a:lnTo>
                    <a:pt x="1293710" y="892264"/>
                  </a:lnTo>
                  <a:lnTo>
                    <a:pt x="1290860" y="870092"/>
                  </a:lnTo>
                  <a:lnTo>
                    <a:pt x="1288326" y="849820"/>
                  </a:lnTo>
                  <a:lnTo>
                    <a:pt x="1285792" y="831132"/>
                  </a:lnTo>
                  <a:lnTo>
                    <a:pt x="1280092" y="797873"/>
                  </a:lnTo>
                  <a:lnTo>
                    <a:pt x="1275341" y="769366"/>
                  </a:lnTo>
                  <a:lnTo>
                    <a:pt x="1270590" y="745293"/>
                  </a:lnTo>
                  <a:lnTo>
                    <a:pt x="1266473" y="725021"/>
                  </a:lnTo>
                  <a:lnTo>
                    <a:pt x="1262356" y="706967"/>
                  </a:lnTo>
                  <a:lnTo>
                    <a:pt x="1258872" y="690179"/>
                  </a:lnTo>
                  <a:lnTo>
                    <a:pt x="1256339" y="673074"/>
                  </a:lnTo>
                  <a:lnTo>
                    <a:pt x="1254438" y="655970"/>
                  </a:lnTo>
                  <a:lnTo>
                    <a:pt x="1253805" y="647101"/>
                  </a:lnTo>
                  <a:lnTo>
                    <a:pt x="1252855" y="637915"/>
                  </a:lnTo>
                  <a:lnTo>
                    <a:pt x="1252538" y="627463"/>
                  </a:lnTo>
                  <a:lnTo>
                    <a:pt x="1252538" y="616377"/>
                  </a:lnTo>
                  <a:lnTo>
                    <a:pt x="1252855" y="606557"/>
                  </a:lnTo>
                  <a:lnTo>
                    <a:pt x="1254122" y="597055"/>
                  </a:lnTo>
                  <a:lnTo>
                    <a:pt x="1255705" y="588186"/>
                  </a:lnTo>
                  <a:lnTo>
                    <a:pt x="1256972" y="583751"/>
                  </a:lnTo>
                  <a:lnTo>
                    <a:pt x="1258239" y="579634"/>
                  </a:lnTo>
                  <a:lnTo>
                    <a:pt x="1261406" y="571398"/>
                  </a:lnTo>
                  <a:lnTo>
                    <a:pt x="1264573" y="564430"/>
                  </a:lnTo>
                  <a:lnTo>
                    <a:pt x="1268374" y="557778"/>
                  </a:lnTo>
                  <a:lnTo>
                    <a:pt x="1272807" y="551760"/>
                  </a:lnTo>
                  <a:lnTo>
                    <a:pt x="1277241" y="546375"/>
                  </a:lnTo>
                  <a:lnTo>
                    <a:pt x="1281992" y="541941"/>
                  </a:lnTo>
                  <a:lnTo>
                    <a:pt x="1287376" y="537823"/>
                  </a:lnTo>
                  <a:lnTo>
                    <a:pt x="1293077" y="534655"/>
                  </a:lnTo>
                  <a:lnTo>
                    <a:pt x="1298778" y="531805"/>
                  </a:lnTo>
                  <a:lnTo>
                    <a:pt x="1304162" y="529904"/>
                  </a:lnTo>
                  <a:lnTo>
                    <a:pt x="1310179" y="528954"/>
                  </a:lnTo>
                  <a:lnTo>
                    <a:pt x="1315880" y="528637"/>
                  </a:lnTo>
                  <a:close/>
                  <a:moveTo>
                    <a:pt x="1316038" y="427125"/>
                  </a:moveTo>
                  <a:lnTo>
                    <a:pt x="1306196" y="427443"/>
                  </a:lnTo>
                  <a:lnTo>
                    <a:pt x="1296353" y="427761"/>
                  </a:lnTo>
                  <a:lnTo>
                    <a:pt x="1283971" y="428715"/>
                  </a:lnTo>
                  <a:lnTo>
                    <a:pt x="1269048" y="430622"/>
                  </a:lnTo>
                  <a:lnTo>
                    <a:pt x="1252221" y="432529"/>
                  </a:lnTo>
                  <a:lnTo>
                    <a:pt x="1233806" y="435390"/>
                  </a:lnTo>
                  <a:lnTo>
                    <a:pt x="1224281" y="437615"/>
                  </a:lnTo>
                  <a:lnTo>
                    <a:pt x="1214121" y="439523"/>
                  </a:lnTo>
                  <a:lnTo>
                    <a:pt x="1204278" y="441748"/>
                  </a:lnTo>
                  <a:lnTo>
                    <a:pt x="1193483" y="444609"/>
                  </a:lnTo>
                  <a:lnTo>
                    <a:pt x="1183323" y="447470"/>
                  </a:lnTo>
                  <a:lnTo>
                    <a:pt x="1172528" y="450967"/>
                  </a:lnTo>
                  <a:lnTo>
                    <a:pt x="1161733" y="454463"/>
                  </a:lnTo>
                  <a:lnTo>
                    <a:pt x="1150938" y="458914"/>
                  </a:lnTo>
                  <a:lnTo>
                    <a:pt x="1140143" y="463364"/>
                  </a:lnTo>
                  <a:lnTo>
                    <a:pt x="1129348" y="467814"/>
                  </a:lnTo>
                  <a:lnTo>
                    <a:pt x="1118871" y="473218"/>
                  </a:lnTo>
                  <a:lnTo>
                    <a:pt x="1108393" y="478940"/>
                  </a:lnTo>
                  <a:lnTo>
                    <a:pt x="1097916" y="484980"/>
                  </a:lnTo>
                  <a:lnTo>
                    <a:pt x="1088073" y="491338"/>
                  </a:lnTo>
                  <a:lnTo>
                    <a:pt x="1078231" y="498331"/>
                  </a:lnTo>
                  <a:lnTo>
                    <a:pt x="1069023" y="505960"/>
                  </a:lnTo>
                  <a:lnTo>
                    <a:pt x="1059498" y="514225"/>
                  </a:lnTo>
                  <a:lnTo>
                    <a:pt x="1050926" y="522808"/>
                  </a:lnTo>
                  <a:lnTo>
                    <a:pt x="1043623" y="530755"/>
                  </a:lnTo>
                  <a:lnTo>
                    <a:pt x="1036638" y="539656"/>
                  </a:lnTo>
                  <a:lnTo>
                    <a:pt x="1029971" y="548557"/>
                  </a:lnTo>
                  <a:lnTo>
                    <a:pt x="1023938" y="557775"/>
                  </a:lnTo>
                  <a:lnTo>
                    <a:pt x="1018541" y="567312"/>
                  </a:lnTo>
                  <a:lnTo>
                    <a:pt x="1013461" y="577166"/>
                  </a:lnTo>
                  <a:lnTo>
                    <a:pt x="1009333" y="587656"/>
                  </a:lnTo>
                  <a:lnTo>
                    <a:pt x="1005206" y="598464"/>
                  </a:lnTo>
                  <a:lnTo>
                    <a:pt x="1001713" y="608954"/>
                  </a:lnTo>
                  <a:lnTo>
                    <a:pt x="998856" y="620398"/>
                  </a:lnTo>
                  <a:lnTo>
                    <a:pt x="996633" y="632160"/>
                  </a:lnTo>
                  <a:lnTo>
                    <a:pt x="994728" y="643922"/>
                  </a:lnTo>
                  <a:lnTo>
                    <a:pt x="993458" y="656319"/>
                  </a:lnTo>
                  <a:lnTo>
                    <a:pt x="992506" y="668716"/>
                  </a:lnTo>
                  <a:lnTo>
                    <a:pt x="992506" y="681750"/>
                  </a:lnTo>
                  <a:lnTo>
                    <a:pt x="992506" y="694783"/>
                  </a:lnTo>
                  <a:lnTo>
                    <a:pt x="993141" y="707498"/>
                  </a:lnTo>
                  <a:lnTo>
                    <a:pt x="994093" y="719260"/>
                  </a:lnTo>
                  <a:lnTo>
                    <a:pt x="994728" y="730704"/>
                  </a:lnTo>
                  <a:lnTo>
                    <a:pt x="996316" y="741829"/>
                  </a:lnTo>
                  <a:lnTo>
                    <a:pt x="997586" y="752002"/>
                  </a:lnTo>
                  <a:lnTo>
                    <a:pt x="998856" y="762174"/>
                  </a:lnTo>
                  <a:lnTo>
                    <a:pt x="1000443" y="771393"/>
                  </a:lnTo>
                  <a:lnTo>
                    <a:pt x="1002031" y="780611"/>
                  </a:lnTo>
                  <a:lnTo>
                    <a:pt x="1003936" y="789194"/>
                  </a:lnTo>
                  <a:lnTo>
                    <a:pt x="1005841" y="797777"/>
                  </a:lnTo>
                  <a:lnTo>
                    <a:pt x="1008063" y="805724"/>
                  </a:lnTo>
                  <a:lnTo>
                    <a:pt x="1010603" y="813035"/>
                  </a:lnTo>
                  <a:lnTo>
                    <a:pt x="1012826" y="820347"/>
                  </a:lnTo>
                  <a:lnTo>
                    <a:pt x="1015683" y="827022"/>
                  </a:lnTo>
                  <a:lnTo>
                    <a:pt x="1018223" y="833698"/>
                  </a:lnTo>
                  <a:lnTo>
                    <a:pt x="1020763" y="840055"/>
                  </a:lnTo>
                  <a:lnTo>
                    <a:pt x="1023621" y="846095"/>
                  </a:lnTo>
                  <a:lnTo>
                    <a:pt x="1026478" y="851817"/>
                  </a:lnTo>
                  <a:lnTo>
                    <a:pt x="1032828" y="862943"/>
                  </a:lnTo>
                  <a:lnTo>
                    <a:pt x="1039496" y="872797"/>
                  </a:lnTo>
                  <a:lnTo>
                    <a:pt x="1046481" y="882652"/>
                  </a:lnTo>
                  <a:lnTo>
                    <a:pt x="1053466" y="891552"/>
                  </a:lnTo>
                  <a:lnTo>
                    <a:pt x="1061086" y="900135"/>
                  </a:lnTo>
                  <a:lnTo>
                    <a:pt x="1076643" y="917301"/>
                  </a:lnTo>
                  <a:lnTo>
                    <a:pt x="1091883" y="934467"/>
                  </a:lnTo>
                  <a:lnTo>
                    <a:pt x="1099821" y="943367"/>
                  </a:lnTo>
                  <a:lnTo>
                    <a:pt x="1107441" y="952904"/>
                  </a:lnTo>
                  <a:lnTo>
                    <a:pt x="1115061" y="962758"/>
                  </a:lnTo>
                  <a:lnTo>
                    <a:pt x="1122681" y="973566"/>
                  </a:lnTo>
                  <a:lnTo>
                    <a:pt x="1129983" y="985010"/>
                  </a:lnTo>
                  <a:lnTo>
                    <a:pt x="1136968" y="996772"/>
                  </a:lnTo>
                  <a:lnTo>
                    <a:pt x="1143953" y="1009805"/>
                  </a:lnTo>
                  <a:lnTo>
                    <a:pt x="1150938" y="1024427"/>
                  </a:lnTo>
                  <a:lnTo>
                    <a:pt x="1153796" y="1031739"/>
                  </a:lnTo>
                  <a:lnTo>
                    <a:pt x="1157288" y="1039686"/>
                  </a:lnTo>
                  <a:lnTo>
                    <a:pt x="1160146" y="1047633"/>
                  </a:lnTo>
                  <a:lnTo>
                    <a:pt x="1162686" y="1056216"/>
                  </a:lnTo>
                  <a:lnTo>
                    <a:pt x="1165543" y="1064799"/>
                  </a:lnTo>
                  <a:lnTo>
                    <a:pt x="1168083" y="1074017"/>
                  </a:lnTo>
                  <a:lnTo>
                    <a:pt x="1170941" y="1083554"/>
                  </a:lnTo>
                  <a:lnTo>
                    <a:pt x="1173163" y="1093408"/>
                  </a:lnTo>
                  <a:lnTo>
                    <a:pt x="1175386" y="1103580"/>
                  </a:lnTo>
                  <a:lnTo>
                    <a:pt x="1177608" y="1114388"/>
                  </a:lnTo>
                  <a:lnTo>
                    <a:pt x="1179513" y="1125196"/>
                  </a:lnTo>
                  <a:lnTo>
                    <a:pt x="1181418" y="1136958"/>
                  </a:lnTo>
                  <a:lnTo>
                    <a:pt x="1181680" y="1141412"/>
                  </a:lnTo>
                  <a:lnTo>
                    <a:pt x="1456680" y="1141412"/>
                  </a:lnTo>
                  <a:lnTo>
                    <a:pt x="1456691" y="1136958"/>
                  </a:lnTo>
                  <a:lnTo>
                    <a:pt x="1458596" y="1125196"/>
                  </a:lnTo>
                  <a:lnTo>
                    <a:pt x="1460818" y="1114388"/>
                  </a:lnTo>
                  <a:lnTo>
                    <a:pt x="1462723" y="1103580"/>
                  </a:lnTo>
                  <a:lnTo>
                    <a:pt x="1464946" y="1093408"/>
                  </a:lnTo>
                  <a:lnTo>
                    <a:pt x="1467486" y="1083554"/>
                  </a:lnTo>
                  <a:lnTo>
                    <a:pt x="1470026" y="1074017"/>
                  </a:lnTo>
                  <a:lnTo>
                    <a:pt x="1472883" y="1064799"/>
                  </a:lnTo>
                  <a:lnTo>
                    <a:pt x="1475423" y="1056216"/>
                  </a:lnTo>
                  <a:lnTo>
                    <a:pt x="1478281" y="1047633"/>
                  </a:lnTo>
                  <a:lnTo>
                    <a:pt x="1481456" y="1039686"/>
                  </a:lnTo>
                  <a:lnTo>
                    <a:pt x="1484313" y="1031739"/>
                  </a:lnTo>
                  <a:lnTo>
                    <a:pt x="1487806" y="1024427"/>
                  </a:lnTo>
                  <a:lnTo>
                    <a:pt x="1494156" y="1009805"/>
                  </a:lnTo>
                  <a:lnTo>
                    <a:pt x="1501141" y="996772"/>
                  </a:lnTo>
                  <a:lnTo>
                    <a:pt x="1508443" y="985010"/>
                  </a:lnTo>
                  <a:lnTo>
                    <a:pt x="1515746" y="973566"/>
                  </a:lnTo>
                  <a:lnTo>
                    <a:pt x="1523048" y="962758"/>
                  </a:lnTo>
                  <a:lnTo>
                    <a:pt x="1530986" y="952904"/>
                  </a:lnTo>
                  <a:lnTo>
                    <a:pt x="1538606" y="943367"/>
                  </a:lnTo>
                  <a:lnTo>
                    <a:pt x="1546543" y="934467"/>
                  </a:lnTo>
                  <a:lnTo>
                    <a:pt x="1561466" y="917301"/>
                  </a:lnTo>
                  <a:lnTo>
                    <a:pt x="1577341" y="900135"/>
                  </a:lnTo>
                  <a:lnTo>
                    <a:pt x="1584643" y="891552"/>
                  </a:lnTo>
                  <a:lnTo>
                    <a:pt x="1591946" y="882652"/>
                  </a:lnTo>
                  <a:lnTo>
                    <a:pt x="1598613" y="872797"/>
                  </a:lnTo>
                  <a:lnTo>
                    <a:pt x="1605281" y="862943"/>
                  </a:lnTo>
                  <a:lnTo>
                    <a:pt x="1611631" y="851817"/>
                  </a:lnTo>
                  <a:lnTo>
                    <a:pt x="1614806" y="846095"/>
                  </a:lnTo>
                  <a:lnTo>
                    <a:pt x="1617346" y="840055"/>
                  </a:lnTo>
                  <a:lnTo>
                    <a:pt x="1620203" y="833698"/>
                  </a:lnTo>
                  <a:lnTo>
                    <a:pt x="1623061" y="827022"/>
                  </a:lnTo>
                  <a:lnTo>
                    <a:pt x="1625283" y="820347"/>
                  </a:lnTo>
                  <a:lnTo>
                    <a:pt x="1628141" y="813035"/>
                  </a:lnTo>
                  <a:lnTo>
                    <a:pt x="1630046" y="805724"/>
                  </a:lnTo>
                  <a:lnTo>
                    <a:pt x="1632268" y="797777"/>
                  </a:lnTo>
                  <a:lnTo>
                    <a:pt x="1634491" y="789194"/>
                  </a:lnTo>
                  <a:lnTo>
                    <a:pt x="1636396" y="780611"/>
                  </a:lnTo>
                  <a:lnTo>
                    <a:pt x="1637983" y="771393"/>
                  </a:lnTo>
                  <a:lnTo>
                    <a:pt x="1639571" y="762174"/>
                  </a:lnTo>
                  <a:lnTo>
                    <a:pt x="1641158" y="752002"/>
                  </a:lnTo>
                  <a:lnTo>
                    <a:pt x="1642428" y="741829"/>
                  </a:lnTo>
                  <a:lnTo>
                    <a:pt x="1643381" y="730704"/>
                  </a:lnTo>
                  <a:lnTo>
                    <a:pt x="1644333" y="719260"/>
                  </a:lnTo>
                  <a:lnTo>
                    <a:pt x="1644968" y="707498"/>
                  </a:lnTo>
                  <a:lnTo>
                    <a:pt x="1645603" y="694783"/>
                  </a:lnTo>
                  <a:lnTo>
                    <a:pt x="1645921" y="681750"/>
                  </a:lnTo>
                  <a:lnTo>
                    <a:pt x="1645603" y="668716"/>
                  </a:lnTo>
                  <a:lnTo>
                    <a:pt x="1644968" y="656319"/>
                  </a:lnTo>
                  <a:lnTo>
                    <a:pt x="1643698" y="643922"/>
                  </a:lnTo>
                  <a:lnTo>
                    <a:pt x="1641793" y="632160"/>
                  </a:lnTo>
                  <a:lnTo>
                    <a:pt x="1639253" y="620398"/>
                  </a:lnTo>
                  <a:lnTo>
                    <a:pt x="1636396" y="608954"/>
                  </a:lnTo>
                  <a:lnTo>
                    <a:pt x="1632903" y="598464"/>
                  </a:lnTo>
                  <a:lnTo>
                    <a:pt x="1629411" y="587656"/>
                  </a:lnTo>
                  <a:lnTo>
                    <a:pt x="1624648" y="577166"/>
                  </a:lnTo>
                  <a:lnTo>
                    <a:pt x="1619568" y="567312"/>
                  </a:lnTo>
                  <a:lnTo>
                    <a:pt x="1614488" y="557775"/>
                  </a:lnTo>
                  <a:lnTo>
                    <a:pt x="1608456" y="548557"/>
                  </a:lnTo>
                  <a:lnTo>
                    <a:pt x="1602106" y="539656"/>
                  </a:lnTo>
                  <a:lnTo>
                    <a:pt x="1595121" y="530755"/>
                  </a:lnTo>
                  <a:lnTo>
                    <a:pt x="1587183" y="522808"/>
                  </a:lnTo>
                  <a:lnTo>
                    <a:pt x="1578611" y="514225"/>
                  </a:lnTo>
                  <a:lnTo>
                    <a:pt x="1569721" y="505960"/>
                  </a:lnTo>
                  <a:lnTo>
                    <a:pt x="1559878" y="498331"/>
                  </a:lnTo>
                  <a:lnTo>
                    <a:pt x="1550353" y="491338"/>
                  </a:lnTo>
                  <a:lnTo>
                    <a:pt x="1540193" y="484980"/>
                  </a:lnTo>
                  <a:lnTo>
                    <a:pt x="1529716" y="478622"/>
                  </a:lnTo>
                  <a:lnTo>
                    <a:pt x="1519556" y="473218"/>
                  </a:lnTo>
                  <a:lnTo>
                    <a:pt x="1508761" y="467814"/>
                  </a:lnTo>
                  <a:lnTo>
                    <a:pt x="1497966" y="463046"/>
                  </a:lnTo>
                  <a:lnTo>
                    <a:pt x="1487488" y="458596"/>
                  </a:lnTo>
                  <a:lnTo>
                    <a:pt x="1476376" y="454463"/>
                  </a:lnTo>
                  <a:lnTo>
                    <a:pt x="1465581" y="450967"/>
                  </a:lnTo>
                  <a:lnTo>
                    <a:pt x="1455103" y="447470"/>
                  </a:lnTo>
                  <a:lnTo>
                    <a:pt x="1444308" y="444609"/>
                  </a:lnTo>
                  <a:lnTo>
                    <a:pt x="1434148" y="441748"/>
                  </a:lnTo>
                  <a:lnTo>
                    <a:pt x="1423988" y="439523"/>
                  </a:lnTo>
                  <a:lnTo>
                    <a:pt x="1413828" y="437615"/>
                  </a:lnTo>
                  <a:lnTo>
                    <a:pt x="1404303" y="435390"/>
                  </a:lnTo>
                  <a:lnTo>
                    <a:pt x="1385888" y="432529"/>
                  </a:lnTo>
                  <a:lnTo>
                    <a:pt x="1369061" y="430304"/>
                  </a:lnTo>
                  <a:lnTo>
                    <a:pt x="1354456" y="428715"/>
                  </a:lnTo>
                  <a:lnTo>
                    <a:pt x="1342073" y="427761"/>
                  </a:lnTo>
                  <a:lnTo>
                    <a:pt x="1332866" y="427443"/>
                  </a:lnTo>
                  <a:lnTo>
                    <a:pt x="1323023" y="427125"/>
                  </a:lnTo>
                  <a:lnTo>
                    <a:pt x="1316038" y="427125"/>
                  </a:lnTo>
                  <a:close/>
                  <a:moveTo>
                    <a:pt x="1309371" y="354012"/>
                  </a:moveTo>
                  <a:lnTo>
                    <a:pt x="1315403" y="354012"/>
                  </a:lnTo>
                  <a:lnTo>
                    <a:pt x="1322071" y="354012"/>
                  </a:lnTo>
                  <a:lnTo>
                    <a:pt x="1328103" y="354012"/>
                  </a:lnTo>
                  <a:lnTo>
                    <a:pt x="1337628" y="354330"/>
                  </a:lnTo>
                  <a:lnTo>
                    <a:pt x="1350011" y="354966"/>
                  </a:lnTo>
                  <a:lnTo>
                    <a:pt x="1365568" y="356237"/>
                  </a:lnTo>
                  <a:lnTo>
                    <a:pt x="1383666" y="358145"/>
                  </a:lnTo>
                  <a:lnTo>
                    <a:pt x="1403351" y="361006"/>
                  </a:lnTo>
                  <a:lnTo>
                    <a:pt x="1413828" y="362913"/>
                  </a:lnTo>
                  <a:lnTo>
                    <a:pt x="1424941" y="364820"/>
                  </a:lnTo>
                  <a:lnTo>
                    <a:pt x="1436371" y="367363"/>
                  </a:lnTo>
                  <a:lnTo>
                    <a:pt x="1448118" y="369906"/>
                  </a:lnTo>
                  <a:lnTo>
                    <a:pt x="1460183" y="373085"/>
                  </a:lnTo>
                  <a:lnTo>
                    <a:pt x="1471931" y="376264"/>
                  </a:lnTo>
                  <a:lnTo>
                    <a:pt x="1484313" y="380079"/>
                  </a:lnTo>
                  <a:lnTo>
                    <a:pt x="1497013" y="383893"/>
                  </a:lnTo>
                  <a:lnTo>
                    <a:pt x="1509396" y="388661"/>
                  </a:lnTo>
                  <a:lnTo>
                    <a:pt x="1522096" y="393748"/>
                  </a:lnTo>
                  <a:lnTo>
                    <a:pt x="1534478" y="399152"/>
                  </a:lnTo>
                  <a:lnTo>
                    <a:pt x="1547178" y="405191"/>
                  </a:lnTo>
                  <a:lnTo>
                    <a:pt x="1559561" y="411549"/>
                  </a:lnTo>
                  <a:lnTo>
                    <a:pt x="1571943" y="418542"/>
                  </a:lnTo>
                  <a:lnTo>
                    <a:pt x="1584008" y="425854"/>
                  </a:lnTo>
                  <a:lnTo>
                    <a:pt x="1595756" y="433801"/>
                  </a:lnTo>
                  <a:lnTo>
                    <a:pt x="1607186" y="442384"/>
                  </a:lnTo>
                  <a:lnTo>
                    <a:pt x="1618616" y="451602"/>
                  </a:lnTo>
                  <a:lnTo>
                    <a:pt x="1629728" y="461139"/>
                  </a:lnTo>
                  <a:lnTo>
                    <a:pt x="1640206" y="471629"/>
                  </a:lnTo>
                  <a:lnTo>
                    <a:pt x="1650366" y="483073"/>
                  </a:lnTo>
                  <a:lnTo>
                    <a:pt x="1659891" y="494199"/>
                  </a:lnTo>
                  <a:lnTo>
                    <a:pt x="1668463" y="506278"/>
                  </a:lnTo>
                  <a:lnTo>
                    <a:pt x="1672591" y="512318"/>
                  </a:lnTo>
                  <a:lnTo>
                    <a:pt x="1676401" y="518676"/>
                  </a:lnTo>
                  <a:lnTo>
                    <a:pt x="1680211" y="525033"/>
                  </a:lnTo>
                  <a:lnTo>
                    <a:pt x="1683703" y="531391"/>
                  </a:lnTo>
                  <a:lnTo>
                    <a:pt x="1690371" y="544424"/>
                  </a:lnTo>
                  <a:lnTo>
                    <a:pt x="1696403" y="558093"/>
                  </a:lnTo>
                  <a:lnTo>
                    <a:pt x="1701801" y="572398"/>
                  </a:lnTo>
                  <a:lnTo>
                    <a:pt x="1706563" y="586703"/>
                  </a:lnTo>
                  <a:lnTo>
                    <a:pt x="1710056" y="601325"/>
                  </a:lnTo>
                  <a:lnTo>
                    <a:pt x="1713548" y="616266"/>
                  </a:lnTo>
                  <a:lnTo>
                    <a:pt x="1715771" y="631842"/>
                  </a:lnTo>
                  <a:lnTo>
                    <a:pt x="1717993" y="647736"/>
                  </a:lnTo>
                  <a:lnTo>
                    <a:pt x="1718946" y="663948"/>
                  </a:lnTo>
                  <a:lnTo>
                    <a:pt x="1719263" y="680478"/>
                  </a:lnTo>
                  <a:lnTo>
                    <a:pt x="1718946" y="697644"/>
                  </a:lnTo>
                  <a:lnTo>
                    <a:pt x="1718311" y="712584"/>
                  </a:lnTo>
                  <a:lnTo>
                    <a:pt x="1717041" y="727207"/>
                  </a:lnTo>
                  <a:lnTo>
                    <a:pt x="1716088" y="740876"/>
                  </a:lnTo>
                  <a:lnTo>
                    <a:pt x="1714501" y="753909"/>
                  </a:lnTo>
                  <a:lnTo>
                    <a:pt x="1712913" y="766624"/>
                  </a:lnTo>
                  <a:lnTo>
                    <a:pt x="1711326" y="778704"/>
                  </a:lnTo>
                  <a:lnTo>
                    <a:pt x="1709103" y="790148"/>
                  </a:lnTo>
                  <a:lnTo>
                    <a:pt x="1706881" y="801274"/>
                  </a:lnTo>
                  <a:lnTo>
                    <a:pt x="1704658" y="812082"/>
                  </a:lnTo>
                  <a:lnTo>
                    <a:pt x="1701801" y="821936"/>
                  </a:lnTo>
                  <a:lnTo>
                    <a:pt x="1698943" y="831790"/>
                  </a:lnTo>
                  <a:lnTo>
                    <a:pt x="1696086" y="841009"/>
                  </a:lnTo>
                  <a:lnTo>
                    <a:pt x="1692911" y="849910"/>
                  </a:lnTo>
                  <a:lnTo>
                    <a:pt x="1689736" y="858175"/>
                  </a:lnTo>
                  <a:lnTo>
                    <a:pt x="1686243" y="866122"/>
                  </a:lnTo>
                  <a:lnTo>
                    <a:pt x="1682751" y="874069"/>
                  </a:lnTo>
                  <a:lnTo>
                    <a:pt x="1679258" y="881698"/>
                  </a:lnTo>
                  <a:lnTo>
                    <a:pt x="1675448" y="888691"/>
                  </a:lnTo>
                  <a:lnTo>
                    <a:pt x="1671321" y="895367"/>
                  </a:lnTo>
                  <a:lnTo>
                    <a:pt x="1667828" y="902042"/>
                  </a:lnTo>
                  <a:lnTo>
                    <a:pt x="1659573" y="914440"/>
                  </a:lnTo>
                  <a:lnTo>
                    <a:pt x="1651001" y="925884"/>
                  </a:lnTo>
                  <a:lnTo>
                    <a:pt x="1642428" y="936692"/>
                  </a:lnTo>
                  <a:lnTo>
                    <a:pt x="1633856" y="947182"/>
                  </a:lnTo>
                  <a:lnTo>
                    <a:pt x="1624648" y="957036"/>
                  </a:lnTo>
                  <a:lnTo>
                    <a:pt x="1615758" y="966891"/>
                  </a:lnTo>
                  <a:lnTo>
                    <a:pt x="1602423" y="981831"/>
                  </a:lnTo>
                  <a:lnTo>
                    <a:pt x="1595756" y="989460"/>
                  </a:lnTo>
                  <a:lnTo>
                    <a:pt x="1589406" y="997407"/>
                  </a:lnTo>
                  <a:lnTo>
                    <a:pt x="1583056" y="1005672"/>
                  </a:lnTo>
                  <a:lnTo>
                    <a:pt x="1576706" y="1014255"/>
                  </a:lnTo>
                  <a:lnTo>
                    <a:pt x="1570991" y="1023474"/>
                  </a:lnTo>
                  <a:lnTo>
                    <a:pt x="1564958" y="1033010"/>
                  </a:lnTo>
                  <a:lnTo>
                    <a:pt x="1559561" y="1043818"/>
                  </a:lnTo>
                  <a:lnTo>
                    <a:pt x="1554163" y="1054626"/>
                  </a:lnTo>
                  <a:lnTo>
                    <a:pt x="1549083" y="1067024"/>
                  </a:lnTo>
                  <a:lnTo>
                    <a:pt x="1544638" y="1080057"/>
                  </a:lnTo>
                  <a:lnTo>
                    <a:pt x="1540193" y="1094680"/>
                  </a:lnTo>
                  <a:lnTo>
                    <a:pt x="1536383" y="1110256"/>
                  </a:lnTo>
                  <a:lnTo>
                    <a:pt x="1532891" y="1127104"/>
                  </a:lnTo>
                  <a:lnTo>
                    <a:pt x="1529716" y="1144905"/>
                  </a:lnTo>
                  <a:lnTo>
                    <a:pt x="1529716" y="1286999"/>
                  </a:lnTo>
                  <a:lnTo>
                    <a:pt x="1526858" y="1293992"/>
                  </a:lnTo>
                  <a:lnTo>
                    <a:pt x="1525906" y="1296535"/>
                  </a:lnTo>
                  <a:lnTo>
                    <a:pt x="1523366" y="1300986"/>
                  </a:lnTo>
                  <a:lnTo>
                    <a:pt x="1520508" y="1306072"/>
                  </a:lnTo>
                  <a:lnTo>
                    <a:pt x="1516063" y="1312747"/>
                  </a:lnTo>
                  <a:lnTo>
                    <a:pt x="1510348" y="1320694"/>
                  </a:lnTo>
                  <a:lnTo>
                    <a:pt x="1503046" y="1328641"/>
                  </a:lnTo>
                  <a:lnTo>
                    <a:pt x="1499236" y="1333410"/>
                  </a:lnTo>
                  <a:lnTo>
                    <a:pt x="1494473" y="1337542"/>
                  </a:lnTo>
                  <a:lnTo>
                    <a:pt x="1489393" y="1342310"/>
                  </a:lnTo>
                  <a:lnTo>
                    <a:pt x="1483996" y="1346761"/>
                  </a:lnTo>
                  <a:lnTo>
                    <a:pt x="1478281" y="1351211"/>
                  </a:lnTo>
                  <a:lnTo>
                    <a:pt x="1471931" y="1355979"/>
                  </a:lnTo>
                  <a:lnTo>
                    <a:pt x="1465263" y="1360748"/>
                  </a:lnTo>
                  <a:lnTo>
                    <a:pt x="1457961" y="1365516"/>
                  </a:lnTo>
                  <a:lnTo>
                    <a:pt x="1450341" y="1369648"/>
                  </a:lnTo>
                  <a:lnTo>
                    <a:pt x="1442086" y="1374417"/>
                  </a:lnTo>
                  <a:lnTo>
                    <a:pt x="1432878" y="1378867"/>
                  </a:lnTo>
                  <a:lnTo>
                    <a:pt x="1423671" y="1382682"/>
                  </a:lnTo>
                  <a:lnTo>
                    <a:pt x="1413511" y="1386814"/>
                  </a:lnTo>
                  <a:lnTo>
                    <a:pt x="1403351" y="1390311"/>
                  </a:lnTo>
                  <a:lnTo>
                    <a:pt x="1392238" y="1394125"/>
                  </a:lnTo>
                  <a:lnTo>
                    <a:pt x="1380173" y="1397622"/>
                  </a:lnTo>
                  <a:lnTo>
                    <a:pt x="1367791" y="1400483"/>
                  </a:lnTo>
                  <a:lnTo>
                    <a:pt x="1354773" y="1403662"/>
                  </a:lnTo>
                  <a:lnTo>
                    <a:pt x="1341121" y="1405887"/>
                  </a:lnTo>
                  <a:lnTo>
                    <a:pt x="1326833" y="1407794"/>
                  </a:lnTo>
                  <a:lnTo>
                    <a:pt x="1324611" y="1408112"/>
                  </a:lnTo>
                  <a:lnTo>
                    <a:pt x="1311276" y="1407794"/>
                  </a:lnTo>
                  <a:lnTo>
                    <a:pt x="1296988" y="1405887"/>
                  </a:lnTo>
                  <a:lnTo>
                    <a:pt x="1283336" y="1403662"/>
                  </a:lnTo>
                  <a:lnTo>
                    <a:pt x="1270318" y="1400483"/>
                  </a:lnTo>
                  <a:lnTo>
                    <a:pt x="1257936" y="1397622"/>
                  </a:lnTo>
                  <a:lnTo>
                    <a:pt x="1246188" y="1394125"/>
                  </a:lnTo>
                  <a:lnTo>
                    <a:pt x="1235076" y="1390311"/>
                  </a:lnTo>
                  <a:lnTo>
                    <a:pt x="1224598" y="1386814"/>
                  </a:lnTo>
                  <a:lnTo>
                    <a:pt x="1214438" y="1382682"/>
                  </a:lnTo>
                  <a:lnTo>
                    <a:pt x="1205231" y="1378867"/>
                  </a:lnTo>
                  <a:lnTo>
                    <a:pt x="1196658" y="1374417"/>
                  </a:lnTo>
                  <a:lnTo>
                    <a:pt x="1192940" y="1372348"/>
                  </a:lnTo>
                  <a:lnTo>
                    <a:pt x="1177471" y="1376937"/>
                  </a:lnTo>
                  <a:lnTo>
                    <a:pt x="1156831" y="1382967"/>
                  </a:lnTo>
                  <a:lnTo>
                    <a:pt x="1135872" y="1388679"/>
                  </a:lnTo>
                  <a:lnTo>
                    <a:pt x="1094591" y="1399787"/>
                  </a:lnTo>
                  <a:lnTo>
                    <a:pt x="1054580" y="1409625"/>
                  </a:lnTo>
                  <a:lnTo>
                    <a:pt x="1017744" y="1419462"/>
                  </a:lnTo>
                  <a:lnTo>
                    <a:pt x="985672" y="1428031"/>
                  </a:lnTo>
                  <a:lnTo>
                    <a:pt x="971700" y="1432157"/>
                  </a:lnTo>
                  <a:lnTo>
                    <a:pt x="959633" y="1436282"/>
                  </a:lnTo>
                  <a:lnTo>
                    <a:pt x="949471" y="1439773"/>
                  </a:lnTo>
                  <a:lnTo>
                    <a:pt x="941215" y="1443581"/>
                  </a:lnTo>
                  <a:lnTo>
                    <a:pt x="938357" y="1445168"/>
                  </a:lnTo>
                  <a:lnTo>
                    <a:pt x="935499" y="1446755"/>
                  </a:lnTo>
                  <a:lnTo>
                    <a:pt x="933594" y="1448024"/>
                  </a:lnTo>
                  <a:lnTo>
                    <a:pt x="932324" y="1449928"/>
                  </a:lnTo>
                  <a:lnTo>
                    <a:pt x="932006" y="1451198"/>
                  </a:lnTo>
                  <a:lnTo>
                    <a:pt x="932006" y="1452784"/>
                  </a:lnTo>
                  <a:lnTo>
                    <a:pt x="932641" y="1454054"/>
                  </a:lnTo>
                  <a:lnTo>
                    <a:pt x="934229" y="1455641"/>
                  </a:lnTo>
                  <a:lnTo>
                    <a:pt x="938675" y="1457862"/>
                  </a:lnTo>
                  <a:lnTo>
                    <a:pt x="944390" y="1460401"/>
                  </a:lnTo>
                  <a:lnTo>
                    <a:pt x="950741" y="1462940"/>
                  </a:lnTo>
                  <a:lnTo>
                    <a:pt x="958363" y="1465161"/>
                  </a:lnTo>
                  <a:lnTo>
                    <a:pt x="966619" y="1467065"/>
                  </a:lnTo>
                  <a:lnTo>
                    <a:pt x="976145" y="1469604"/>
                  </a:lnTo>
                  <a:lnTo>
                    <a:pt x="985672" y="1471508"/>
                  </a:lnTo>
                  <a:lnTo>
                    <a:pt x="996468" y="1473412"/>
                  </a:lnTo>
                  <a:lnTo>
                    <a:pt x="1019014" y="1477538"/>
                  </a:lnTo>
                  <a:lnTo>
                    <a:pt x="1043783" y="1481029"/>
                  </a:lnTo>
                  <a:lnTo>
                    <a:pt x="1069505" y="1484202"/>
                  </a:lnTo>
                  <a:lnTo>
                    <a:pt x="1095861" y="1486741"/>
                  </a:lnTo>
                  <a:lnTo>
                    <a:pt x="1122218" y="1489597"/>
                  </a:lnTo>
                  <a:lnTo>
                    <a:pt x="1147939" y="1491819"/>
                  </a:lnTo>
                  <a:lnTo>
                    <a:pt x="1172708" y="1493723"/>
                  </a:lnTo>
                  <a:lnTo>
                    <a:pt x="1195889" y="1495309"/>
                  </a:lnTo>
                  <a:lnTo>
                    <a:pt x="1233995" y="1497214"/>
                  </a:lnTo>
                  <a:lnTo>
                    <a:pt x="1247967" y="1497848"/>
                  </a:lnTo>
                  <a:lnTo>
                    <a:pt x="1257811" y="1497848"/>
                  </a:lnTo>
                  <a:lnTo>
                    <a:pt x="1260034" y="1497848"/>
                  </a:lnTo>
                  <a:lnTo>
                    <a:pt x="1262574" y="1497531"/>
                  </a:lnTo>
                  <a:lnTo>
                    <a:pt x="1268925" y="1495944"/>
                  </a:lnTo>
                  <a:lnTo>
                    <a:pt x="1276864" y="1493723"/>
                  </a:lnTo>
                  <a:lnTo>
                    <a:pt x="1286391" y="1490549"/>
                  </a:lnTo>
                  <a:lnTo>
                    <a:pt x="1297187" y="1486106"/>
                  </a:lnTo>
                  <a:lnTo>
                    <a:pt x="1309254" y="1481663"/>
                  </a:lnTo>
                  <a:lnTo>
                    <a:pt x="1337516" y="1470239"/>
                  </a:lnTo>
                  <a:lnTo>
                    <a:pt x="1369588" y="1456593"/>
                  </a:lnTo>
                  <a:lnTo>
                    <a:pt x="1404836" y="1440725"/>
                  </a:lnTo>
                  <a:lnTo>
                    <a:pt x="1483271" y="1406768"/>
                  </a:lnTo>
                  <a:lnTo>
                    <a:pt x="1524870" y="1388679"/>
                  </a:lnTo>
                  <a:lnTo>
                    <a:pt x="1566786" y="1370908"/>
                  </a:lnTo>
                  <a:lnTo>
                    <a:pt x="1608703" y="1354088"/>
                  </a:lnTo>
                  <a:lnTo>
                    <a:pt x="1629343" y="1346154"/>
                  </a:lnTo>
                  <a:lnTo>
                    <a:pt x="1649666" y="1337903"/>
                  </a:lnTo>
                  <a:lnTo>
                    <a:pt x="1669672" y="1330604"/>
                  </a:lnTo>
                  <a:lnTo>
                    <a:pt x="1689043" y="1323622"/>
                  </a:lnTo>
                  <a:lnTo>
                    <a:pt x="1708095" y="1317275"/>
                  </a:lnTo>
                  <a:lnTo>
                    <a:pt x="1726513" y="1311246"/>
                  </a:lnTo>
                  <a:lnTo>
                    <a:pt x="1743978" y="1305851"/>
                  </a:lnTo>
                  <a:lnTo>
                    <a:pt x="1760491" y="1301725"/>
                  </a:lnTo>
                  <a:lnTo>
                    <a:pt x="1776368" y="1297599"/>
                  </a:lnTo>
                  <a:lnTo>
                    <a:pt x="1790976" y="1294743"/>
                  </a:lnTo>
                  <a:lnTo>
                    <a:pt x="1804630" y="1292204"/>
                  </a:lnTo>
                  <a:lnTo>
                    <a:pt x="1817650" y="1290618"/>
                  </a:lnTo>
                  <a:lnTo>
                    <a:pt x="1829717" y="1289031"/>
                  </a:lnTo>
                  <a:lnTo>
                    <a:pt x="1840831" y="1288396"/>
                  </a:lnTo>
                  <a:lnTo>
                    <a:pt x="1851310" y="1287762"/>
                  </a:lnTo>
                  <a:lnTo>
                    <a:pt x="1860836" y="1287127"/>
                  </a:lnTo>
                  <a:lnTo>
                    <a:pt x="1869728" y="1287762"/>
                  </a:lnTo>
                  <a:lnTo>
                    <a:pt x="1877984" y="1288396"/>
                  </a:lnTo>
                  <a:lnTo>
                    <a:pt x="1885605" y="1289348"/>
                  </a:lnTo>
                  <a:lnTo>
                    <a:pt x="1892274" y="1290618"/>
                  </a:lnTo>
                  <a:lnTo>
                    <a:pt x="1898307" y="1292204"/>
                  </a:lnTo>
                  <a:lnTo>
                    <a:pt x="1904023" y="1294426"/>
                  </a:lnTo>
                  <a:lnTo>
                    <a:pt x="1908469" y="1296647"/>
                  </a:lnTo>
                  <a:lnTo>
                    <a:pt x="1912914" y="1298869"/>
                  </a:lnTo>
                  <a:lnTo>
                    <a:pt x="1916725" y="1302042"/>
                  </a:lnTo>
                  <a:lnTo>
                    <a:pt x="1919901" y="1304899"/>
                  </a:lnTo>
                  <a:lnTo>
                    <a:pt x="1922441" y="1308389"/>
                  </a:lnTo>
                  <a:lnTo>
                    <a:pt x="1924664" y="1311880"/>
                  </a:lnTo>
                  <a:lnTo>
                    <a:pt x="1926252" y="1315688"/>
                  </a:lnTo>
                  <a:lnTo>
                    <a:pt x="1927522" y="1319497"/>
                  </a:lnTo>
                  <a:lnTo>
                    <a:pt x="1928157" y="1323622"/>
                  </a:lnTo>
                  <a:lnTo>
                    <a:pt x="1928474" y="1328065"/>
                  </a:lnTo>
                  <a:lnTo>
                    <a:pt x="1928474" y="1332825"/>
                  </a:lnTo>
                  <a:lnTo>
                    <a:pt x="1928157" y="1336951"/>
                  </a:lnTo>
                  <a:lnTo>
                    <a:pt x="1927522" y="1342029"/>
                  </a:lnTo>
                  <a:lnTo>
                    <a:pt x="1926252" y="1346789"/>
                  </a:lnTo>
                  <a:lnTo>
                    <a:pt x="1924981" y="1351549"/>
                  </a:lnTo>
                  <a:lnTo>
                    <a:pt x="1923711" y="1356627"/>
                  </a:lnTo>
                  <a:lnTo>
                    <a:pt x="1921488" y="1361704"/>
                  </a:lnTo>
                  <a:lnTo>
                    <a:pt x="1919583" y="1366782"/>
                  </a:lnTo>
                  <a:lnTo>
                    <a:pt x="1917728" y="1370490"/>
                  </a:lnTo>
                  <a:lnTo>
                    <a:pt x="1673225" y="1539875"/>
                  </a:lnTo>
                  <a:lnTo>
                    <a:pt x="1839536" y="1455101"/>
                  </a:lnTo>
                  <a:lnTo>
                    <a:pt x="1835829" y="1457509"/>
                  </a:lnTo>
                  <a:lnTo>
                    <a:pt x="1835750" y="1457545"/>
                  </a:lnTo>
                  <a:lnTo>
                    <a:pt x="1831940" y="1459449"/>
                  </a:lnTo>
                  <a:lnTo>
                    <a:pt x="1834797" y="1458179"/>
                  </a:lnTo>
                  <a:lnTo>
                    <a:pt x="1835829" y="1457509"/>
                  </a:lnTo>
                  <a:lnTo>
                    <a:pt x="1846229" y="1452784"/>
                  </a:lnTo>
                  <a:lnTo>
                    <a:pt x="1861789" y="1446437"/>
                  </a:lnTo>
                  <a:lnTo>
                    <a:pt x="1871633" y="1442629"/>
                  </a:lnTo>
                  <a:lnTo>
                    <a:pt x="1882112" y="1438821"/>
                  </a:lnTo>
                  <a:lnTo>
                    <a:pt x="1893226" y="1435013"/>
                  </a:lnTo>
                  <a:lnTo>
                    <a:pt x="1905293" y="1431204"/>
                  </a:lnTo>
                  <a:lnTo>
                    <a:pt x="1917995" y="1427714"/>
                  </a:lnTo>
                  <a:lnTo>
                    <a:pt x="1930697" y="1424857"/>
                  </a:lnTo>
                  <a:lnTo>
                    <a:pt x="1944034" y="1422001"/>
                  </a:lnTo>
                  <a:lnTo>
                    <a:pt x="1957054" y="1420097"/>
                  </a:lnTo>
                  <a:lnTo>
                    <a:pt x="1970391" y="1418828"/>
                  </a:lnTo>
                  <a:lnTo>
                    <a:pt x="1977059" y="1418510"/>
                  </a:lnTo>
                  <a:lnTo>
                    <a:pt x="1983410" y="1418193"/>
                  </a:lnTo>
                  <a:lnTo>
                    <a:pt x="1989761" y="1418510"/>
                  </a:lnTo>
                  <a:lnTo>
                    <a:pt x="1995795" y="1418828"/>
                  </a:lnTo>
                  <a:lnTo>
                    <a:pt x="2001828" y="1419780"/>
                  </a:lnTo>
                  <a:lnTo>
                    <a:pt x="2007862" y="1420732"/>
                  </a:lnTo>
                  <a:lnTo>
                    <a:pt x="2013577" y="1421684"/>
                  </a:lnTo>
                  <a:lnTo>
                    <a:pt x="2018658" y="1423588"/>
                  </a:lnTo>
                  <a:lnTo>
                    <a:pt x="2023739" y="1425175"/>
                  </a:lnTo>
                  <a:lnTo>
                    <a:pt x="2028820" y="1427079"/>
                  </a:lnTo>
                  <a:lnTo>
                    <a:pt x="2033265" y="1429618"/>
                  </a:lnTo>
                  <a:lnTo>
                    <a:pt x="2037394" y="1431839"/>
                  </a:lnTo>
                  <a:lnTo>
                    <a:pt x="2041839" y="1434378"/>
                  </a:lnTo>
                  <a:lnTo>
                    <a:pt x="2045650" y="1437234"/>
                  </a:lnTo>
                  <a:lnTo>
                    <a:pt x="2048825" y="1439773"/>
                  </a:lnTo>
                  <a:lnTo>
                    <a:pt x="2052001" y="1442946"/>
                  </a:lnTo>
                  <a:lnTo>
                    <a:pt x="2054859" y="1445803"/>
                  </a:lnTo>
                  <a:lnTo>
                    <a:pt x="2057082" y="1449294"/>
                  </a:lnTo>
                  <a:lnTo>
                    <a:pt x="2059305" y="1452467"/>
                  </a:lnTo>
                  <a:lnTo>
                    <a:pt x="2060892" y="1455958"/>
                  </a:lnTo>
                  <a:lnTo>
                    <a:pt x="2062162" y="1459131"/>
                  </a:lnTo>
                  <a:lnTo>
                    <a:pt x="2063115" y="1462622"/>
                  </a:lnTo>
                  <a:lnTo>
                    <a:pt x="2063433" y="1465796"/>
                  </a:lnTo>
                  <a:lnTo>
                    <a:pt x="2063750" y="1469287"/>
                  </a:lnTo>
                  <a:lnTo>
                    <a:pt x="2063433" y="1472778"/>
                  </a:lnTo>
                  <a:lnTo>
                    <a:pt x="2062480" y="1476268"/>
                  </a:lnTo>
                  <a:lnTo>
                    <a:pt x="2061210" y="1479442"/>
                  </a:lnTo>
                  <a:lnTo>
                    <a:pt x="2059622" y="1482933"/>
                  </a:lnTo>
                  <a:lnTo>
                    <a:pt x="2057082" y="1485789"/>
                  </a:lnTo>
                  <a:lnTo>
                    <a:pt x="2054541" y="1489280"/>
                  </a:lnTo>
                  <a:lnTo>
                    <a:pt x="2051048" y="1492136"/>
                  </a:lnTo>
                  <a:lnTo>
                    <a:pt x="2047555" y="1495309"/>
                  </a:lnTo>
                  <a:lnTo>
                    <a:pt x="2043110" y="1497848"/>
                  </a:lnTo>
                  <a:lnTo>
                    <a:pt x="2038029" y="1500704"/>
                  </a:lnTo>
                  <a:lnTo>
                    <a:pt x="2017071" y="1511494"/>
                  </a:lnTo>
                  <a:lnTo>
                    <a:pt x="1995795" y="1522919"/>
                  </a:lnTo>
                  <a:lnTo>
                    <a:pt x="1975154" y="1534344"/>
                  </a:lnTo>
                  <a:lnTo>
                    <a:pt x="1956101" y="1545451"/>
                  </a:lnTo>
                  <a:lnTo>
                    <a:pt x="1926252" y="1562271"/>
                  </a:lnTo>
                  <a:lnTo>
                    <a:pt x="1914502" y="1569252"/>
                  </a:lnTo>
                  <a:lnTo>
                    <a:pt x="1983410" y="1527997"/>
                  </a:lnTo>
                  <a:lnTo>
                    <a:pt x="1511215" y="1778704"/>
                  </a:lnTo>
                  <a:lnTo>
                    <a:pt x="1498196" y="1785369"/>
                  </a:lnTo>
                  <a:lnTo>
                    <a:pt x="1482953" y="1792985"/>
                  </a:lnTo>
                  <a:lnTo>
                    <a:pt x="1462948" y="1802823"/>
                  </a:lnTo>
                  <a:lnTo>
                    <a:pt x="1438814" y="1814248"/>
                  </a:lnTo>
                  <a:lnTo>
                    <a:pt x="1410870" y="1827259"/>
                  </a:lnTo>
                  <a:lnTo>
                    <a:pt x="1380385" y="1841223"/>
                  </a:lnTo>
                  <a:lnTo>
                    <a:pt x="1347678" y="1855186"/>
                  </a:lnTo>
                  <a:lnTo>
                    <a:pt x="1313382" y="1869150"/>
                  </a:lnTo>
                  <a:lnTo>
                    <a:pt x="1295917" y="1876131"/>
                  </a:lnTo>
                  <a:lnTo>
                    <a:pt x="1278769" y="1882796"/>
                  </a:lnTo>
                  <a:lnTo>
                    <a:pt x="1260987" y="1889143"/>
                  </a:lnTo>
                  <a:lnTo>
                    <a:pt x="1243204" y="1895172"/>
                  </a:lnTo>
                  <a:lnTo>
                    <a:pt x="1225739" y="1900885"/>
                  </a:lnTo>
                  <a:lnTo>
                    <a:pt x="1208909" y="1905962"/>
                  </a:lnTo>
                  <a:lnTo>
                    <a:pt x="1191761" y="1910723"/>
                  </a:lnTo>
                  <a:lnTo>
                    <a:pt x="1175248" y="1914848"/>
                  </a:lnTo>
                  <a:lnTo>
                    <a:pt x="1159371" y="1918656"/>
                  </a:lnTo>
                  <a:lnTo>
                    <a:pt x="1144129" y="1921513"/>
                  </a:lnTo>
                  <a:lnTo>
                    <a:pt x="1129204" y="1923417"/>
                  </a:lnTo>
                  <a:lnTo>
                    <a:pt x="1115232" y="1925004"/>
                  </a:lnTo>
                  <a:lnTo>
                    <a:pt x="1108563" y="1925321"/>
                  </a:lnTo>
                  <a:lnTo>
                    <a:pt x="1102212" y="1925638"/>
                  </a:lnTo>
                  <a:lnTo>
                    <a:pt x="1095861" y="1925638"/>
                  </a:lnTo>
                  <a:lnTo>
                    <a:pt x="1089828" y="1925321"/>
                  </a:lnTo>
                  <a:lnTo>
                    <a:pt x="1076808" y="1924051"/>
                  </a:lnTo>
                  <a:lnTo>
                    <a:pt x="1061884" y="1922465"/>
                  </a:lnTo>
                  <a:lnTo>
                    <a:pt x="1025683" y="1918656"/>
                  </a:lnTo>
                  <a:lnTo>
                    <a:pt x="983131" y="1912944"/>
                  </a:lnTo>
                  <a:lnTo>
                    <a:pt x="934546" y="1906280"/>
                  </a:lnTo>
                  <a:lnTo>
                    <a:pt x="824992" y="1890412"/>
                  </a:lnTo>
                  <a:lnTo>
                    <a:pt x="707181" y="1872958"/>
                  </a:lnTo>
                  <a:lnTo>
                    <a:pt x="589688" y="1856138"/>
                  </a:lnTo>
                  <a:lnTo>
                    <a:pt x="534117" y="1848522"/>
                  </a:lnTo>
                  <a:lnTo>
                    <a:pt x="482357" y="1841540"/>
                  </a:lnTo>
                  <a:lnTo>
                    <a:pt x="435677" y="1835828"/>
                  </a:lnTo>
                  <a:lnTo>
                    <a:pt x="394713" y="1831385"/>
                  </a:lnTo>
                  <a:lnTo>
                    <a:pt x="376613" y="1829798"/>
                  </a:lnTo>
                  <a:lnTo>
                    <a:pt x="361053" y="1828529"/>
                  </a:lnTo>
                  <a:lnTo>
                    <a:pt x="347399" y="1827577"/>
                  </a:lnTo>
                  <a:lnTo>
                    <a:pt x="335967" y="1827259"/>
                  </a:lnTo>
                  <a:lnTo>
                    <a:pt x="314056" y="1827577"/>
                  </a:lnTo>
                  <a:lnTo>
                    <a:pt x="289922" y="1827894"/>
                  </a:lnTo>
                  <a:lnTo>
                    <a:pt x="237209" y="1829481"/>
                  </a:lnTo>
                  <a:lnTo>
                    <a:pt x="181321" y="1831385"/>
                  </a:lnTo>
                  <a:lnTo>
                    <a:pt x="126702" y="1833606"/>
                  </a:lnTo>
                  <a:lnTo>
                    <a:pt x="37153" y="1837732"/>
                  </a:lnTo>
                  <a:lnTo>
                    <a:pt x="0" y="1839636"/>
                  </a:lnTo>
                  <a:lnTo>
                    <a:pt x="19053" y="1500704"/>
                  </a:lnTo>
                  <a:lnTo>
                    <a:pt x="28580" y="1501657"/>
                  </a:lnTo>
                  <a:lnTo>
                    <a:pt x="54301" y="1503878"/>
                  </a:lnTo>
                  <a:lnTo>
                    <a:pt x="72084" y="1505147"/>
                  </a:lnTo>
                  <a:lnTo>
                    <a:pt x="92089" y="1506099"/>
                  </a:lnTo>
                  <a:lnTo>
                    <a:pt x="114318" y="1507369"/>
                  </a:lnTo>
                  <a:lnTo>
                    <a:pt x="137499" y="1507686"/>
                  </a:lnTo>
                  <a:lnTo>
                    <a:pt x="161632" y="1507369"/>
                  </a:lnTo>
                  <a:lnTo>
                    <a:pt x="173699" y="1506734"/>
                  </a:lnTo>
                  <a:lnTo>
                    <a:pt x="186084" y="1505782"/>
                  </a:lnTo>
                  <a:lnTo>
                    <a:pt x="198151" y="1504830"/>
                  </a:lnTo>
                  <a:lnTo>
                    <a:pt x="210217" y="1503878"/>
                  </a:lnTo>
                  <a:lnTo>
                    <a:pt x="221649" y="1502291"/>
                  </a:lnTo>
                  <a:lnTo>
                    <a:pt x="233399" y="1500704"/>
                  </a:lnTo>
                  <a:lnTo>
                    <a:pt x="244513" y="1498483"/>
                  </a:lnTo>
                  <a:lnTo>
                    <a:pt x="255627" y="1496262"/>
                  </a:lnTo>
                  <a:lnTo>
                    <a:pt x="265471" y="1493088"/>
                  </a:lnTo>
                  <a:lnTo>
                    <a:pt x="275315" y="1490232"/>
                  </a:lnTo>
                  <a:lnTo>
                    <a:pt x="284524" y="1486424"/>
                  </a:lnTo>
                  <a:lnTo>
                    <a:pt x="292780" y="1482615"/>
                  </a:lnTo>
                  <a:lnTo>
                    <a:pt x="300719" y="1478172"/>
                  </a:lnTo>
                  <a:lnTo>
                    <a:pt x="304212" y="1475634"/>
                  </a:lnTo>
                  <a:lnTo>
                    <a:pt x="307705" y="1473095"/>
                  </a:lnTo>
                  <a:lnTo>
                    <a:pt x="321677" y="1462622"/>
                  </a:lnTo>
                  <a:lnTo>
                    <a:pt x="337872" y="1450880"/>
                  </a:lnTo>
                  <a:lnTo>
                    <a:pt x="355972" y="1438821"/>
                  </a:lnTo>
                  <a:lnTo>
                    <a:pt x="375978" y="1426127"/>
                  </a:lnTo>
                  <a:lnTo>
                    <a:pt x="396936" y="1413433"/>
                  </a:lnTo>
                  <a:lnTo>
                    <a:pt x="418847" y="1400421"/>
                  </a:lnTo>
                  <a:lnTo>
                    <a:pt x="441075" y="1387727"/>
                  </a:lnTo>
                  <a:lnTo>
                    <a:pt x="463621" y="1375351"/>
                  </a:lnTo>
                  <a:lnTo>
                    <a:pt x="485850" y="1363291"/>
                  </a:lnTo>
                  <a:lnTo>
                    <a:pt x="508078" y="1352184"/>
                  </a:lnTo>
                  <a:lnTo>
                    <a:pt x="529037" y="1341711"/>
                  </a:lnTo>
                  <a:lnTo>
                    <a:pt x="549042" y="1332191"/>
                  </a:lnTo>
                  <a:lnTo>
                    <a:pt x="567142" y="1323940"/>
                  </a:lnTo>
                  <a:lnTo>
                    <a:pt x="583972" y="1317275"/>
                  </a:lnTo>
                  <a:lnTo>
                    <a:pt x="597945" y="1311880"/>
                  </a:lnTo>
                  <a:lnTo>
                    <a:pt x="604296" y="1309976"/>
                  </a:lnTo>
                  <a:lnTo>
                    <a:pt x="609694" y="1308389"/>
                  </a:lnTo>
                  <a:lnTo>
                    <a:pt x="616680" y="1307120"/>
                  </a:lnTo>
                  <a:lnTo>
                    <a:pt x="626524" y="1304899"/>
                  </a:lnTo>
                  <a:lnTo>
                    <a:pt x="655103" y="1299821"/>
                  </a:lnTo>
                  <a:lnTo>
                    <a:pt x="693844" y="1293474"/>
                  </a:lnTo>
                  <a:lnTo>
                    <a:pt x="740842" y="1286492"/>
                  </a:lnTo>
                  <a:lnTo>
                    <a:pt x="794507" y="1279193"/>
                  </a:lnTo>
                  <a:lnTo>
                    <a:pt x="853254" y="1271894"/>
                  </a:lnTo>
                  <a:lnTo>
                    <a:pt x="884056" y="1268403"/>
                  </a:lnTo>
                  <a:lnTo>
                    <a:pt x="915176" y="1264912"/>
                  </a:lnTo>
                  <a:lnTo>
                    <a:pt x="946931" y="1261421"/>
                  </a:lnTo>
                  <a:lnTo>
                    <a:pt x="979003" y="1258565"/>
                  </a:lnTo>
                  <a:lnTo>
                    <a:pt x="1010758" y="1256026"/>
                  </a:lnTo>
                  <a:lnTo>
                    <a:pt x="1042195" y="1253488"/>
                  </a:lnTo>
                  <a:lnTo>
                    <a:pt x="1073633" y="1251583"/>
                  </a:lnTo>
                  <a:lnTo>
                    <a:pt x="1103800" y="1249997"/>
                  </a:lnTo>
                  <a:lnTo>
                    <a:pt x="1108711" y="1249733"/>
                  </a:lnTo>
                  <a:lnTo>
                    <a:pt x="1108711" y="1144905"/>
                  </a:lnTo>
                  <a:lnTo>
                    <a:pt x="1105218" y="1127104"/>
                  </a:lnTo>
                  <a:lnTo>
                    <a:pt x="1102043" y="1110256"/>
                  </a:lnTo>
                  <a:lnTo>
                    <a:pt x="1097916" y="1094680"/>
                  </a:lnTo>
                  <a:lnTo>
                    <a:pt x="1093788" y="1080057"/>
                  </a:lnTo>
                  <a:lnTo>
                    <a:pt x="1089026" y="1067024"/>
                  </a:lnTo>
                  <a:lnTo>
                    <a:pt x="1083946" y="1054626"/>
                  </a:lnTo>
                  <a:lnTo>
                    <a:pt x="1078866" y="1043818"/>
                  </a:lnTo>
                  <a:lnTo>
                    <a:pt x="1073468" y="1033010"/>
                  </a:lnTo>
                  <a:lnTo>
                    <a:pt x="1067753" y="1023474"/>
                  </a:lnTo>
                  <a:lnTo>
                    <a:pt x="1061721" y="1014255"/>
                  </a:lnTo>
                  <a:lnTo>
                    <a:pt x="1055371" y="1005672"/>
                  </a:lnTo>
                  <a:lnTo>
                    <a:pt x="1049021" y="997407"/>
                  </a:lnTo>
                  <a:lnTo>
                    <a:pt x="1042671" y="989460"/>
                  </a:lnTo>
                  <a:lnTo>
                    <a:pt x="1036003" y="981831"/>
                  </a:lnTo>
                  <a:lnTo>
                    <a:pt x="1022668" y="966891"/>
                  </a:lnTo>
                  <a:lnTo>
                    <a:pt x="1013461" y="957036"/>
                  </a:lnTo>
                  <a:lnTo>
                    <a:pt x="1004888" y="947182"/>
                  </a:lnTo>
                  <a:lnTo>
                    <a:pt x="995681" y="936692"/>
                  </a:lnTo>
                  <a:lnTo>
                    <a:pt x="987108" y="925884"/>
                  </a:lnTo>
                  <a:lnTo>
                    <a:pt x="978853" y="914440"/>
                  </a:lnTo>
                  <a:lnTo>
                    <a:pt x="970916" y="902042"/>
                  </a:lnTo>
                  <a:lnTo>
                    <a:pt x="966788" y="895367"/>
                  </a:lnTo>
                  <a:lnTo>
                    <a:pt x="962978" y="888691"/>
                  </a:lnTo>
                  <a:lnTo>
                    <a:pt x="959168" y="881698"/>
                  </a:lnTo>
                  <a:lnTo>
                    <a:pt x="955676" y="874069"/>
                  </a:lnTo>
                  <a:lnTo>
                    <a:pt x="952183" y="866122"/>
                  </a:lnTo>
                  <a:lnTo>
                    <a:pt x="948691" y="858175"/>
                  </a:lnTo>
                  <a:lnTo>
                    <a:pt x="945516" y="849910"/>
                  </a:lnTo>
                  <a:lnTo>
                    <a:pt x="942341" y="841009"/>
                  </a:lnTo>
                  <a:lnTo>
                    <a:pt x="939483" y="831790"/>
                  </a:lnTo>
                  <a:lnTo>
                    <a:pt x="936626" y="821936"/>
                  </a:lnTo>
                  <a:lnTo>
                    <a:pt x="934086" y="812082"/>
                  </a:lnTo>
                  <a:lnTo>
                    <a:pt x="931863" y="801274"/>
                  </a:lnTo>
                  <a:lnTo>
                    <a:pt x="929323" y="790148"/>
                  </a:lnTo>
                  <a:lnTo>
                    <a:pt x="927418" y="778704"/>
                  </a:lnTo>
                  <a:lnTo>
                    <a:pt x="925513" y="766624"/>
                  </a:lnTo>
                  <a:lnTo>
                    <a:pt x="923608" y="753909"/>
                  </a:lnTo>
                  <a:lnTo>
                    <a:pt x="922338" y="740876"/>
                  </a:lnTo>
                  <a:lnTo>
                    <a:pt x="921068" y="727207"/>
                  </a:lnTo>
                  <a:lnTo>
                    <a:pt x="920433" y="712584"/>
                  </a:lnTo>
                  <a:lnTo>
                    <a:pt x="919481" y="697644"/>
                  </a:lnTo>
                  <a:lnTo>
                    <a:pt x="919163" y="680478"/>
                  </a:lnTo>
                  <a:lnTo>
                    <a:pt x="919481" y="663948"/>
                  </a:lnTo>
                  <a:lnTo>
                    <a:pt x="920751" y="647736"/>
                  </a:lnTo>
                  <a:lnTo>
                    <a:pt x="922338" y="631842"/>
                  </a:lnTo>
                  <a:lnTo>
                    <a:pt x="924561" y="616266"/>
                  </a:lnTo>
                  <a:lnTo>
                    <a:pt x="928053" y="601325"/>
                  </a:lnTo>
                  <a:lnTo>
                    <a:pt x="932181" y="586703"/>
                  </a:lnTo>
                  <a:lnTo>
                    <a:pt x="936308" y="572398"/>
                  </a:lnTo>
                  <a:lnTo>
                    <a:pt x="941706" y="558093"/>
                  </a:lnTo>
                  <a:lnTo>
                    <a:pt x="947738" y="544424"/>
                  </a:lnTo>
                  <a:lnTo>
                    <a:pt x="954406" y="531391"/>
                  </a:lnTo>
                  <a:lnTo>
                    <a:pt x="958216" y="525033"/>
                  </a:lnTo>
                  <a:lnTo>
                    <a:pt x="961708" y="518676"/>
                  </a:lnTo>
                  <a:lnTo>
                    <a:pt x="965836" y="512318"/>
                  </a:lnTo>
                  <a:lnTo>
                    <a:pt x="969646" y="506278"/>
                  </a:lnTo>
                  <a:lnTo>
                    <a:pt x="978853" y="494199"/>
                  </a:lnTo>
                  <a:lnTo>
                    <a:pt x="988061" y="483073"/>
                  </a:lnTo>
                  <a:lnTo>
                    <a:pt x="998221" y="471629"/>
                  </a:lnTo>
                  <a:lnTo>
                    <a:pt x="1008698" y="461139"/>
                  </a:lnTo>
                  <a:lnTo>
                    <a:pt x="1019811" y="451602"/>
                  </a:lnTo>
                  <a:lnTo>
                    <a:pt x="1030923" y="442384"/>
                  </a:lnTo>
                  <a:lnTo>
                    <a:pt x="1042671" y="433801"/>
                  </a:lnTo>
                  <a:lnTo>
                    <a:pt x="1054736" y="425854"/>
                  </a:lnTo>
                  <a:lnTo>
                    <a:pt x="1066483" y="418542"/>
                  </a:lnTo>
                  <a:lnTo>
                    <a:pt x="1078866" y="411549"/>
                  </a:lnTo>
                  <a:lnTo>
                    <a:pt x="1091248" y="405191"/>
                  </a:lnTo>
                  <a:lnTo>
                    <a:pt x="1103631" y="399152"/>
                  </a:lnTo>
                  <a:lnTo>
                    <a:pt x="1116331" y="393748"/>
                  </a:lnTo>
                  <a:lnTo>
                    <a:pt x="1128713" y="388661"/>
                  </a:lnTo>
                  <a:lnTo>
                    <a:pt x="1141413" y="383893"/>
                  </a:lnTo>
                  <a:lnTo>
                    <a:pt x="1153796" y="380079"/>
                  </a:lnTo>
                  <a:lnTo>
                    <a:pt x="1166178" y="376264"/>
                  </a:lnTo>
                  <a:lnTo>
                    <a:pt x="1178243" y="373085"/>
                  </a:lnTo>
                  <a:lnTo>
                    <a:pt x="1190308" y="369906"/>
                  </a:lnTo>
                  <a:lnTo>
                    <a:pt x="1201738" y="367363"/>
                  </a:lnTo>
                  <a:lnTo>
                    <a:pt x="1213168" y="364820"/>
                  </a:lnTo>
                  <a:lnTo>
                    <a:pt x="1224281" y="362595"/>
                  </a:lnTo>
                  <a:lnTo>
                    <a:pt x="1235076" y="361006"/>
                  </a:lnTo>
                  <a:lnTo>
                    <a:pt x="1254761" y="358145"/>
                  </a:lnTo>
                  <a:lnTo>
                    <a:pt x="1272223" y="356237"/>
                  </a:lnTo>
                  <a:lnTo>
                    <a:pt x="1287781" y="354966"/>
                  </a:lnTo>
                  <a:lnTo>
                    <a:pt x="1300163" y="354330"/>
                  </a:lnTo>
                  <a:lnTo>
                    <a:pt x="1309371" y="354012"/>
                  </a:lnTo>
                  <a:close/>
                  <a:moveTo>
                    <a:pt x="1815403" y="215900"/>
                  </a:moveTo>
                  <a:lnTo>
                    <a:pt x="1818266" y="216218"/>
                  </a:lnTo>
                  <a:lnTo>
                    <a:pt x="1821764" y="216535"/>
                  </a:lnTo>
                  <a:lnTo>
                    <a:pt x="1824945" y="217170"/>
                  </a:lnTo>
                  <a:lnTo>
                    <a:pt x="1828126" y="218758"/>
                  </a:lnTo>
                  <a:lnTo>
                    <a:pt x="1830989" y="220028"/>
                  </a:lnTo>
                  <a:lnTo>
                    <a:pt x="1834170" y="221615"/>
                  </a:lnTo>
                  <a:lnTo>
                    <a:pt x="1836715" y="223520"/>
                  </a:lnTo>
                  <a:lnTo>
                    <a:pt x="1839577" y="226060"/>
                  </a:lnTo>
                  <a:lnTo>
                    <a:pt x="1841804" y="228600"/>
                  </a:lnTo>
                  <a:lnTo>
                    <a:pt x="1843713" y="231458"/>
                  </a:lnTo>
                  <a:lnTo>
                    <a:pt x="1845621" y="234315"/>
                  </a:lnTo>
                  <a:lnTo>
                    <a:pt x="1847212" y="237490"/>
                  </a:lnTo>
                  <a:lnTo>
                    <a:pt x="1848166" y="240348"/>
                  </a:lnTo>
                  <a:lnTo>
                    <a:pt x="1848802" y="243523"/>
                  </a:lnTo>
                  <a:lnTo>
                    <a:pt x="1849438" y="247015"/>
                  </a:lnTo>
                  <a:lnTo>
                    <a:pt x="1849438" y="250508"/>
                  </a:lnTo>
                  <a:lnTo>
                    <a:pt x="1849438" y="253365"/>
                  </a:lnTo>
                  <a:lnTo>
                    <a:pt x="1848802" y="256858"/>
                  </a:lnTo>
                  <a:lnTo>
                    <a:pt x="1848166" y="260033"/>
                  </a:lnTo>
                  <a:lnTo>
                    <a:pt x="1847212" y="263208"/>
                  </a:lnTo>
                  <a:lnTo>
                    <a:pt x="1845621" y="266065"/>
                  </a:lnTo>
                  <a:lnTo>
                    <a:pt x="1843713" y="268923"/>
                  </a:lnTo>
                  <a:lnTo>
                    <a:pt x="1841804" y="271780"/>
                  </a:lnTo>
                  <a:lnTo>
                    <a:pt x="1839577" y="274320"/>
                  </a:lnTo>
                  <a:lnTo>
                    <a:pt x="1736517" y="377190"/>
                  </a:lnTo>
                  <a:lnTo>
                    <a:pt x="1733654" y="379730"/>
                  </a:lnTo>
                  <a:lnTo>
                    <a:pt x="1731109" y="381635"/>
                  </a:lnTo>
                  <a:lnTo>
                    <a:pt x="1727928" y="383223"/>
                  </a:lnTo>
                  <a:lnTo>
                    <a:pt x="1725065" y="384810"/>
                  </a:lnTo>
                  <a:lnTo>
                    <a:pt x="1721885" y="386080"/>
                  </a:lnTo>
                  <a:lnTo>
                    <a:pt x="1718704" y="386715"/>
                  </a:lnTo>
                  <a:lnTo>
                    <a:pt x="1715205" y="387350"/>
                  </a:lnTo>
                  <a:lnTo>
                    <a:pt x="1712342" y="387350"/>
                  </a:lnTo>
                  <a:lnTo>
                    <a:pt x="1708843" y="387350"/>
                  </a:lnTo>
                  <a:lnTo>
                    <a:pt x="1705662" y="386715"/>
                  </a:lnTo>
                  <a:lnTo>
                    <a:pt x="1702163" y="386080"/>
                  </a:lnTo>
                  <a:lnTo>
                    <a:pt x="1699300" y="384810"/>
                  </a:lnTo>
                  <a:lnTo>
                    <a:pt x="1696119" y="383223"/>
                  </a:lnTo>
                  <a:lnTo>
                    <a:pt x="1693257" y="381635"/>
                  </a:lnTo>
                  <a:lnTo>
                    <a:pt x="1690394" y="379730"/>
                  </a:lnTo>
                  <a:lnTo>
                    <a:pt x="1687849" y="377190"/>
                  </a:lnTo>
                  <a:lnTo>
                    <a:pt x="1685622" y="374650"/>
                  </a:lnTo>
                  <a:lnTo>
                    <a:pt x="1683396" y="371793"/>
                  </a:lnTo>
                  <a:lnTo>
                    <a:pt x="1681805" y="368935"/>
                  </a:lnTo>
                  <a:lnTo>
                    <a:pt x="1680533" y="365760"/>
                  </a:lnTo>
                  <a:lnTo>
                    <a:pt x="1679261" y="362903"/>
                  </a:lnTo>
                  <a:lnTo>
                    <a:pt x="1678624" y="359410"/>
                  </a:lnTo>
                  <a:lnTo>
                    <a:pt x="1678306" y="356235"/>
                  </a:lnTo>
                  <a:lnTo>
                    <a:pt x="1677988" y="353378"/>
                  </a:lnTo>
                  <a:lnTo>
                    <a:pt x="1678306" y="349885"/>
                  </a:lnTo>
                  <a:lnTo>
                    <a:pt x="1678624" y="346393"/>
                  </a:lnTo>
                  <a:lnTo>
                    <a:pt x="1679261" y="343218"/>
                  </a:lnTo>
                  <a:lnTo>
                    <a:pt x="1680533" y="340043"/>
                  </a:lnTo>
                  <a:lnTo>
                    <a:pt x="1681805" y="337185"/>
                  </a:lnTo>
                  <a:lnTo>
                    <a:pt x="1683396" y="334328"/>
                  </a:lnTo>
                  <a:lnTo>
                    <a:pt x="1685622" y="331470"/>
                  </a:lnTo>
                  <a:lnTo>
                    <a:pt x="1687849" y="328930"/>
                  </a:lnTo>
                  <a:lnTo>
                    <a:pt x="1790910" y="226060"/>
                  </a:lnTo>
                  <a:lnTo>
                    <a:pt x="1793455" y="223520"/>
                  </a:lnTo>
                  <a:lnTo>
                    <a:pt x="1796317" y="221615"/>
                  </a:lnTo>
                  <a:lnTo>
                    <a:pt x="1799180" y="220028"/>
                  </a:lnTo>
                  <a:lnTo>
                    <a:pt x="1802361" y="218758"/>
                  </a:lnTo>
                  <a:lnTo>
                    <a:pt x="1805224" y="217170"/>
                  </a:lnTo>
                  <a:lnTo>
                    <a:pt x="1808723" y="216535"/>
                  </a:lnTo>
                  <a:lnTo>
                    <a:pt x="1811904" y="216218"/>
                  </a:lnTo>
                  <a:lnTo>
                    <a:pt x="1815403" y="215900"/>
                  </a:lnTo>
                  <a:close/>
                  <a:moveTo>
                    <a:pt x="851599" y="215900"/>
                  </a:moveTo>
                  <a:lnTo>
                    <a:pt x="855065" y="216218"/>
                  </a:lnTo>
                  <a:lnTo>
                    <a:pt x="857902" y="216535"/>
                  </a:lnTo>
                  <a:lnTo>
                    <a:pt x="861368" y="217170"/>
                  </a:lnTo>
                  <a:lnTo>
                    <a:pt x="864205" y="218758"/>
                  </a:lnTo>
                  <a:lnTo>
                    <a:pt x="867356" y="220028"/>
                  </a:lnTo>
                  <a:lnTo>
                    <a:pt x="870192" y="221615"/>
                  </a:lnTo>
                  <a:lnTo>
                    <a:pt x="872713" y="223520"/>
                  </a:lnTo>
                  <a:lnTo>
                    <a:pt x="875550" y="226060"/>
                  </a:lnTo>
                  <a:lnTo>
                    <a:pt x="977657" y="328930"/>
                  </a:lnTo>
                  <a:lnTo>
                    <a:pt x="979863" y="331470"/>
                  </a:lnTo>
                  <a:lnTo>
                    <a:pt x="981754" y="334328"/>
                  </a:lnTo>
                  <a:lnTo>
                    <a:pt x="983960" y="337185"/>
                  </a:lnTo>
                  <a:lnTo>
                    <a:pt x="985220" y="340043"/>
                  </a:lnTo>
                  <a:lnTo>
                    <a:pt x="986166" y="343218"/>
                  </a:lnTo>
                  <a:lnTo>
                    <a:pt x="986796" y="346393"/>
                  </a:lnTo>
                  <a:lnTo>
                    <a:pt x="987426" y="349885"/>
                  </a:lnTo>
                  <a:lnTo>
                    <a:pt x="987426" y="353378"/>
                  </a:lnTo>
                  <a:lnTo>
                    <a:pt x="987426" y="356235"/>
                  </a:lnTo>
                  <a:lnTo>
                    <a:pt x="986796" y="359410"/>
                  </a:lnTo>
                  <a:lnTo>
                    <a:pt x="986166" y="362903"/>
                  </a:lnTo>
                  <a:lnTo>
                    <a:pt x="985220" y="365760"/>
                  </a:lnTo>
                  <a:lnTo>
                    <a:pt x="983960" y="368935"/>
                  </a:lnTo>
                  <a:lnTo>
                    <a:pt x="981754" y="371793"/>
                  </a:lnTo>
                  <a:lnTo>
                    <a:pt x="979863" y="374650"/>
                  </a:lnTo>
                  <a:lnTo>
                    <a:pt x="977657" y="377190"/>
                  </a:lnTo>
                  <a:lnTo>
                    <a:pt x="975135" y="379730"/>
                  </a:lnTo>
                  <a:lnTo>
                    <a:pt x="972299" y="381635"/>
                  </a:lnTo>
                  <a:lnTo>
                    <a:pt x="969778" y="383223"/>
                  </a:lnTo>
                  <a:lnTo>
                    <a:pt x="966627" y="384810"/>
                  </a:lnTo>
                  <a:lnTo>
                    <a:pt x="963475" y="386080"/>
                  </a:lnTo>
                  <a:lnTo>
                    <a:pt x="960324" y="386715"/>
                  </a:lnTo>
                  <a:lnTo>
                    <a:pt x="957172" y="387350"/>
                  </a:lnTo>
                  <a:lnTo>
                    <a:pt x="953706" y="387350"/>
                  </a:lnTo>
                  <a:lnTo>
                    <a:pt x="950554" y="387350"/>
                  </a:lnTo>
                  <a:lnTo>
                    <a:pt x="947088" y="386715"/>
                  </a:lnTo>
                  <a:lnTo>
                    <a:pt x="944251" y="386080"/>
                  </a:lnTo>
                  <a:lnTo>
                    <a:pt x="940785" y="384810"/>
                  </a:lnTo>
                  <a:lnTo>
                    <a:pt x="937948" y="383223"/>
                  </a:lnTo>
                  <a:lnTo>
                    <a:pt x="935112" y="381635"/>
                  </a:lnTo>
                  <a:lnTo>
                    <a:pt x="932276" y="379730"/>
                  </a:lnTo>
                  <a:lnTo>
                    <a:pt x="929440" y="377190"/>
                  </a:lnTo>
                  <a:lnTo>
                    <a:pt x="827333" y="274320"/>
                  </a:lnTo>
                  <a:lnTo>
                    <a:pt x="825127" y="271780"/>
                  </a:lnTo>
                  <a:lnTo>
                    <a:pt x="823236" y="268923"/>
                  </a:lnTo>
                  <a:lnTo>
                    <a:pt x="821345" y="266065"/>
                  </a:lnTo>
                  <a:lnTo>
                    <a:pt x="820084" y="263208"/>
                  </a:lnTo>
                  <a:lnTo>
                    <a:pt x="819139" y="260033"/>
                  </a:lnTo>
                  <a:lnTo>
                    <a:pt x="818193" y="256858"/>
                  </a:lnTo>
                  <a:lnTo>
                    <a:pt x="817878" y="253365"/>
                  </a:lnTo>
                  <a:lnTo>
                    <a:pt x="817563" y="250508"/>
                  </a:lnTo>
                  <a:lnTo>
                    <a:pt x="817878" y="247015"/>
                  </a:lnTo>
                  <a:lnTo>
                    <a:pt x="818193" y="243523"/>
                  </a:lnTo>
                  <a:lnTo>
                    <a:pt x="819139" y="240348"/>
                  </a:lnTo>
                  <a:lnTo>
                    <a:pt x="820084" y="237490"/>
                  </a:lnTo>
                  <a:lnTo>
                    <a:pt x="821345" y="234315"/>
                  </a:lnTo>
                  <a:lnTo>
                    <a:pt x="823236" y="231458"/>
                  </a:lnTo>
                  <a:lnTo>
                    <a:pt x="825127" y="228600"/>
                  </a:lnTo>
                  <a:lnTo>
                    <a:pt x="827333" y="226060"/>
                  </a:lnTo>
                  <a:lnTo>
                    <a:pt x="830169" y="223520"/>
                  </a:lnTo>
                  <a:lnTo>
                    <a:pt x="832690" y="221615"/>
                  </a:lnTo>
                  <a:lnTo>
                    <a:pt x="835842" y="220028"/>
                  </a:lnTo>
                  <a:lnTo>
                    <a:pt x="838678" y="218758"/>
                  </a:lnTo>
                  <a:lnTo>
                    <a:pt x="842144" y="217170"/>
                  </a:lnTo>
                  <a:lnTo>
                    <a:pt x="844981" y="216535"/>
                  </a:lnTo>
                  <a:lnTo>
                    <a:pt x="848447" y="216218"/>
                  </a:lnTo>
                  <a:lnTo>
                    <a:pt x="851599" y="215900"/>
                  </a:lnTo>
                  <a:close/>
                  <a:moveTo>
                    <a:pt x="1318578" y="0"/>
                  </a:moveTo>
                  <a:lnTo>
                    <a:pt x="1321753" y="318"/>
                  </a:lnTo>
                  <a:lnTo>
                    <a:pt x="1325563" y="636"/>
                  </a:lnTo>
                  <a:lnTo>
                    <a:pt x="1328421" y="1590"/>
                  </a:lnTo>
                  <a:lnTo>
                    <a:pt x="1331913" y="2544"/>
                  </a:lnTo>
                  <a:lnTo>
                    <a:pt x="1334771" y="4133"/>
                  </a:lnTo>
                  <a:lnTo>
                    <a:pt x="1337629" y="6041"/>
                  </a:lnTo>
                  <a:lnTo>
                    <a:pt x="1340169" y="7949"/>
                  </a:lnTo>
                  <a:lnTo>
                    <a:pt x="1342391" y="9857"/>
                  </a:lnTo>
                  <a:lnTo>
                    <a:pt x="1344931" y="12719"/>
                  </a:lnTo>
                  <a:lnTo>
                    <a:pt x="1346836" y="15262"/>
                  </a:lnTo>
                  <a:lnTo>
                    <a:pt x="1348424" y="18124"/>
                  </a:lnTo>
                  <a:lnTo>
                    <a:pt x="1350011" y="20986"/>
                  </a:lnTo>
                  <a:lnTo>
                    <a:pt x="1351281" y="23848"/>
                  </a:lnTo>
                  <a:lnTo>
                    <a:pt x="1351916" y="27345"/>
                  </a:lnTo>
                  <a:lnTo>
                    <a:pt x="1352551" y="30843"/>
                  </a:lnTo>
                  <a:lnTo>
                    <a:pt x="1352551" y="34341"/>
                  </a:lnTo>
                  <a:lnTo>
                    <a:pt x="1352551" y="180290"/>
                  </a:lnTo>
                  <a:lnTo>
                    <a:pt x="1352551" y="183469"/>
                  </a:lnTo>
                  <a:lnTo>
                    <a:pt x="1351916" y="186967"/>
                  </a:lnTo>
                  <a:lnTo>
                    <a:pt x="1351281" y="190147"/>
                  </a:lnTo>
                  <a:lnTo>
                    <a:pt x="1350011" y="193327"/>
                  </a:lnTo>
                  <a:lnTo>
                    <a:pt x="1348424" y="196188"/>
                  </a:lnTo>
                  <a:lnTo>
                    <a:pt x="1346836" y="199368"/>
                  </a:lnTo>
                  <a:lnTo>
                    <a:pt x="1344931" y="201912"/>
                  </a:lnTo>
                  <a:lnTo>
                    <a:pt x="1342391" y="204138"/>
                  </a:lnTo>
                  <a:lnTo>
                    <a:pt x="1340169" y="206681"/>
                  </a:lnTo>
                  <a:lnTo>
                    <a:pt x="1337629" y="208271"/>
                  </a:lnTo>
                  <a:lnTo>
                    <a:pt x="1334771" y="210179"/>
                  </a:lnTo>
                  <a:lnTo>
                    <a:pt x="1331913" y="211769"/>
                  </a:lnTo>
                  <a:lnTo>
                    <a:pt x="1328421" y="212723"/>
                  </a:lnTo>
                  <a:lnTo>
                    <a:pt x="1325563" y="213677"/>
                  </a:lnTo>
                  <a:lnTo>
                    <a:pt x="1321753" y="213995"/>
                  </a:lnTo>
                  <a:lnTo>
                    <a:pt x="1318578" y="214313"/>
                  </a:lnTo>
                  <a:lnTo>
                    <a:pt x="1315086" y="213995"/>
                  </a:lnTo>
                  <a:lnTo>
                    <a:pt x="1311593" y="213677"/>
                  </a:lnTo>
                  <a:lnTo>
                    <a:pt x="1308418" y="212723"/>
                  </a:lnTo>
                  <a:lnTo>
                    <a:pt x="1305243" y="211769"/>
                  </a:lnTo>
                  <a:lnTo>
                    <a:pt x="1302068" y="210179"/>
                  </a:lnTo>
                  <a:lnTo>
                    <a:pt x="1299528" y="208271"/>
                  </a:lnTo>
                  <a:lnTo>
                    <a:pt x="1296671" y="206681"/>
                  </a:lnTo>
                  <a:lnTo>
                    <a:pt x="1294448" y="204138"/>
                  </a:lnTo>
                  <a:lnTo>
                    <a:pt x="1292226" y="201912"/>
                  </a:lnTo>
                  <a:lnTo>
                    <a:pt x="1290003" y="199368"/>
                  </a:lnTo>
                  <a:lnTo>
                    <a:pt x="1288416" y="196188"/>
                  </a:lnTo>
                  <a:lnTo>
                    <a:pt x="1287146" y="193327"/>
                  </a:lnTo>
                  <a:lnTo>
                    <a:pt x="1285876" y="190147"/>
                  </a:lnTo>
                  <a:lnTo>
                    <a:pt x="1285241" y="186967"/>
                  </a:lnTo>
                  <a:lnTo>
                    <a:pt x="1284288" y="183469"/>
                  </a:lnTo>
                  <a:lnTo>
                    <a:pt x="1284288" y="180290"/>
                  </a:lnTo>
                  <a:lnTo>
                    <a:pt x="1284288" y="34341"/>
                  </a:lnTo>
                  <a:lnTo>
                    <a:pt x="1284288" y="30843"/>
                  </a:lnTo>
                  <a:lnTo>
                    <a:pt x="1285241" y="27345"/>
                  </a:lnTo>
                  <a:lnTo>
                    <a:pt x="1285876" y="23848"/>
                  </a:lnTo>
                  <a:lnTo>
                    <a:pt x="1287146" y="20986"/>
                  </a:lnTo>
                  <a:lnTo>
                    <a:pt x="1288416" y="18124"/>
                  </a:lnTo>
                  <a:lnTo>
                    <a:pt x="1290003" y="15262"/>
                  </a:lnTo>
                  <a:lnTo>
                    <a:pt x="1292226" y="12719"/>
                  </a:lnTo>
                  <a:lnTo>
                    <a:pt x="1294448" y="9857"/>
                  </a:lnTo>
                  <a:lnTo>
                    <a:pt x="1296671" y="7949"/>
                  </a:lnTo>
                  <a:lnTo>
                    <a:pt x="1299528" y="6041"/>
                  </a:lnTo>
                  <a:lnTo>
                    <a:pt x="1302068" y="4133"/>
                  </a:lnTo>
                  <a:lnTo>
                    <a:pt x="1305243" y="2544"/>
                  </a:lnTo>
                  <a:lnTo>
                    <a:pt x="1308418" y="1590"/>
                  </a:lnTo>
                  <a:lnTo>
                    <a:pt x="1311593" y="636"/>
                  </a:lnTo>
                  <a:lnTo>
                    <a:pt x="1315086" y="318"/>
                  </a:lnTo>
                  <a:lnTo>
                    <a:pt x="131857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1" name="矩形 26"/>
            <p:cNvSpPr>
              <a:spLocks noChangeArrowheads="1"/>
            </p:cNvSpPr>
            <p:nvPr/>
          </p:nvSpPr>
          <p:spPr bwMode="auto">
            <a:xfrm>
              <a:off x="5326349" y="2505692"/>
              <a:ext cx="1539302" cy="36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Add title</a:t>
              </a:r>
              <a:endParaRPr lang="zh-CN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42" name="组合 6"/>
          <p:cNvGrpSpPr/>
          <p:nvPr/>
        </p:nvGrpSpPr>
        <p:grpSpPr bwMode="auto">
          <a:xfrm>
            <a:off x="8880476" y="1546404"/>
            <a:ext cx="2282825" cy="1970087"/>
            <a:chOff x="8879886" y="1211957"/>
            <a:chExt cx="2283968" cy="1969178"/>
          </a:xfrm>
        </p:grpSpPr>
        <p:sp>
          <p:nvSpPr>
            <p:cNvPr id="143" name="六边形 142"/>
            <p:cNvSpPr/>
            <p:nvPr/>
          </p:nvSpPr>
          <p:spPr>
            <a:xfrm>
              <a:off x="8879886" y="1211957"/>
              <a:ext cx="2283968" cy="196917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A428D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6" name="KSO_Shape"/>
            <p:cNvSpPr/>
            <p:nvPr/>
          </p:nvSpPr>
          <p:spPr bwMode="auto">
            <a:xfrm>
              <a:off x="9542205" y="1537244"/>
              <a:ext cx="1010156" cy="706112"/>
            </a:xfrm>
            <a:custGeom>
              <a:avLst/>
              <a:gdLst>
                <a:gd name="T0" fmla="*/ 1733867 w 2074863"/>
                <a:gd name="T1" fmla="*/ 579834 h 1449388"/>
                <a:gd name="T2" fmla="*/ 1791884 w 2074863"/>
                <a:gd name="T3" fmla="*/ 600246 h 1449388"/>
                <a:gd name="T4" fmla="*/ 1794804 w 2074863"/>
                <a:gd name="T5" fmla="*/ 538648 h 1449388"/>
                <a:gd name="T6" fmla="*/ 510830 w 2074863"/>
                <a:gd name="T7" fmla="*/ 162256 h 1449388"/>
                <a:gd name="T8" fmla="*/ 492893 w 2074863"/>
                <a:gd name="T9" fmla="*/ 222976 h 1449388"/>
                <a:gd name="T10" fmla="*/ 438718 w 2074863"/>
                <a:gd name="T11" fmla="*/ 188484 h 1449388"/>
                <a:gd name="T12" fmla="*/ 1598128 w 2074863"/>
                <a:gd name="T13" fmla="*/ 142089 h 1449388"/>
                <a:gd name="T14" fmla="*/ 1885296 w 2074863"/>
                <a:gd name="T15" fmla="*/ 549583 h 1449388"/>
                <a:gd name="T16" fmla="*/ 1586087 w 2074863"/>
                <a:gd name="T17" fmla="*/ 450078 h 1449388"/>
                <a:gd name="T18" fmla="*/ 486453 w 2074863"/>
                <a:gd name="T19" fmla="*/ 72185 h 1449388"/>
                <a:gd name="T20" fmla="*/ 151219 w 2074863"/>
                <a:gd name="T21" fmla="*/ 357281 h 1449388"/>
                <a:gd name="T22" fmla="*/ 295879 w 2074863"/>
                <a:gd name="T23" fmla="*/ 407592 h 1449388"/>
                <a:gd name="T24" fmla="*/ 486453 w 2074863"/>
                <a:gd name="T25" fmla="*/ 72185 h 1449388"/>
                <a:gd name="T26" fmla="*/ 681762 w 2074863"/>
                <a:gd name="T27" fmla="*/ 209994 h 1449388"/>
                <a:gd name="T28" fmla="*/ 910960 w 2074863"/>
                <a:gd name="T29" fmla="*/ 275617 h 1449388"/>
                <a:gd name="T30" fmla="*/ 1184248 w 2074863"/>
                <a:gd name="T31" fmla="*/ 351448 h 1449388"/>
                <a:gd name="T32" fmla="*/ 1396319 w 2074863"/>
                <a:gd name="T33" fmla="*/ 332855 h 1449388"/>
                <a:gd name="T34" fmla="*/ 1606205 w 2074863"/>
                <a:gd name="T35" fmla="*/ 562536 h 1449388"/>
                <a:gd name="T36" fmla="*/ 1640821 w 2074863"/>
                <a:gd name="T37" fmla="*/ 739718 h 1449388"/>
                <a:gd name="T38" fmla="*/ 1379558 w 2074863"/>
                <a:gd name="T39" fmla="*/ 843985 h 1449388"/>
                <a:gd name="T40" fmla="*/ 1124853 w 2074863"/>
                <a:gd name="T41" fmla="*/ 641283 h 1449388"/>
                <a:gd name="T42" fmla="*/ 720387 w 2074863"/>
                <a:gd name="T43" fmla="*/ 519516 h 1449388"/>
                <a:gd name="T44" fmla="*/ 653705 w 2074863"/>
                <a:gd name="T45" fmla="*/ 311345 h 1449388"/>
                <a:gd name="T46" fmla="*/ 325395 w 2074863"/>
                <a:gd name="T47" fmla="*/ 480871 h 1449388"/>
                <a:gd name="T48" fmla="*/ 435438 w 2074863"/>
                <a:gd name="T49" fmla="*/ 683574 h 1449388"/>
                <a:gd name="T50" fmla="*/ 530543 w 2074863"/>
                <a:gd name="T51" fmla="*/ 794768 h 1449388"/>
                <a:gd name="T52" fmla="*/ 611436 w 2074863"/>
                <a:gd name="T53" fmla="*/ 890286 h 1449388"/>
                <a:gd name="T54" fmla="*/ 688686 w 2074863"/>
                <a:gd name="T55" fmla="*/ 1001480 h 1449388"/>
                <a:gd name="T56" fmla="*/ 800188 w 2074863"/>
                <a:gd name="T57" fmla="*/ 1230068 h 1449388"/>
                <a:gd name="T58" fmla="*/ 913511 w 2074863"/>
                <a:gd name="T59" fmla="*/ 1255588 h 1449388"/>
                <a:gd name="T60" fmla="*/ 768486 w 2074863"/>
                <a:gd name="T61" fmla="*/ 1063458 h 1449388"/>
                <a:gd name="T62" fmla="*/ 798730 w 2074863"/>
                <a:gd name="T63" fmla="*/ 1022261 h 1449388"/>
                <a:gd name="T64" fmla="*/ 1047604 w 2074863"/>
                <a:gd name="T65" fmla="*/ 1245015 h 1449388"/>
                <a:gd name="T66" fmla="*/ 1112465 w 2074863"/>
                <a:gd name="T67" fmla="*/ 1184496 h 1449388"/>
                <a:gd name="T68" fmla="*/ 841727 w 2074863"/>
                <a:gd name="T69" fmla="*/ 896119 h 1449388"/>
                <a:gd name="T70" fmla="*/ 886182 w 2074863"/>
                <a:gd name="T71" fmla="*/ 868047 h 1449388"/>
                <a:gd name="T72" fmla="*/ 1205383 w 2074863"/>
                <a:gd name="T73" fmla="*/ 1138195 h 1449388"/>
                <a:gd name="T74" fmla="*/ 1202468 w 2074863"/>
                <a:gd name="T75" fmla="*/ 1026636 h 1449388"/>
                <a:gd name="T76" fmla="*/ 955779 w 2074863"/>
                <a:gd name="T77" fmla="*/ 749197 h 1449388"/>
                <a:gd name="T78" fmla="*/ 1006793 w 2074863"/>
                <a:gd name="T79" fmla="*/ 736437 h 1449388"/>
                <a:gd name="T80" fmla="*/ 1311053 w 2074863"/>
                <a:gd name="T81" fmla="*/ 1001480 h 1449388"/>
                <a:gd name="T82" fmla="*/ 1303037 w 2074863"/>
                <a:gd name="T83" fmla="*/ 890286 h 1449388"/>
                <a:gd name="T84" fmla="*/ 1310325 w 2074863"/>
                <a:gd name="T85" fmla="*/ 838516 h 1449388"/>
                <a:gd name="T86" fmla="*/ 1409802 w 2074863"/>
                <a:gd name="T87" fmla="*/ 919087 h 1449388"/>
                <a:gd name="T88" fmla="*/ 1378829 w 2074863"/>
                <a:gd name="T89" fmla="*/ 1028094 h 1449388"/>
                <a:gd name="T90" fmla="*/ 1306317 w 2074863"/>
                <a:gd name="T91" fmla="*/ 1123248 h 1449388"/>
                <a:gd name="T92" fmla="*/ 1210119 w 2074863"/>
                <a:gd name="T93" fmla="*/ 1205641 h 1449388"/>
                <a:gd name="T94" fmla="*/ 1113922 w 2074863"/>
                <a:gd name="T95" fmla="*/ 1290222 h 1449388"/>
                <a:gd name="T96" fmla="*/ 1016631 w 2074863"/>
                <a:gd name="T97" fmla="*/ 1300795 h 1449388"/>
                <a:gd name="T98" fmla="*/ 897478 w 2074863"/>
                <a:gd name="T99" fmla="*/ 1327044 h 1449388"/>
                <a:gd name="T100" fmla="*/ 625648 w 2074863"/>
                <a:gd name="T101" fmla="*/ 1160798 h 1449388"/>
                <a:gd name="T102" fmla="*/ 491918 w 2074863"/>
                <a:gd name="T103" fmla="*/ 1202360 h 1449388"/>
                <a:gd name="T104" fmla="*/ 458760 w 2074863"/>
                <a:gd name="T105" fmla="*/ 1134550 h 1449388"/>
                <a:gd name="T106" fmla="*/ 365477 w 2074863"/>
                <a:gd name="T107" fmla="*/ 1057260 h 1449388"/>
                <a:gd name="T108" fmla="*/ 317378 w 2074863"/>
                <a:gd name="T109" fmla="*/ 969763 h 1449388"/>
                <a:gd name="T110" fmla="*/ 233206 w 2074863"/>
                <a:gd name="T111" fmla="*/ 865131 h 1449388"/>
                <a:gd name="T112" fmla="*/ 268916 w 2074863"/>
                <a:gd name="T113" fmla="*/ 733520 h 1449388"/>
                <a:gd name="T114" fmla="*/ 186565 w 2074863"/>
                <a:gd name="T115" fmla="*/ 647845 h 1449388"/>
                <a:gd name="T116" fmla="*/ 1822 w 2074863"/>
                <a:gd name="T117" fmla="*/ 438580 h 1449388"/>
                <a:gd name="T118" fmla="*/ 272923 w 2074863"/>
                <a:gd name="T119" fmla="*/ 139996 h 14493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074863" h="1449388">
                  <a:moveTo>
                    <a:pt x="1923841" y="577723"/>
                  </a:moveTo>
                  <a:lnTo>
                    <a:pt x="1919867" y="578517"/>
                  </a:lnTo>
                  <a:lnTo>
                    <a:pt x="1915893" y="579312"/>
                  </a:lnTo>
                  <a:lnTo>
                    <a:pt x="1911919" y="580503"/>
                  </a:lnTo>
                  <a:lnTo>
                    <a:pt x="1907944" y="582488"/>
                  </a:lnTo>
                  <a:lnTo>
                    <a:pt x="1904765" y="584871"/>
                  </a:lnTo>
                  <a:lnTo>
                    <a:pt x="1901983" y="586857"/>
                  </a:lnTo>
                  <a:lnTo>
                    <a:pt x="1898804" y="589636"/>
                  </a:lnTo>
                  <a:lnTo>
                    <a:pt x="1896022" y="592813"/>
                  </a:lnTo>
                  <a:lnTo>
                    <a:pt x="1893240" y="595593"/>
                  </a:lnTo>
                  <a:lnTo>
                    <a:pt x="1891253" y="599167"/>
                  </a:lnTo>
                  <a:lnTo>
                    <a:pt x="1889663" y="602741"/>
                  </a:lnTo>
                  <a:lnTo>
                    <a:pt x="1888471" y="606712"/>
                  </a:lnTo>
                  <a:lnTo>
                    <a:pt x="1887278" y="610683"/>
                  </a:lnTo>
                  <a:lnTo>
                    <a:pt x="1886483" y="615051"/>
                  </a:lnTo>
                  <a:lnTo>
                    <a:pt x="1886483" y="619419"/>
                  </a:lnTo>
                  <a:lnTo>
                    <a:pt x="1886483" y="623390"/>
                  </a:lnTo>
                  <a:lnTo>
                    <a:pt x="1887278" y="627758"/>
                  </a:lnTo>
                  <a:lnTo>
                    <a:pt x="1888471" y="631729"/>
                  </a:lnTo>
                  <a:lnTo>
                    <a:pt x="1889663" y="635303"/>
                  </a:lnTo>
                  <a:lnTo>
                    <a:pt x="1891253" y="639274"/>
                  </a:lnTo>
                  <a:lnTo>
                    <a:pt x="1893240" y="642451"/>
                  </a:lnTo>
                  <a:lnTo>
                    <a:pt x="1896022" y="646025"/>
                  </a:lnTo>
                  <a:lnTo>
                    <a:pt x="1898804" y="648805"/>
                  </a:lnTo>
                  <a:lnTo>
                    <a:pt x="1901983" y="651188"/>
                  </a:lnTo>
                  <a:lnTo>
                    <a:pt x="1904765" y="653967"/>
                  </a:lnTo>
                  <a:lnTo>
                    <a:pt x="1907944" y="655953"/>
                  </a:lnTo>
                  <a:lnTo>
                    <a:pt x="1911919" y="657541"/>
                  </a:lnTo>
                  <a:lnTo>
                    <a:pt x="1915893" y="659130"/>
                  </a:lnTo>
                  <a:lnTo>
                    <a:pt x="1919867" y="660321"/>
                  </a:lnTo>
                  <a:lnTo>
                    <a:pt x="1923841" y="660718"/>
                  </a:lnTo>
                  <a:lnTo>
                    <a:pt x="1928213" y="661115"/>
                  </a:lnTo>
                  <a:lnTo>
                    <a:pt x="1932585" y="660718"/>
                  </a:lnTo>
                  <a:lnTo>
                    <a:pt x="1936956" y="660321"/>
                  </a:lnTo>
                  <a:lnTo>
                    <a:pt x="1940533" y="659130"/>
                  </a:lnTo>
                  <a:lnTo>
                    <a:pt x="1944508" y="657541"/>
                  </a:lnTo>
                  <a:lnTo>
                    <a:pt x="1948084" y="655953"/>
                  </a:lnTo>
                  <a:lnTo>
                    <a:pt x="1951661" y="653967"/>
                  </a:lnTo>
                  <a:lnTo>
                    <a:pt x="1954841" y="651188"/>
                  </a:lnTo>
                  <a:lnTo>
                    <a:pt x="1958020" y="648805"/>
                  </a:lnTo>
                  <a:lnTo>
                    <a:pt x="1960405" y="646025"/>
                  </a:lnTo>
                  <a:lnTo>
                    <a:pt x="1963187" y="642451"/>
                  </a:lnTo>
                  <a:lnTo>
                    <a:pt x="1965174" y="639274"/>
                  </a:lnTo>
                  <a:lnTo>
                    <a:pt x="1966763" y="635303"/>
                  </a:lnTo>
                  <a:lnTo>
                    <a:pt x="1967956" y="631729"/>
                  </a:lnTo>
                  <a:lnTo>
                    <a:pt x="1969148" y="627758"/>
                  </a:lnTo>
                  <a:lnTo>
                    <a:pt x="1969943" y="623390"/>
                  </a:lnTo>
                  <a:lnTo>
                    <a:pt x="1970340" y="619419"/>
                  </a:lnTo>
                  <a:lnTo>
                    <a:pt x="1969943" y="615051"/>
                  </a:lnTo>
                  <a:lnTo>
                    <a:pt x="1969148" y="610683"/>
                  </a:lnTo>
                  <a:lnTo>
                    <a:pt x="1967956" y="606712"/>
                  </a:lnTo>
                  <a:lnTo>
                    <a:pt x="1966763" y="602741"/>
                  </a:lnTo>
                  <a:lnTo>
                    <a:pt x="1965174" y="599167"/>
                  </a:lnTo>
                  <a:lnTo>
                    <a:pt x="1963187" y="595593"/>
                  </a:lnTo>
                  <a:lnTo>
                    <a:pt x="1960405" y="592813"/>
                  </a:lnTo>
                  <a:lnTo>
                    <a:pt x="1958020" y="589636"/>
                  </a:lnTo>
                  <a:lnTo>
                    <a:pt x="1954841" y="586857"/>
                  </a:lnTo>
                  <a:lnTo>
                    <a:pt x="1951661" y="584871"/>
                  </a:lnTo>
                  <a:lnTo>
                    <a:pt x="1948084" y="582488"/>
                  </a:lnTo>
                  <a:lnTo>
                    <a:pt x="1944508" y="580503"/>
                  </a:lnTo>
                  <a:lnTo>
                    <a:pt x="1940533" y="579312"/>
                  </a:lnTo>
                  <a:lnTo>
                    <a:pt x="1936956" y="578517"/>
                  </a:lnTo>
                  <a:lnTo>
                    <a:pt x="1932585" y="577723"/>
                  </a:lnTo>
                  <a:lnTo>
                    <a:pt x="1928213" y="577723"/>
                  </a:lnTo>
                  <a:lnTo>
                    <a:pt x="1923841" y="577723"/>
                  </a:lnTo>
                  <a:close/>
                  <a:moveTo>
                    <a:pt x="519301" y="160338"/>
                  </a:moveTo>
                  <a:lnTo>
                    <a:pt x="523687" y="160338"/>
                  </a:lnTo>
                  <a:lnTo>
                    <a:pt x="528072" y="160729"/>
                  </a:lnTo>
                  <a:lnTo>
                    <a:pt x="532059" y="161512"/>
                  </a:lnTo>
                  <a:lnTo>
                    <a:pt x="536445" y="162687"/>
                  </a:lnTo>
                  <a:lnTo>
                    <a:pt x="540033" y="163861"/>
                  </a:lnTo>
                  <a:lnTo>
                    <a:pt x="544020" y="166210"/>
                  </a:lnTo>
                  <a:lnTo>
                    <a:pt x="547209" y="168558"/>
                  </a:lnTo>
                  <a:lnTo>
                    <a:pt x="550399" y="170907"/>
                  </a:lnTo>
                  <a:lnTo>
                    <a:pt x="553588" y="174038"/>
                  </a:lnTo>
                  <a:lnTo>
                    <a:pt x="556379" y="176778"/>
                  </a:lnTo>
                  <a:lnTo>
                    <a:pt x="558771" y="180693"/>
                  </a:lnTo>
                  <a:lnTo>
                    <a:pt x="560366" y="183824"/>
                  </a:lnTo>
                  <a:lnTo>
                    <a:pt x="562359" y="188130"/>
                  </a:lnTo>
                  <a:lnTo>
                    <a:pt x="563954" y="192436"/>
                  </a:lnTo>
                  <a:lnTo>
                    <a:pt x="564752" y="196350"/>
                  </a:lnTo>
                  <a:lnTo>
                    <a:pt x="565150" y="201048"/>
                  </a:lnTo>
                  <a:lnTo>
                    <a:pt x="565150" y="205353"/>
                  </a:lnTo>
                  <a:lnTo>
                    <a:pt x="564752" y="209268"/>
                  </a:lnTo>
                  <a:lnTo>
                    <a:pt x="563954" y="213574"/>
                  </a:lnTo>
                  <a:lnTo>
                    <a:pt x="562758" y="217488"/>
                  </a:lnTo>
                  <a:lnTo>
                    <a:pt x="560765" y="221402"/>
                  </a:lnTo>
                  <a:lnTo>
                    <a:pt x="558771" y="224925"/>
                  </a:lnTo>
                  <a:lnTo>
                    <a:pt x="556778" y="228448"/>
                  </a:lnTo>
                  <a:lnTo>
                    <a:pt x="553987" y="231188"/>
                  </a:lnTo>
                  <a:lnTo>
                    <a:pt x="551196" y="234711"/>
                  </a:lnTo>
                  <a:lnTo>
                    <a:pt x="547608" y="237060"/>
                  </a:lnTo>
                  <a:lnTo>
                    <a:pt x="544418" y="239800"/>
                  </a:lnTo>
                  <a:lnTo>
                    <a:pt x="540431" y="241366"/>
                  </a:lnTo>
                  <a:lnTo>
                    <a:pt x="536843" y="242932"/>
                  </a:lnTo>
                  <a:lnTo>
                    <a:pt x="532458" y="244497"/>
                  </a:lnTo>
                  <a:lnTo>
                    <a:pt x="528072" y="245672"/>
                  </a:lnTo>
                  <a:lnTo>
                    <a:pt x="523687" y="246063"/>
                  </a:lnTo>
                  <a:lnTo>
                    <a:pt x="518902" y="246063"/>
                  </a:lnTo>
                  <a:lnTo>
                    <a:pt x="514915" y="245672"/>
                  </a:lnTo>
                  <a:lnTo>
                    <a:pt x="510530" y="244497"/>
                  </a:lnTo>
                  <a:lnTo>
                    <a:pt x="506543" y="243323"/>
                  </a:lnTo>
                  <a:lnTo>
                    <a:pt x="502955" y="241757"/>
                  </a:lnTo>
                  <a:lnTo>
                    <a:pt x="498968" y="239800"/>
                  </a:lnTo>
                  <a:lnTo>
                    <a:pt x="495778" y="237451"/>
                  </a:lnTo>
                  <a:lnTo>
                    <a:pt x="492190" y="235103"/>
                  </a:lnTo>
                  <a:lnTo>
                    <a:pt x="489399" y="232363"/>
                  </a:lnTo>
                  <a:lnTo>
                    <a:pt x="486210" y="228840"/>
                  </a:lnTo>
                  <a:lnTo>
                    <a:pt x="484216" y="225708"/>
                  </a:lnTo>
                  <a:lnTo>
                    <a:pt x="482223" y="221794"/>
                  </a:lnTo>
                  <a:lnTo>
                    <a:pt x="480628" y="217879"/>
                  </a:lnTo>
                  <a:lnTo>
                    <a:pt x="479033" y="213965"/>
                  </a:lnTo>
                  <a:lnTo>
                    <a:pt x="478236" y="209268"/>
                  </a:lnTo>
                  <a:lnTo>
                    <a:pt x="477837" y="205353"/>
                  </a:lnTo>
                  <a:lnTo>
                    <a:pt x="477837" y="200656"/>
                  </a:lnTo>
                  <a:lnTo>
                    <a:pt x="478236" y="196350"/>
                  </a:lnTo>
                  <a:lnTo>
                    <a:pt x="479033" y="192436"/>
                  </a:lnTo>
                  <a:lnTo>
                    <a:pt x="480628" y="188522"/>
                  </a:lnTo>
                  <a:lnTo>
                    <a:pt x="481824" y="184607"/>
                  </a:lnTo>
                  <a:lnTo>
                    <a:pt x="483818" y="181084"/>
                  </a:lnTo>
                  <a:lnTo>
                    <a:pt x="486210" y="177561"/>
                  </a:lnTo>
                  <a:lnTo>
                    <a:pt x="489001" y="174430"/>
                  </a:lnTo>
                  <a:lnTo>
                    <a:pt x="491791" y="171298"/>
                  </a:lnTo>
                  <a:lnTo>
                    <a:pt x="494981" y="168558"/>
                  </a:lnTo>
                  <a:lnTo>
                    <a:pt x="498569" y="166601"/>
                  </a:lnTo>
                  <a:lnTo>
                    <a:pt x="502157" y="164252"/>
                  </a:lnTo>
                  <a:lnTo>
                    <a:pt x="506144" y="162687"/>
                  </a:lnTo>
                  <a:lnTo>
                    <a:pt x="510530" y="161512"/>
                  </a:lnTo>
                  <a:lnTo>
                    <a:pt x="514915" y="160729"/>
                  </a:lnTo>
                  <a:lnTo>
                    <a:pt x="519301" y="160338"/>
                  </a:lnTo>
                  <a:close/>
                  <a:moveTo>
                    <a:pt x="1699693" y="111125"/>
                  </a:moveTo>
                  <a:lnTo>
                    <a:pt x="1718770" y="131377"/>
                  </a:lnTo>
                  <a:lnTo>
                    <a:pt x="1740628" y="154806"/>
                  </a:lnTo>
                  <a:lnTo>
                    <a:pt x="1768448" y="186178"/>
                  </a:lnTo>
                  <a:lnTo>
                    <a:pt x="1784345" y="204842"/>
                  </a:lnTo>
                  <a:lnTo>
                    <a:pt x="1801832" y="224697"/>
                  </a:lnTo>
                  <a:lnTo>
                    <a:pt x="1819318" y="246538"/>
                  </a:lnTo>
                  <a:lnTo>
                    <a:pt x="1838395" y="269173"/>
                  </a:lnTo>
                  <a:lnTo>
                    <a:pt x="1857471" y="293793"/>
                  </a:lnTo>
                  <a:lnTo>
                    <a:pt x="1877343" y="318811"/>
                  </a:lnTo>
                  <a:lnTo>
                    <a:pt x="1897611" y="345417"/>
                  </a:lnTo>
                  <a:lnTo>
                    <a:pt x="1917483" y="372420"/>
                  </a:lnTo>
                  <a:lnTo>
                    <a:pt x="1936956" y="400217"/>
                  </a:lnTo>
                  <a:lnTo>
                    <a:pt x="1954841" y="426823"/>
                  </a:lnTo>
                  <a:lnTo>
                    <a:pt x="1971930" y="453032"/>
                  </a:lnTo>
                  <a:lnTo>
                    <a:pt x="1987032" y="478050"/>
                  </a:lnTo>
                  <a:lnTo>
                    <a:pt x="2001339" y="501479"/>
                  </a:lnTo>
                  <a:lnTo>
                    <a:pt x="2014057" y="524511"/>
                  </a:lnTo>
                  <a:lnTo>
                    <a:pt x="2025980" y="545558"/>
                  </a:lnTo>
                  <a:lnTo>
                    <a:pt x="2036313" y="565016"/>
                  </a:lnTo>
                  <a:lnTo>
                    <a:pt x="2045454" y="582488"/>
                  </a:lnTo>
                  <a:lnTo>
                    <a:pt x="2053402" y="598770"/>
                  </a:lnTo>
                  <a:lnTo>
                    <a:pt x="2065325" y="623787"/>
                  </a:lnTo>
                  <a:lnTo>
                    <a:pt x="2072479" y="640069"/>
                  </a:lnTo>
                  <a:lnTo>
                    <a:pt x="2074863" y="646025"/>
                  </a:lnTo>
                  <a:lnTo>
                    <a:pt x="1870189" y="796925"/>
                  </a:lnTo>
                  <a:lnTo>
                    <a:pt x="1867407" y="789380"/>
                  </a:lnTo>
                  <a:lnTo>
                    <a:pt x="1859856" y="767142"/>
                  </a:lnTo>
                  <a:lnTo>
                    <a:pt x="1854689" y="751258"/>
                  </a:lnTo>
                  <a:lnTo>
                    <a:pt x="1847933" y="733388"/>
                  </a:lnTo>
                  <a:lnTo>
                    <a:pt x="1839985" y="712342"/>
                  </a:lnTo>
                  <a:lnTo>
                    <a:pt x="1830844" y="690104"/>
                  </a:lnTo>
                  <a:lnTo>
                    <a:pt x="1820908" y="666278"/>
                  </a:lnTo>
                  <a:lnTo>
                    <a:pt x="1809383" y="640466"/>
                  </a:lnTo>
                  <a:lnTo>
                    <a:pt x="1797063" y="614257"/>
                  </a:lnTo>
                  <a:lnTo>
                    <a:pt x="1783550" y="586857"/>
                  </a:lnTo>
                  <a:lnTo>
                    <a:pt x="1768845" y="559059"/>
                  </a:lnTo>
                  <a:lnTo>
                    <a:pt x="1753346" y="531262"/>
                  </a:lnTo>
                  <a:lnTo>
                    <a:pt x="1744602" y="517363"/>
                  </a:lnTo>
                  <a:lnTo>
                    <a:pt x="1736256" y="503862"/>
                  </a:lnTo>
                  <a:lnTo>
                    <a:pt x="1727513" y="490360"/>
                  </a:lnTo>
                  <a:lnTo>
                    <a:pt x="1718770" y="476859"/>
                  </a:lnTo>
                  <a:lnTo>
                    <a:pt x="1709232" y="463357"/>
                  </a:lnTo>
                  <a:lnTo>
                    <a:pt x="1700091" y="450650"/>
                  </a:lnTo>
                  <a:lnTo>
                    <a:pt x="1690552" y="438339"/>
                  </a:lnTo>
                  <a:lnTo>
                    <a:pt x="1681014" y="426029"/>
                  </a:lnTo>
                  <a:lnTo>
                    <a:pt x="1661938" y="403394"/>
                  </a:lnTo>
                  <a:lnTo>
                    <a:pt x="1643259" y="381951"/>
                  </a:lnTo>
                  <a:lnTo>
                    <a:pt x="1624977" y="362095"/>
                  </a:lnTo>
                  <a:lnTo>
                    <a:pt x="1606696" y="343431"/>
                  </a:lnTo>
                  <a:lnTo>
                    <a:pt x="1590004" y="327150"/>
                  </a:lnTo>
                  <a:lnTo>
                    <a:pt x="1573312" y="311663"/>
                  </a:lnTo>
                  <a:lnTo>
                    <a:pt x="1558210" y="298559"/>
                  </a:lnTo>
                  <a:lnTo>
                    <a:pt x="1544697" y="287042"/>
                  </a:lnTo>
                  <a:lnTo>
                    <a:pt x="1532377" y="276718"/>
                  </a:lnTo>
                  <a:lnTo>
                    <a:pt x="1522044" y="268776"/>
                  </a:lnTo>
                  <a:lnTo>
                    <a:pt x="1506942" y="257657"/>
                  </a:lnTo>
                  <a:lnTo>
                    <a:pt x="1501775" y="254083"/>
                  </a:lnTo>
                  <a:lnTo>
                    <a:pt x="1699693" y="111125"/>
                  </a:lnTo>
                  <a:close/>
                  <a:moveTo>
                    <a:pt x="529828" y="78646"/>
                  </a:moveTo>
                  <a:lnTo>
                    <a:pt x="511572" y="88179"/>
                  </a:lnTo>
                  <a:lnTo>
                    <a:pt x="489347" y="100889"/>
                  </a:lnTo>
                  <a:lnTo>
                    <a:pt x="476647" y="108436"/>
                  </a:lnTo>
                  <a:lnTo>
                    <a:pt x="463153" y="116777"/>
                  </a:lnTo>
                  <a:lnTo>
                    <a:pt x="448865" y="126310"/>
                  </a:lnTo>
                  <a:lnTo>
                    <a:pt x="433784" y="136240"/>
                  </a:lnTo>
                  <a:lnTo>
                    <a:pt x="417512" y="147759"/>
                  </a:lnTo>
                  <a:lnTo>
                    <a:pt x="401637" y="159675"/>
                  </a:lnTo>
                  <a:lnTo>
                    <a:pt x="384175" y="172783"/>
                  </a:lnTo>
                  <a:lnTo>
                    <a:pt x="367109" y="186288"/>
                  </a:lnTo>
                  <a:lnTo>
                    <a:pt x="349250" y="200984"/>
                  </a:lnTo>
                  <a:lnTo>
                    <a:pt x="331787" y="216475"/>
                  </a:lnTo>
                  <a:lnTo>
                    <a:pt x="313531" y="233157"/>
                  </a:lnTo>
                  <a:lnTo>
                    <a:pt x="294878" y="250634"/>
                  </a:lnTo>
                  <a:lnTo>
                    <a:pt x="277019" y="268905"/>
                  </a:lnTo>
                  <a:lnTo>
                    <a:pt x="259159" y="287177"/>
                  </a:lnTo>
                  <a:lnTo>
                    <a:pt x="225028" y="322528"/>
                  </a:lnTo>
                  <a:lnTo>
                    <a:pt x="193278" y="356687"/>
                  </a:lnTo>
                  <a:lnTo>
                    <a:pt x="164703" y="389257"/>
                  </a:lnTo>
                  <a:lnTo>
                    <a:pt x="138906" y="419445"/>
                  </a:lnTo>
                  <a:lnTo>
                    <a:pt x="116284" y="446057"/>
                  </a:lnTo>
                  <a:lnTo>
                    <a:pt x="97234" y="469095"/>
                  </a:lnTo>
                  <a:lnTo>
                    <a:pt x="82550" y="488161"/>
                  </a:lnTo>
                  <a:lnTo>
                    <a:pt x="205184" y="612882"/>
                  </a:lnTo>
                  <a:lnTo>
                    <a:pt x="213915" y="597391"/>
                  </a:lnTo>
                  <a:lnTo>
                    <a:pt x="224631" y="581106"/>
                  </a:lnTo>
                  <a:lnTo>
                    <a:pt x="236934" y="562437"/>
                  </a:lnTo>
                  <a:lnTo>
                    <a:pt x="250428" y="542974"/>
                  </a:lnTo>
                  <a:lnTo>
                    <a:pt x="256381" y="531456"/>
                  </a:lnTo>
                  <a:lnTo>
                    <a:pt x="260350" y="524306"/>
                  </a:lnTo>
                  <a:lnTo>
                    <a:pt x="265112" y="515965"/>
                  </a:lnTo>
                  <a:lnTo>
                    <a:pt x="270669" y="507623"/>
                  </a:lnTo>
                  <a:lnTo>
                    <a:pt x="277019" y="498885"/>
                  </a:lnTo>
                  <a:lnTo>
                    <a:pt x="284162" y="488558"/>
                  </a:lnTo>
                  <a:lnTo>
                    <a:pt x="292100" y="478628"/>
                  </a:lnTo>
                  <a:lnTo>
                    <a:pt x="301228" y="467506"/>
                  </a:lnTo>
                  <a:lnTo>
                    <a:pt x="311547" y="456385"/>
                  </a:lnTo>
                  <a:lnTo>
                    <a:pt x="322262" y="444071"/>
                  </a:lnTo>
                  <a:lnTo>
                    <a:pt x="334565" y="431758"/>
                  </a:lnTo>
                  <a:lnTo>
                    <a:pt x="348059" y="418650"/>
                  </a:lnTo>
                  <a:lnTo>
                    <a:pt x="362347" y="405543"/>
                  </a:lnTo>
                  <a:lnTo>
                    <a:pt x="378619" y="391641"/>
                  </a:lnTo>
                  <a:lnTo>
                    <a:pt x="395684" y="377739"/>
                  </a:lnTo>
                  <a:lnTo>
                    <a:pt x="413147" y="362248"/>
                  </a:lnTo>
                  <a:lnTo>
                    <a:pt x="430609" y="347154"/>
                  </a:lnTo>
                  <a:lnTo>
                    <a:pt x="448469" y="332855"/>
                  </a:lnTo>
                  <a:lnTo>
                    <a:pt x="466328" y="318953"/>
                  </a:lnTo>
                  <a:lnTo>
                    <a:pt x="484188" y="305448"/>
                  </a:lnTo>
                  <a:lnTo>
                    <a:pt x="502047" y="292737"/>
                  </a:lnTo>
                  <a:lnTo>
                    <a:pt x="519510" y="280821"/>
                  </a:lnTo>
                  <a:lnTo>
                    <a:pt x="536972" y="268905"/>
                  </a:lnTo>
                  <a:lnTo>
                    <a:pt x="553641" y="257784"/>
                  </a:lnTo>
                  <a:lnTo>
                    <a:pt x="570310" y="247457"/>
                  </a:lnTo>
                  <a:lnTo>
                    <a:pt x="601663" y="228391"/>
                  </a:lnTo>
                  <a:lnTo>
                    <a:pt x="629841" y="212106"/>
                  </a:lnTo>
                  <a:lnTo>
                    <a:pt x="654050" y="198601"/>
                  </a:lnTo>
                  <a:lnTo>
                    <a:pt x="529828" y="78646"/>
                  </a:lnTo>
                  <a:close/>
                  <a:moveTo>
                    <a:pt x="537766" y="0"/>
                  </a:moveTo>
                  <a:lnTo>
                    <a:pt x="542925" y="794"/>
                  </a:lnTo>
                  <a:lnTo>
                    <a:pt x="548085" y="2383"/>
                  </a:lnTo>
                  <a:lnTo>
                    <a:pt x="552450" y="4369"/>
                  </a:lnTo>
                  <a:lnTo>
                    <a:pt x="557213" y="6752"/>
                  </a:lnTo>
                  <a:lnTo>
                    <a:pt x="561181" y="10327"/>
                  </a:lnTo>
                  <a:lnTo>
                    <a:pt x="738981" y="181521"/>
                  </a:lnTo>
                  <a:lnTo>
                    <a:pt x="741760" y="185096"/>
                  </a:lnTo>
                  <a:lnTo>
                    <a:pt x="744538" y="188274"/>
                  </a:lnTo>
                  <a:lnTo>
                    <a:pt x="746522" y="192246"/>
                  </a:lnTo>
                  <a:lnTo>
                    <a:pt x="748110" y="195820"/>
                  </a:lnTo>
                  <a:lnTo>
                    <a:pt x="748903" y="200190"/>
                  </a:lnTo>
                  <a:lnTo>
                    <a:pt x="749697" y="204162"/>
                  </a:lnTo>
                  <a:lnTo>
                    <a:pt x="749697" y="208531"/>
                  </a:lnTo>
                  <a:lnTo>
                    <a:pt x="749300" y="213297"/>
                  </a:lnTo>
                  <a:lnTo>
                    <a:pt x="748506" y="217269"/>
                  </a:lnTo>
                  <a:lnTo>
                    <a:pt x="746919" y="221241"/>
                  </a:lnTo>
                  <a:lnTo>
                    <a:pt x="745331" y="224816"/>
                  </a:lnTo>
                  <a:lnTo>
                    <a:pt x="742553" y="228788"/>
                  </a:lnTo>
                  <a:lnTo>
                    <a:pt x="740172" y="231568"/>
                  </a:lnTo>
                  <a:lnTo>
                    <a:pt x="736600" y="234746"/>
                  </a:lnTo>
                  <a:lnTo>
                    <a:pt x="733425" y="237129"/>
                  </a:lnTo>
                  <a:lnTo>
                    <a:pt x="729456" y="239512"/>
                  </a:lnTo>
                  <a:lnTo>
                    <a:pt x="722710" y="242690"/>
                  </a:lnTo>
                  <a:lnTo>
                    <a:pt x="705247" y="251429"/>
                  </a:lnTo>
                  <a:lnTo>
                    <a:pt x="776685" y="295915"/>
                  </a:lnTo>
                  <a:lnTo>
                    <a:pt x="813594" y="318953"/>
                  </a:lnTo>
                  <a:lnTo>
                    <a:pt x="843756" y="338416"/>
                  </a:lnTo>
                  <a:lnTo>
                    <a:pt x="855266" y="332458"/>
                  </a:lnTo>
                  <a:lnTo>
                    <a:pt x="867569" y="326500"/>
                  </a:lnTo>
                  <a:lnTo>
                    <a:pt x="879872" y="321733"/>
                  </a:lnTo>
                  <a:lnTo>
                    <a:pt x="892175" y="317364"/>
                  </a:lnTo>
                  <a:lnTo>
                    <a:pt x="905669" y="312995"/>
                  </a:lnTo>
                  <a:lnTo>
                    <a:pt x="919163" y="309817"/>
                  </a:lnTo>
                  <a:lnTo>
                    <a:pt x="933847" y="307037"/>
                  </a:lnTo>
                  <a:lnTo>
                    <a:pt x="948135" y="304256"/>
                  </a:lnTo>
                  <a:lnTo>
                    <a:pt x="970756" y="301873"/>
                  </a:lnTo>
                  <a:lnTo>
                    <a:pt x="992188" y="300284"/>
                  </a:lnTo>
                  <a:lnTo>
                    <a:pt x="1013222" y="299093"/>
                  </a:lnTo>
                  <a:lnTo>
                    <a:pt x="1033066" y="298696"/>
                  </a:lnTo>
                  <a:lnTo>
                    <a:pt x="1052513" y="299490"/>
                  </a:lnTo>
                  <a:lnTo>
                    <a:pt x="1070769" y="301079"/>
                  </a:lnTo>
                  <a:lnTo>
                    <a:pt x="1088231" y="302668"/>
                  </a:lnTo>
                  <a:lnTo>
                    <a:pt x="1105297" y="305051"/>
                  </a:lnTo>
                  <a:lnTo>
                    <a:pt x="1121172" y="308228"/>
                  </a:lnTo>
                  <a:lnTo>
                    <a:pt x="1137047" y="311803"/>
                  </a:lnTo>
                  <a:lnTo>
                    <a:pt x="1151731" y="315775"/>
                  </a:lnTo>
                  <a:lnTo>
                    <a:pt x="1165622" y="320542"/>
                  </a:lnTo>
                  <a:lnTo>
                    <a:pt x="1179116" y="324911"/>
                  </a:lnTo>
                  <a:lnTo>
                    <a:pt x="1191816" y="329677"/>
                  </a:lnTo>
                  <a:lnTo>
                    <a:pt x="1203722" y="335238"/>
                  </a:lnTo>
                  <a:lnTo>
                    <a:pt x="1215231" y="340004"/>
                  </a:lnTo>
                  <a:lnTo>
                    <a:pt x="1226741" y="345565"/>
                  </a:lnTo>
                  <a:lnTo>
                    <a:pt x="1237060" y="351126"/>
                  </a:lnTo>
                  <a:lnTo>
                    <a:pt x="1256506" y="362645"/>
                  </a:lnTo>
                  <a:lnTo>
                    <a:pt x="1274366" y="372972"/>
                  </a:lnTo>
                  <a:lnTo>
                    <a:pt x="1289844" y="382902"/>
                  </a:lnTo>
                  <a:lnTo>
                    <a:pt x="1304131" y="391641"/>
                  </a:lnTo>
                  <a:lnTo>
                    <a:pt x="1310878" y="395613"/>
                  </a:lnTo>
                  <a:lnTo>
                    <a:pt x="1317228" y="398790"/>
                  </a:lnTo>
                  <a:lnTo>
                    <a:pt x="1323578" y="401968"/>
                  </a:lnTo>
                  <a:lnTo>
                    <a:pt x="1329135" y="403954"/>
                  </a:lnTo>
                  <a:lnTo>
                    <a:pt x="1334691" y="405543"/>
                  </a:lnTo>
                  <a:lnTo>
                    <a:pt x="1340247" y="406337"/>
                  </a:lnTo>
                  <a:lnTo>
                    <a:pt x="1345406" y="407132"/>
                  </a:lnTo>
                  <a:lnTo>
                    <a:pt x="1351360" y="407132"/>
                  </a:lnTo>
                  <a:lnTo>
                    <a:pt x="1358106" y="406734"/>
                  </a:lnTo>
                  <a:lnTo>
                    <a:pt x="1364853" y="406337"/>
                  </a:lnTo>
                  <a:lnTo>
                    <a:pt x="1379538" y="404351"/>
                  </a:lnTo>
                  <a:lnTo>
                    <a:pt x="1395810" y="401173"/>
                  </a:lnTo>
                  <a:lnTo>
                    <a:pt x="1412081" y="397201"/>
                  </a:lnTo>
                  <a:lnTo>
                    <a:pt x="1429544" y="392832"/>
                  </a:lnTo>
                  <a:lnTo>
                    <a:pt x="1446610" y="387669"/>
                  </a:lnTo>
                  <a:lnTo>
                    <a:pt x="1463675" y="382505"/>
                  </a:lnTo>
                  <a:lnTo>
                    <a:pt x="1494631" y="371781"/>
                  </a:lnTo>
                  <a:lnTo>
                    <a:pt x="1520825" y="362645"/>
                  </a:lnTo>
                  <a:lnTo>
                    <a:pt x="1545035" y="353112"/>
                  </a:lnTo>
                  <a:lnTo>
                    <a:pt x="1550988" y="357481"/>
                  </a:lnTo>
                  <a:lnTo>
                    <a:pt x="1557338" y="363439"/>
                  </a:lnTo>
                  <a:lnTo>
                    <a:pt x="1566069" y="371383"/>
                  </a:lnTo>
                  <a:lnTo>
                    <a:pt x="1577578" y="382108"/>
                  </a:lnTo>
                  <a:lnTo>
                    <a:pt x="1589881" y="395215"/>
                  </a:lnTo>
                  <a:lnTo>
                    <a:pt x="1604963" y="410309"/>
                  </a:lnTo>
                  <a:lnTo>
                    <a:pt x="1620838" y="428183"/>
                  </a:lnTo>
                  <a:lnTo>
                    <a:pt x="1638697" y="449235"/>
                  </a:lnTo>
                  <a:lnTo>
                    <a:pt x="1656953" y="472670"/>
                  </a:lnTo>
                  <a:lnTo>
                    <a:pt x="1666875" y="485380"/>
                  </a:lnTo>
                  <a:lnTo>
                    <a:pt x="1676400" y="498885"/>
                  </a:lnTo>
                  <a:lnTo>
                    <a:pt x="1686719" y="512787"/>
                  </a:lnTo>
                  <a:lnTo>
                    <a:pt x="1696641" y="527881"/>
                  </a:lnTo>
                  <a:lnTo>
                    <a:pt x="1707356" y="542974"/>
                  </a:lnTo>
                  <a:lnTo>
                    <a:pt x="1717675" y="559657"/>
                  </a:lnTo>
                  <a:lnTo>
                    <a:pt x="1727994" y="576339"/>
                  </a:lnTo>
                  <a:lnTo>
                    <a:pt x="1738710" y="594213"/>
                  </a:lnTo>
                  <a:lnTo>
                    <a:pt x="1749425" y="612882"/>
                  </a:lnTo>
                  <a:lnTo>
                    <a:pt x="1760141" y="632345"/>
                  </a:lnTo>
                  <a:lnTo>
                    <a:pt x="1770460" y="651808"/>
                  </a:lnTo>
                  <a:lnTo>
                    <a:pt x="1781175" y="672859"/>
                  </a:lnTo>
                  <a:lnTo>
                    <a:pt x="1802606" y="715360"/>
                  </a:lnTo>
                  <a:lnTo>
                    <a:pt x="1810544" y="731645"/>
                  </a:lnTo>
                  <a:lnTo>
                    <a:pt x="1813322" y="739192"/>
                  </a:lnTo>
                  <a:lnTo>
                    <a:pt x="1816100" y="745944"/>
                  </a:lnTo>
                  <a:lnTo>
                    <a:pt x="1817688" y="752300"/>
                  </a:lnTo>
                  <a:lnTo>
                    <a:pt x="1818878" y="758258"/>
                  </a:lnTo>
                  <a:lnTo>
                    <a:pt x="1819275" y="764216"/>
                  </a:lnTo>
                  <a:lnTo>
                    <a:pt x="1819275" y="769379"/>
                  </a:lnTo>
                  <a:lnTo>
                    <a:pt x="1818481" y="774543"/>
                  </a:lnTo>
                  <a:lnTo>
                    <a:pt x="1816497" y="778912"/>
                  </a:lnTo>
                  <a:lnTo>
                    <a:pt x="1814116" y="783679"/>
                  </a:lnTo>
                  <a:lnTo>
                    <a:pt x="1810544" y="788445"/>
                  </a:lnTo>
                  <a:lnTo>
                    <a:pt x="1805781" y="792417"/>
                  </a:lnTo>
                  <a:lnTo>
                    <a:pt x="1801019" y="796786"/>
                  </a:lnTo>
                  <a:lnTo>
                    <a:pt x="1794272" y="801155"/>
                  </a:lnTo>
                  <a:lnTo>
                    <a:pt x="1787128" y="805922"/>
                  </a:lnTo>
                  <a:lnTo>
                    <a:pt x="1778397" y="810688"/>
                  </a:lnTo>
                  <a:lnTo>
                    <a:pt x="1769269" y="815852"/>
                  </a:lnTo>
                  <a:lnTo>
                    <a:pt x="1747044" y="826179"/>
                  </a:lnTo>
                  <a:lnTo>
                    <a:pt x="1720056" y="838492"/>
                  </a:lnTo>
                  <a:lnTo>
                    <a:pt x="1687910" y="852394"/>
                  </a:lnTo>
                  <a:lnTo>
                    <a:pt x="1650206" y="868680"/>
                  </a:lnTo>
                  <a:lnTo>
                    <a:pt x="1607741" y="888142"/>
                  </a:lnTo>
                  <a:lnTo>
                    <a:pt x="1568450" y="905619"/>
                  </a:lnTo>
                  <a:lnTo>
                    <a:pt x="1553766" y="911975"/>
                  </a:lnTo>
                  <a:lnTo>
                    <a:pt x="1541463" y="916344"/>
                  </a:lnTo>
                  <a:lnTo>
                    <a:pt x="1531144" y="919521"/>
                  </a:lnTo>
                  <a:lnTo>
                    <a:pt x="1526778" y="920713"/>
                  </a:lnTo>
                  <a:lnTo>
                    <a:pt x="1522810" y="921507"/>
                  </a:lnTo>
                  <a:lnTo>
                    <a:pt x="1518841" y="921905"/>
                  </a:lnTo>
                  <a:lnTo>
                    <a:pt x="1514872" y="921905"/>
                  </a:lnTo>
                  <a:lnTo>
                    <a:pt x="1511697" y="921507"/>
                  </a:lnTo>
                  <a:lnTo>
                    <a:pt x="1508522" y="921110"/>
                  </a:lnTo>
                  <a:lnTo>
                    <a:pt x="1505347" y="920316"/>
                  </a:lnTo>
                  <a:lnTo>
                    <a:pt x="1502569" y="919521"/>
                  </a:lnTo>
                  <a:lnTo>
                    <a:pt x="1496219" y="916344"/>
                  </a:lnTo>
                  <a:lnTo>
                    <a:pt x="1489869" y="912769"/>
                  </a:lnTo>
                  <a:lnTo>
                    <a:pt x="1482328" y="907605"/>
                  </a:lnTo>
                  <a:lnTo>
                    <a:pt x="1472803" y="902045"/>
                  </a:lnTo>
                  <a:lnTo>
                    <a:pt x="1462485" y="895689"/>
                  </a:lnTo>
                  <a:lnTo>
                    <a:pt x="1449785" y="888540"/>
                  </a:lnTo>
                  <a:lnTo>
                    <a:pt x="1433910" y="880993"/>
                  </a:lnTo>
                  <a:lnTo>
                    <a:pt x="1425178" y="876624"/>
                  </a:lnTo>
                  <a:lnTo>
                    <a:pt x="1415653" y="870666"/>
                  </a:lnTo>
                  <a:lnTo>
                    <a:pt x="1404541" y="863516"/>
                  </a:lnTo>
                  <a:lnTo>
                    <a:pt x="1393428" y="854778"/>
                  </a:lnTo>
                  <a:lnTo>
                    <a:pt x="1381522" y="845642"/>
                  </a:lnTo>
                  <a:lnTo>
                    <a:pt x="1368822" y="834917"/>
                  </a:lnTo>
                  <a:lnTo>
                    <a:pt x="1355725" y="823796"/>
                  </a:lnTo>
                  <a:lnTo>
                    <a:pt x="1342231" y="811483"/>
                  </a:lnTo>
                  <a:lnTo>
                    <a:pt x="1314053" y="785267"/>
                  </a:lnTo>
                  <a:lnTo>
                    <a:pt x="1284288" y="757463"/>
                  </a:lnTo>
                  <a:lnTo>
                    <a:pt x="1254522" y="728468"/>
                  </a:lnTo>
                  <a:lnTo>
                    <a:pt x="1225153" y="698677"/>
                  </a:lnTo>
                  <a:lnTo>
                    <a:pt x="1167606" y="642275"/>
                  </a:lnTo>
                  <a:lnTo>
                    <a:pt x="1141016" y="616457"/>
                  </a:lnTo>
                  <a:lnTo>
                    <a:pt x="1116806" y="593816"/>
                  </a:lnTo>
                  <a:lnTo>
                    <a:pt x="1105694" y="583886"/>
                  </a:lnTo>
                  <a:lnTo>
                    <a:pt x="1094978" y="574751"/>
                  </a:lnTo>
                  <a:lnTo>
                    <a:pt x="1085453" y="567204"/>
                  </a:lnTo>
                  <a:lnTo>
                    <a:pt x="1077119" y="560451"/>
                  </a:lnTo>
                  <a:lnTo>
                    <a:pt x="1069181" y="554890"/>
                  </a:lnTo>
                  <a:lnTo>
                    <a:pt x="1062435" y="551316"/>
                  </a:lnTo>
                  <a:lnTo>
                    <a:pt x="1056878" y="548535"/>
                  </a:lnTo>
                  <a:lnTo>
                    <a:pt x="1054100" y="547741"/>
                  </a:lnTo>
                  <a:lnTo>
                    <a:pt x="1052116" y="547741"/>
                  </a:lnTo>
                  <a:lnTo>
                    <a:pt x="1042591" y="547741"/>
                  </a:lnTo>
                  <a:lnTo>
                    <a:pt x="1028700" y="548535"/>
                  </a:lnTo>
                  <a:lnTo>
                    <a:pt x="992585" y="550918"/>
                  </a:lnTo>
                  <a:lnTo>
                    <a:pt x="949325" y="553302"/>
                  </a:lnTo>
                  <a:lnTo>
                    <a:pt x="902494" y="556479"/>
                  </a:lnTo>
                  <a:lnTo>
                    <a:pt x="820341" y="562835"/>
                  </a:lnTo>
                  <a:lnTo>
                    <a:pt x="784622" y="566012"/>
                  </a:lnTo>
                  <a:lnTo>
                    <a:pt x="760810" y="542180"/>
                  </a:lnTo>
                  <a:lnTo>
                    <a:pt x="755650" y="532250"/>
                  </a:lnTo>
                  <a:lnTo>
                    <a:pt x="752078" y="521526"/>
                  </a:lnTo>
                  <a:lnTo>
                    <a:pt x="748506" y="511596"/>
                  </a:lnTo>
                  <a:lnTo>
                    <a:pt x="746522" y="500871"/>
                  </a:lnTo>
                  <a:lnTo>
                    <a:pt x="745331" y="490544"/>
                  </a:lnTo>
                  <a:lnTo>
                    <a:pt x="744935" y="480217"/>
                  </a:lnTo>
                  <a:lnTo>
                    <a:pt x="745728" y="470287"/>
                  </a:lnTo>
                  <a:lnTo>
                    <a:pt x="746919" y="459959"/>
                  </a:lnTo>
                  <a:lnTo>
                    <a:pt x="748903" y="450029"/>
                  </a:lnTo>
                  <a:lnTo>
                    <a:pt x="752078" y="440099"/>
                  </a:lnTo>
                  <a:lnTo>
                    <a:pt x="755650" y="430566"/>
                  </a:lnTo>
                  <a:lnTo>
                    <a:pt x="760016" y="420636"/>
                  </a:lnTo>
                  <a:lnTo>
                    <a:pt x="765175" y="411501"/>
                  </a:lnTo>
                  <a:lnTo>
                    <a:pt x="771128" y="402365"/>
                  </a:lnTo>
                  <a:lnTo>
                    <a:pt x="777875" y="393229"/>
                  </a:lnTo>
                  <a:lnTo>
                    <a:pt x="785019" y="384888"/>
                  </a:lnTo>
                  <a:lnTo>
                    <a:pt x="749697" y="362645"/>
                  </a:lnTo>
                  <a:lnTo>
                    <a:pt x="711994" y="339210"/>
                  </a:lnTo>
                  <a:lnTo>
                    <a:pt x="648494" y="300682"/>
                  </a:lnTo>
                  <a:lnTo>
                    <a:pt x="635000" y="307037"/>
                  </a:lnTo>
                  <a:lnTo>
                    <a:pt x="617538" y="316172"/>
                  </a:lnTo>
                  <a:lnTo>
                    <a:pt x="596503" y="327691"/>
                  </a:lnTo>
                  <a:lnTo>
                    <a:pt x="572294" y="341593"/>
                  </a:lnTo>
                  <a:lnTo>
                    <a:pt x="545306" y="357879"/>
                  </a:lnTo>
                  <a:lnTo>
                    <a:pt x="531019" y="367014"/>
                  </a:lnTo>
                  <a:lnTo>
                    <a:pt x="516335" y="377341"/>
                  </a:lnTo>
                  <a:lnTo>
                    <a:pt x="500856" y="387669"/>
                  </a:lnTo>
                  <a:lnTo>
                    <a:pt x="484585" y="399187"/>
                  </a:lnTo>
                  <a:lnTo>
                    <a:pt x="467915" y="411501"/>
                  </a:lnTo>
                  <a:lnTo>
                    <a:pt x="450850" y="424211"/>
                  </a:lnTo>
                  <a:lnTo>
                    <a:pt x="438150" y="434141"/>
                  </a:lnTo>
                  <a:lnTo>
                    <a:pt x="432990" y="439702"/>
                  </a:lnTo>
                  <a:lnTo>
                    <a:pt x="415131" y="456782"/>
                  </a:lnTo>
                  <a:lnTo>
                    <a:pt x="398859" y="473464"/>
                  </a:lnTo>
                  <a:lnTo>
                    <a:pt x="382984" y="490544"/>
                  </a:lnTo>
                  <a:lnTo>
                    <a:pt x="368300" y="506829"/>
                  </a:lnTo>
                  <a:lnTo>
                    <a:pt x="354409" y="523909"/>
                  </a:lnTo>
                  <a:lnTo>
                    <a:pt x="341312" y="539797"/>
                  </a:lnTo>
                  <a:lnTo>
                    <a:pt x="329009" y="555685"/>
                  </a:lnTo>
                  <a:lnTo>
                    <a:pt x="317500" y="570779"/>
                  </a:lnTo>
                  <a:lnTo>
                    <a:pt x="387350" y="732042"/>
                  </a:lnTo>
                  <a:lnTo>
                    <a:pt x="401240" y="724098"/>
                  </a:lnTo>
                  <a:lnTo>
                    <a:pt x="406400" y="721318"/>
                  </a:lnTo>
                  <a:lnTo>
                    <a:pt x="413147" y="720523"/>
                  </a:lnTo>
                  <a:lnTo>
                    <a:pt x="419497" y="719729"/>
                  </a:lnTo>
                  <a:lnTo>
                    <a:pt x="425053" y="719729"/>
                  </a:lnTo>
                  <a:lnTo>
                    <a:pt x="430609" y="720523"/>
                  </a:lnTo>
                  <a:lnTo>
                    <a:pt x="436165" y="721715"/>
                  </a:lnTo>
                  <a:lnTo>
                    <a:pt x="441325" y="722907"/>
                  </a:lnTo>
                  <a:lnTo>
                    <a:pt x="446484" y="724495"/>
                  </a:lnTo>
                  <a:lnTo>
                    <a:pt x="450850" y="726482"/>
                  </a:lnTo>
                  <a:lnTo>
                    <a:pt x="455215" y="729262"/>
                  </a:lnTo>
                  <a:lnTo>
                    <a:pt x="459581" y="731645"/>
                  </a:lnTo>
                  <a:lnTo>
                    <a:pt x="463550" y="734823"/>
                  </a:lnTo>
                  <a:lnTo>
                    <a:pt x="467519" y="738000"/>
                  </a:lnTo>
                  <a:lnTo>
                    <a:pt x="474265" y="744753"/>
                  </a:lnTo>
                  <a:lnTo>
                    <a:pt x="481013" y="752300"/>
                  </a:lnTo>
                  <a:lnTo>
                    <a:pt x="486966" y="759846"/>
                  </a:lnTo>
                  <a:lnTo>
                    <a:pt x="492125" y="768188"/>
                  </a:lnTo>
                  <a:lnTo>
                    <a:pt x="502047" y="783281"/>
                  </a:lnTo>
                  <a:lnTo>
                    <a:pt x="506413" y="790034"/>
                  </a:lnTo>
                  <a:lnTo>
                    <a:pt x="510778" y="795992"/>
                  </a:lnTo>
                  <a:lnTo>
                    <a:pt x="515541" y="800361"/>
                  </a:lnTo>
                  <a:lnTo>
                    <a:pt x="517525" y="802744"/>
                  </a:lnTo>
                  <a:lnTo>
                    <a:pt x="519510" y="803936"/>
                  </a:lnTo>
                  <a:lnTo>
                    <a:pt x="525860" y="807511"/>
                  </a:lnTo>
                  <a:lnTo>
                    <a:pt x="531416" y="811483"/>
                  </a:lnTo>
                  <a:lnTo>
                    <a:pt x="536972" y="815852"/>
                  </a:lnTo>
                  <a:lnTo>
                    <a:pt x="541735" y="819427"/>
                  </a:lnTo>
                  <a:lnTo>
                    <a:pt x="550466" y="827371"/>
                  </a:lnTo>
                  <a:lnTo>
                    <a:pt x="558006" y="834917"/>
                  </a:lnTo>
                  <a:lnTo>
                    <a:pt x="564356" y="843259"/>
                  </a:lnTo>
                  <a:lnTo>
                    <a:pt x="569516" y="850806"/>
                  </a:lnTo>
                  <a:lnTo>
                    <a:pt x="573881" y="858352"/>
                  </a:lnTo>
                  <a:lnTo>
                    <a:pt x="577850" y="865899"/>
                  </a:lnTo>
                  <a:lnTo>
                    <a:pt x="584597" y="879404"/>
                  </a:lnTo>
                  <a:lnTo>
                    <a:pt x="587375" y="885759"/>
                  </a:lnTo>
                  <a:lnTo>
                    <a:pt x="590550" y="891717"/>
                  </a:lnTo>
                  <a:lnTo>
                    <a:pt x="594122" y="896881"/>
                  </a:lnTo>
                  <a:lnTo>
                    <a:pt x="598091" y="901250"/>
                  </a:lnTo>
                  <a:lnTo>
                    <a:pt x="602456" y="905619"/>
                  </a:lnTo>
                  <a:lnTo>
                    <a:pt x="604838" y="907208"/>
                  </a:lnTo>
                  <a:lnTo>
                    <a:pt x="607616" y="908797"/>
                  </a:lnTo>
                  <a:lnTo>
                    <a:pt x="613569" y="912372"/>
                  </a:lnTo>
                  <a:lnTo>
                    <a:pt x="618728" y="915549"/>
                  </a:lnTo>
                  <a:lnTo>
                    <a:pt x="624285" y="919124"/>
                  </a:lnTo>
                  <a:lnTo>
                    <a:pt x="629047" y="922699"/>
                  </a:lnTo>
                  <a:lnTo>
                    <a:pt x="633413" y="926274"/>
                  </a:lnTo>
                  <a:lnTo>
                    <a:pt x="637778" y="929849"/>
                  </a:lnTo>
                  <a:lnTo>
                    <a:pt x="645319" y="938190"/>
                  </a:lnTo>
                  <a:lnTo>
                    <a:pt x="651669" y="946134"/>
                  </a:lnTo>
                  <a:lnTo>
                    <a:pt x="657622" y="954078"/>
                  </a:lnTo>
                  <a:lnTo>
                    <a:pt x="661988" y="962022"/>
                  </a:lnTo>
                  <a:lnTo>
                    <a:pt x="665956" y="969966"/>
                  </a:lnTo>
                  <a:lnTo>
                    <a:pt x="669528" y="977116"/>
                  </a:lnTo>
                  <a:lnTo>
                    <a:pt x="671910" y="983868"/>
                  </a:lnTo>
                  <a:lnTo>
                    <a:pt x="673894" y="990223"/>
                  </a:lnTo>
                  <a:lnTo>
                    <a:pt x="675085" y="995784"/>
                  </a:lnTo>
                  <a:lnTo>
                    <a:pt x="677069" y="1003331"/>
                  </a:lnTo>
                  <a:lnTo>
                    <a:pt x="677466" y="1006509"/>
                  </a:lnTo>
                  <a:lnTo>
                    <a:pt x="681038" y="1008892"/>
                  </a:lnTo>
                  <a:lnTo>
                    <a:pt x="691356" y="1016439"/>
                  </a:lnTo>
                  <a:lnTo>
                    <a:pt x="698103" y="1021999"/>
                  </a:lnTo>
                  <a:lnTo>
                    <a:pt x="705644" y="1028752"/>
                  </a:lnTo>
                  <a:lnTo>
                    <a:pt x="713185" y="1036299"/>
                  </a:lnTo>
                  <a:lnTo>
                    <a:pt x="721519" y="1045037"/>
                  </a:lnTo>
                  <a:lnTo>
                    <a:pt x="729456" y="1055364"/>
                  </a:lnTo>
                  <a:lnTo>
                    <a:pt x="733425" y="1060925"/>
                  </a:lnTo>
                  <a:lnTo>
                    <a:pt x="737394" y="1066486"/>
                  </a:lnTo>
                  <a:lnTo>
                    <a:pt x="740966" y="1072047"/>
                  </a:lnTo>
                  <a:lnTo>
                    <a:pt x="744538" y="1078005"/>
                  </a:lnTo>
                  <a:lnTo>
                    <a:pt x="747316" y="1084757"/>
                  </a:lnTo>
                  <a:lnTo>
                    <a:pt x="750094" y="1091112"/>
                  </a:lnTo>
                  <a:lnTo>
                    <a:pt x="753269" y="1097865"/>
                  </a:lnTo>
                  <a:lnTo>
                    <a:pt x="755253" y="1105014"/>
                  </a:lnTo>
                  <a:lnTo>
                    <a:pt x="757635" y="1112164"/>
                  </a:lnTo>
                  <a:lnTo>
                    <a:pt x="759222" y="1120108"/>
                  </a:lnTo>
                  <a:lnTo>
                    <a:pt x="760016" y="1128052"/>
                  </a:lnTo>
                  <a:lnTo>
                    <a:pt x="760810" y="1135599"/>
                  </a:lnTo>
                  <a:lnTo>
                    <a:pt x="760810" y="1143940"/>
                  </a:lnTo>
                  <a:lnTo>
                    <a:pt x="760413" y="1152281"/>
                  </a:lnTo>
                  <a:lnTo>
                    <a:pt x="760016" y="1157048"/>
                  </a:lnTo>
                  <a:lnTo>
                    <a:pt x="759222" y="1162211"/>
                  </a:lnTo>
                  <a:lnTo>
                    <a:pt x="756841" y="1171347"/>
                  </a:lnTo>
                  <a:lnTo>
                    <a:pt x="753666" y="1181277"/>
                  </a:lnTo>
                  <a:lnTo>
                    <a:pt x="749697" y="1190016"/>
                  </a:lnTo>
                  <a:lnTo>
                    <a:pt x="744935" y="1199151"/>
                  </a:lnTo>
                  <a:lnTo>
                    <a:pt x="739378" y="1207492"/>
                  </a:lnTo>
                  <a:lnTo>
                    <a:pt x="733028" y="1216628"/>
                  </a:lnTo>
                  <a:lnTo>
                    <a:pt x="726281" y="1224572"/>
                  </a:lnTo>
                  <a:lnTo>
                    <a:pt x="864394" y="1334200"/>
                  </a:lnTo>
                  <a:lnTo>
                    <a:pt x="871538" y="1340158"/>
                  </a:lnTo>
                  <a:lnTo>
                    <a:pt x="871935" y="1340555"/>
                  </a:lnTo>
                  <a:lnTo>
                    <a:pt x="872728" y="1340555"/>
                  </a:lnTo>
                  <a:lnTo>
                    <a:pt x="891381" y="1356046"/>
                  </a:lnTo>
                  <a:lnTo>
                    <a:pt x="908050" y="1369153"/>
                  </a:lnTo>
                  <a:lnTo>
                    <a:pt x="915194" y="1374317"/>
                  </a:lnTo>
                  <a:lnTo>
                    <a:pt x="921941" y="1379083"/>
                  </a:lnTo>
                  <a:lnTo>
                    <a:pt x="927894" y="1382658"/>
                  </a:lnTo>
                  <a:lnTo>
                    <a:pt x="933847" y="1386233"/>
                  </a:lnTo>
                  <a:lnTo>
                    <a:pt x="939006" y="1388219"/>
                  </a:lnTo>
                  <a:lnTo>
                    <a:pt x="944563" y="1389808"/>
                  </a:lnTo>
                  <a:lnTo>
                    <a:pt x="949722" y="1390205"/>
                  </a:lnTo>
                  <a:lnTo>
                    <a:pt x="954881" y="1390205"/>
                  </a:lnTo>
                  <a:lnTo>
                    <a:pt x="960041" y="1389411"/>
                  </a:lnTo>
                  <a:lnTo>
                    <a:pt x="965200" y="1387822"/>
                  </a:lnTo>
                  <a:lnTo>
                    <a:pt x="971153" y="1385041"/>
                  </a:lnTo>
                  <a:lnTo>
                    <a:pt x="977106" y="1381467"/>
                  </a:lnTo>
                  <a:lnTo>
                    <a:pt x="983456" y="1376700"/>
                  </a:lnTo>
                  <a:lnTo>
                    <a:pt x="990203" y="1371934"/>
                  </a:lnTo>
                  <a:lnTo>
                    <a:pt x="994966" y="1367962"/>
                  </a:lnTo>
                  <a:lnTo>
                    <a:pt x="998538" y="1364387"/>
                  </a:lnTo>
                  <a:lnTo>
                    <a:pt x="1002506" y="1360415"/>
                  </a:lnTo>
                  <a:lnTo>
                    <a:pt x="1005285" y="1356443"/>
                  </a:lnTo>
                  <a:lnTo>
                    <a:pt x="1008063" y="1353265"/>
                  </a:lnTo>
                  <a:lnTo>
                    <a:pt x="1009650" y="1349691"/>
                  </a:lnTo>
                  <a:lnTo>
                    <a:pt x="1010841" y="1346513"/>
                  </a:lnTo>
                  <a:lnTo>
                    <a:pt x="1011238" y="1343732"/>
                  </a:lnTo>
                  <a:lnTo>
                    <a:pt x="1011238" y="1341746"/>
                  </a:lnTo>
                  <a:lnTo>
                    <a:pt x="1010841" y="1339760"/>
                  </a:lnTo>
                  <a:lnTo>
                    <a:pt x="1009650" y="1336980"/>
                  </a:lnTo>
                  <a:lnTo>
                    <a:pt x="1008460" y="1334994"/>
                  </a:lnTo>
                  <a:lnTo>
                    <a:pt x="1007269" y="1334200"/>
                  </a:lnTo>
                  <a:lnTo>
                    <a:pt x="972344" y="1296466"/>
                  </a:lnTo>
                  <a:lnTo>
                    <a:pt x="846138" y="1173333"/>
                  </a:lnTo>
                  <a:lnTo>
                    <a:pt x="843756" y="1170950"/>
                  </a:lnTo>
                  <a:lnTo>
                    <a:pt x="841772" y="1168169"/>
                  </a:lnTo>
                  <a:lnTo>
                    <a:pt x="839788" y="1164992"/>
                  </a:lnTo>
                  <a:lnTo>
                    <a:pt x="838200" y="1162211"/>
                  </a:lnTo>
                  <a:lnTo>
                    <a:pt x="837010" y="1158637"/>
                  </a:lnTo>
                  <a:lnTo>
                    <a:pt x="836216" y="1155856"/>
                  </a:lnTo>
                  <a:lnTo>
                    <a:pt x="835819" y="1152281"/>
                  </a:lnTo>
                  <a:lnTo>
                    <a:pt x="835422" y="1149104"/>
                  </a:lnTo>
                  <a:lnTo>
                    <a:pt x="835819" y="1145529"/>
                  </a:lnTo>
                  <a:lnTo>
                    <a:pt x="836216" y="1142351"/>
                  </a:lnTo>
                  <a:lnTo>
                    <a:pt x="836613" y="1138777"/>
                  </a:lnTo>
                  <a:lnTo>
                    <a:pt x="837803" y="1135996"/>
                  </a:lnTo>
                  <a:lnTo>
                    <a:pt x="839391" y="1132421"/>
                  </a:lnTo>
                  <a:lnTo>
                    <a:pt x="840978" y="1129641"/>
                  </a:lnTo>
                  <a:lnTo>
                    <a:pt x="842963" y="1126861"/>
                  </a:lnTo>
                  <a:lnTo>
                    <a:pt x="845741" y="1124080"/>
                  </a:lnTo>
                  <a:lnTo>
                    <a:pt x="848122" y="1121697"/>
                  </a:lnTo>
                  <a:lnTo>
                    <a:pt x="850900" y="1119314"/>
                  </a:lnTo>
                  <a:lnTo>
                    <a:pt x="854075" y="1117725"/>
                  </a:lnTo>
                  <a:lnTo>
                    <a:pt x="856853" y="1116136"/>
                  </a:lnTo>
                  <a:lnTo>
                    <a:pt x="860028" y="1115342"/>
                  </a:lnTo>
                  <a:lnTo>
                    <a:pt x="863203" y="1114547"/>
                  </a:lnTo>
                  <a:lnTo>
                    <a:pt x="866775" y="1113753"/>
                  </a:lnTo>
                  <a:lnTo>
                    <a:pt x="869950" y="1113753"/>
                  </a:lnTo>
                  <a:lnTo>
                    <a:pt x="873522" y="1113753"/>
                  </a:lnTo>
                  <a:lnTo>
                    <a:pt x="876697" y="1114150"/>
                  </a:lnTo>
                  <a:lnTo>
                    <a:pt x="879872" y="1114944"/>
                  </a:lnTo>
                  <a:lnTo>
                    <a:pt x="883047" y="1116136"/>
                  </a:lnTo>
                  <a:lnTo>
                    <a:pt x="886222" y="1117328"/>
                  </a:lnTo>
                  <a:lnTo>
                    <a:pt x="889000" y="1118916"/>
                  </a:lnTo>
                  <a:lnTo>
                    <a:pt x="891778" y="1121300"/>
                  </a:lnTo>
                  <a:lnTo>
                    <a:pt x="894953" y="1123286"/>
                  </a:lnTo>
                  <a:lnTo>
                    <a:pt x="1063625" y="1287330"/>
                  </a:lnTo>
                  <a:lnTo>
                    <a:pt x="1063625" y="1286933"/>
                  </a:lnTo>
                  <a:lnTo>
                    <a:pt x="1071563" y="1294877"/>
                  </a:lnTo>
                  <a:lnTo>
                    <a:pt x="1073944" y="1298054"/>
                  </a:lnTo>
                  <a:lnTo>
                    <a:pt x="1092200" y="1315531"/>
                  </a:lnTo>
                  <a:lnTo>
                    <a:pt x="1110060" y="1332611"/>
                  </a:lnTo>
                  <a:lnTo>
                    <a:pt x="1117203" y="1339760"/>
                  </a:lnTo>
                  <a:lnTo>
                    <a:pt x="1123950" y="1345718"/>
                  </a:lnTo>
                  <a:lnTo>
                    <a:pt x="1130300" y="1350485"/>
                  </a:lnTo>
                  <a:lnTo>
                    <a:pt x="1135460" y="1354060"/>
                  </a:lnTo>
                  <a:lnTo>
                    <a:pt x="1141016" y="1356443"/>
                  </a:lnTo>
                  <a:lnTo>
                    <a:pt x="1145778" y="1358429"/>
                  </a:lnTo>
                  <a:lnTo>
                    <a:pt x="1150938" y="1359223"/>
                  </a:lnTo>
                  <a:lnTo>
                    <a:pt x="1155303" y="1358826"/>
                  </a:lnTo>
                  <a:lnTo>
                    <a:pt x="1160066" y="1357635"/>
                  </a:lnTo>
                  <a:lnTo>
                    <a:pt x="1164828" y="1354854"/>
                  </a:lnTo>
                  <a:lnTo>
                    <a:pt x="1169591" y="1351677"/>
                  </a:lnTo>
                  <a:lnTo>
                    <a:pt x="1175147" y="1347307"/>
                  </a:lnTo>
                  <a:lnTo>
                    <a:pt x="1181100" y="1341746"/>
                  </a:lnTo>
                  <a:lnTo>
                    <a:pt x="1187847" y="1335788"/>
                  </a:lnTo>
                  <a:lnTo>
                    <a:pt x="1193403" y="1330228"/>
                  </a:lnTo>
                  <a:lnTo>
                    <a:pt x="1198166" y="1324667"/>
                  </a:lnTo>
                  <a:lnTo>
                    <a:pt x="1201738" y="1319106"/>
                  </a:lnTo>
                  <a:lnTo>
                    <a:pt x="1205310" y="1313942"/>
                  </a:lnTo>
                  <a:lnTo>
                    <a:pt x="1207294" y="1309176"/>
                  </a:lnTo>
                  <a:lnTo>
                    <a:pt x="1209278" y="1304807"/>
                  </a:lnTo>
                  <a:lnTo>
                    <a:pt x="1210469" y="1300835"/>
                  </a:lnTo>
                  <a:lnTo>
                    <a:pt x="1211263" y="1297260"/>
                  </a:lnTo>
                  <a:lnTo>
                    <a:pt x="1211660" y="1293288"/>
                  </a:lnTo>
                  <a:lnTo>
                    <a:pt x="1211660" y="1290507"/>
                  </a:lnTo>
                  <a:lnTo>
                    <a:pt x="1211263" y="1287330"/>
                  </a:lnTo>
                  <a:lnTo>
                    <a:pt x="1210072" y="1284947"/>
                  </a:lnTo>
                  <a:lnTo>
                    <a:pt x="1208485" y="1280180"/>
                  </a:lnTo>
                  <a:lnTo>
                    <a:pt x="1206897" y="1277400"/>
                  </a:lnTo>
                  <a:lnTo>
                    <a:pt x="1161653" y="1233310"/>
                  </a:lnTo>
                  <a:lnTo>
                    <a:pt x="1159272" y="1230530"/>
                  </a:lnTo>
                  <a:lnTo>
                    <a:pt x="1156494" y="1227352"/>
                  </a:lnTo>
                  <a:lnTo>
                    <a:pt x="1154906" y="1224175"/>
                  </a:lnTo>
                  <a:lnTo>
                    <a:pt x="1153319" y="1220600"/>
                  </a:lnTo>
                  <a:lnTo>
                    <a:pt x="927894" y="1004920"/>
                  </a:lnTo>
                  <a:lnTo>
                    <a:pt x="925116" y="1002139"/>
                  </a:lnTo>
                  <a:lnTo>
                    <a:pt x="923131" y="999359"/>
                  </a:lnTo>
                  <a:lnTo>
                    <a:pt x="921544" y="996181"/>
                  </a:lnTo>
                  <a:lnTo>
                    <a:pt x="919560" y="993401"/>
                  </a:lnTo>
                  <a:lnTo>
                    <a:pt x="918369" y="989826"/>
                  </a:lnTo>
                  <a:lnTo>
                    <a:pt x="917575" y="986648"/>
                  </a:lnTo>
                  <a:lnTo>
                    <a:pt x="917178" y="983074"/>
                  </a:lnTo>
                  <a:lnTo>
                    <a:pt x="916781" y="979896"/>
                  </a:lnTo>
                  <a:lnTo>
                    <a:pt x="916781" y="976321"/>
                  </a:lnTo>
                  <a:lnTo>
                    <a:pt x="917178" y="973144"/>
                  </a:lnTo>
                  <a:lnTo>
                    <a:pt x="917972" y="969569"/>
                  </a:lnTo>
                  <a:lnTo>
                    <a:pt x="919163" y="966391"/>
                  </a:lnTo>
                  <a:lnTo>
                    <a:pt x="920750" y="962816"/>
                  </a:lnTo>
                  <a:lnTo>
                    <a:pt x="922338" y="960036"/>
                  </a:lnTo>
                  <a:lnTo>
                    <a:pt x="924322" y="956858"/>
                  </a:lnTo>
                  <a:lnTo>
                    <a:pt x="927100" y="954078"/>
                  </a:lnTo>
                  <a:lnTo>
                    <a:pt x="929481" y="952092"/>
                  </a:lnTo>
                  <a:lnTo>
                    <a:pt x="932260" y="949311"/>
                  </a:lnTo>
                  <a:lnTo>
                    <a:pt x="935435" y="947723"/>
                  </a:lnTo>
                  <a:lnTo>
                    <a:pt x="938213" y="946134"/>
                  </a:lnTo>
                  <a:lnTo>
                    <a:pt x="941785" y="944942"/>
                  </a:lnTo>
                  <a:lnTo>
                    <a:pt x="944960" y="944148"/>
                  </a:lnTo>
                  <a:lnTo>
                    <a:pt x="948531" y="943353"/>
                  </a:lnTo>
                  <a:lnTo>
                    <a:pt x="951706" y="942956"/>
                  </a:lnTo>
                  <a:lnTo>
                    <a:pt x="955278" y="942956"/>
                  </a:lnTo>
                  <a:lnTo>
                    <a:pt x="958453" y="943353"/>
                  </a:lnTo>
                  <a:lnTo>
                    <a:pt x="962025" y="944545"/>
                  </a:lnTo>
                  <a:lnTo>
                    <a:pt x="965200" y="945737"/>
                  </a:lnTo>
                  <a:lnTo>
                    <a:pt x="968772" y="946928"/>
                  </a:lnTo>
                  <a:lnTo>
                    <a:pt x="971550" y="948517"/>
                  </a:lnTo>
                  <a:lnTo>
                    <a:pt x="974725" y="950900"/>
                  </a:lnTo>
                  <a:lnTo>
                    <a:pt x="977503" y="953284"/>
                  </a:lnTo>
                  <a:lnTo>
                    <a:pt x="1214041" y="1179291"/>
                  </a:lnTo>
                  <a:lnTo>
                    <a:pt x="1216819" y="1182469"/>
                  </a:lnTo>
                  <a:lnTo>
                    <a:pt x="1235472" y="1199946"/>
                  </a:lnTo>
                  <a:lnTo>
                    <a:pt x="1254125" y="1217422"/>
                  </a:lnTo>
                  <a:lnTo>
                    <a:pt x="1262063" y="1224572"/>
                  </a:lnTo>
                  <a:lnTo>
                    <a:pt x="1268810" y="1230530"/>
                  </a:lnTo>
                  <a:lnTo>
                    <a:pt x="1275556" y="1235694"/>
                  </a:lnTo>
                  <a:lnTo>
                    <a:pt x="1281510" y="1239269"/>
                  </a:lnTo>
                  <a:lnTo>
                    <a:pt x="1287066" y="1242049"/>
                  </a:lnTo>
                  <a:lnTo>
                    <a:pt x="1292622" y="1244035"/>
                  </a:lnTo>
                  <a:lnTo>
                    <a:pt x="1297385" y="1244432"/>
                  </a:lnTo>
                  <a:lnTo>
                    <a:pt x="1299766" y="1244432"/>
                  </a:lnTo>
                  <a:lnTo>
                    <a:pt x="1302147" y="1244035"/>
                  </a:lnTo>
                  <a:lnTo>
                    <a:pt x="1307306" y="1242843"/>
                  </a:lnTo>
                  <a:lnTo>
                    <a:pt x="1312863" y="1240063"/>
                  </a:lnTo>
                  <a:lnTo>
                    <a:pt x="1317625" y="1236885"/>
                  </a:lnTo>
                  <a:lnTo>
                    <a:pt x="1323578" y="1232516"/>
                  </a:lnTo>
                  <a:lnTo>
                    <a:pt x="1329928" y="1226955"/>
                  </a:lnTo>
                  <a:lnTo>
                    <a:pt x="1336675" y="1220600"/>
                  </a:lnTo>
                  <a:lnTo>
                    <a:pt x="1343422" y="1213848"/>
                  </a:lnTo>
                  <a:lnTo>
                    <a:pt x="1348978" y="1207492"/>
                  </a:lnTo>
                  <a:lnTo>
                    <a:pt x="1352947" y="1201932"/>
                  </a:lnTo>
                  <a:lnTo>
                    <a:pt x="1356122" y="1196371"/>
                  </a:lnTo>
                  <a:lnTo>
                    <a:pt x="1358503" y="1191207"/>
                  </a:lnTo>
                  <a:lnTo>
                    <a:pt x="1360488" y="1186044"/>
                  </a:lnTo>
                  <a:lnTo>
                    <a:pt x="1361281" y="1182072"/>
                  </a:lnTo>
                  <a:lnTo>
                    <a:pt x="1361678" y="1178099"/>
                  </a:lnTo>
                  <a:lnTo>
                    <a:pt x="1361281" y="1174922"/>
                  </a:lnTo>
                  <a:lnTo>
                    <a:pt x="1360885" y="1171744"/>
                  </a:lnTo>
                  <a:lnTo>
                    <a:pt x="1359694" y="1168964"/>
                  </a:lnTo>
                  <a:lnTo>
                    <a:pt x="1359297" y="1166581"/>
                  </a:lnTo>
                  <a:lnTo>
                    <a:pt x="1357710" y="1164197"/>
                  </a:lnTo>
                  <a:lnTo>
                    <a:pt x="1356916" y="1163006"/>
                  </a:lnTo>
                  <a:lnTo>
                    <a:pt x="1309688" y="1118519"/>
                  </a:lnTo>
                  <a:lnTo>
                    <a:pt x="1307703" y="1116533"/>
                  </a:lnTo>
                  <a:lnTo>
                    <a:pt x="1306116" y="1114150"/>
                  </a:lnTo>
                  <a:lnTo>
                    <a:pt x="1302544" y="1108986"/>
                  </a:lnTo>
                  <a:lnTo>
                    <a:pt x="1299369" y="1105412"/>
                  </a:lnTo>
                  <a:lnTo>
                    <a:pt x="1279128" y="1084757"/>
                  </a:lnTo>
                  <a:lnTo>
                    <a:pt x="1278335" y="1084360"/>
                  </a:lnTo>
                  <a:lnTo>
                    <a:pt x="1048941" y="854778"/>
                  </a:lnTo>
                  <a:lnTo>
                    <a:pt x="1046163" y="851997"/>
                  </a:lnTo>
                  <a:lnTo>
                    <a:pt x="1044178" y="849217"/>
                  </a:lnTo>
                  <a:lnTo>
                    <a:pt x="1042591" y="846039"/>
                  </a:lnTo>
                  <a:lnTo>
                    <a:pt x="1041003" y="843259"/>
                  </a:lnTo>
                  <a:lnTo>
                    <a:pt x="1039813" y="839684"/>
                  </a:lnTo>
                  <a:lnTo>
                    <a:pt x="1039019" y="836506"/>
                  </a:lnTo>
                  <a:lnTo>
                    <a:pt x="1038622" y="832931"/>
                  </a:lnTo>
                  <a:lnTo>
                    <a:pt x="1038622" y="829754"/>
                  </a:lnTo>
                  <a:lnTo>
                    <a:pt x="1038622" y="826179"/>
                  </a:lnTo>
                  <a:lnTo>
                    <a:pt x="1039019" y="823001"/>
                  </a:lnTo>
                  <a:lnTo>
                    <a:pt x="1039813" y="819427"/>
                  </a:lnTo>
                  <a:lnTo>
                    <a:pt x="1041003" y="816249"/>
                  </a:lnTo>
                  <a:lnTo>
                    <a:pt x="1042591" y="813071"/>
                  </a:lnTo>
                  <a:lnTo>
                    <a:pt x="1044178" y="810291"/>
                  </a:lnTo>
                  <a:lnTo>
                    <a:pt x="1046163" y="807113"/>
                  </a:lnTo>
                  <a:lnTo>
                    <a:pt x="1048941" y="804730"/>
                  </a:lnTo>
                  <a:lnTo>
                    <a:pt x="1051719" y="802347"/>
                  </a:lnTo>
                  <a:lnTo>
                    <a:pt x="1054100" y="799964"/>
                  </a:lnTo>
                  <a:lnTo>
                    <a:pt x="1057672" y="798375"/>
                  </a:lnTo>
                  <a:lnTo>
                    <a:pt x="1060450" y="796786"/>
                  </a:lnTo>
                  <a:lnTo>
                    <a:pt x="1064022" y="795595"/>
                  </a:lnTo>
                  <a:lnTo>
                    <a:pt x="1067197" y="794800"/>
                  </a:lnTo>
                  <a:lnTo>
                    <a:pt x="1070769" y="794006"/>
                  </a:lnTo>
                  <a:lnTo>
                    <a:pt x="1073944" y="794006"/>
                  </a:lnTo>
                  <a:lnTo>
                    <a:pt x="1077516" y="794006"/>
                  </a:lnTo>
                  <a:lnTo>
                    <a:pt x="1080691" y="794800"/>
                  </a:lnTo>
                  <a:lnTo>
                    <a:pt x="1084263" y="795595"/>
                  </a:lnTo>
                  <a:lnTo>
                    <a:pt x="1087041" y="796786"/>
                  </a:lnTo>
                  <a:lnTo>
                    <a:pt x="1090613" y="798375"/>
                  </a:lnTo>
                  <a:lnTo>
                    <a:pt x="1093391" y="799964"/>
                  </a:lnTo>
                  <a:lnTo>
                    <a:pt x="1096566" y="802347"/>
                  </a:lnTo>
                  <a:lnTo>
                    <a:pt x="1098947" y="804730"/>
                  </a:lnTo>
                  <a:lnTo>
                    <a:pt x="1328738" y="1034313"/>
                  </a:lnTo>
                  <a:lnTo>
                    <a:pt x="1331119" y="1037093"/>
                  </a:lnTo>
                  <a:lnTo>
                    <a:pt x="1349375" y="1055364"/>
                  </a:lnTo>
                  <a:lnTo>
                    <a:pt x="1364456" y="1070061"/>
                  </a:lnTo>
                  <a:lnTo>
                    <a:pt x="1371600" y="1076813"/>
                  </a:lnTo>
                  <a:lnTo>
                    <a:pt x="1378347" y="1083168"/>
                  </a:lnTo>
                  <a:lnTo>
                    <a:pt x="1385094" y="1088729"/>
                  </a:lnTo>
                  <a:lnTo>
                    <a:pt x="1391444" y="1093496"/>
                  </a:lnTo>
                  <a:lnTo>
                    <a:pt x="1397397" y="1096673"/>
                  </a:lnTo>
                  <a:lnTo>
                    <a:pt x="1400175" y="1097865"/>
                  </a:lnTo>
                  <a:lnTo>
                    <a:pt x="1402953" y="1098659"/>
                  </a:lnTo>
                  <a:lnTo>
                    <a:pt x="1404541" y="1099056"/>
                  </a:lnTo>
                  <a:lnTo>
                    <a:pt x="1407716" y="1099851"/>
                  </a:lnTo>
                  <a:lnTo>
                    <a:pt x="1410891" y="1099056"/>
                  </a:lnTo>
                  <a:lnTo>
                    <a:pt x="1415653" y="1098262"/>
                  </a:lnTo>
                  <a:lnTo>
                    <a:pt x="1421210" y="1095879"/>
                  </a:lnTo>
                  <a:lnTo>
                    <a:pt x="1424385" y="1093893"/>
                  </a:lnTo>
                  <a:lnTo>
                    <a:pt x="1427956" y="1091112"/>
                  </a:lnTo>
                  <a:lnTo>
                    <a:pt x="1431528" y="1088729"/>
                  </a:lnTo>
                  <a:lnTo>
                    <a:pt x="1435894" y="1084757"/>
                  </a:lnTo>
                  <a:lnTo>
                    <a:pt x="1440260" y="1081182"/>
                  </a:lnTo>
                  <a:lnTo>
                    <a:pt x="1445419" y="1076019"/>
                  </a:lnTo>
                  <a:lnTo>
                    <a:pt x="1452166" y="1068869"/>
                  </a:lnTo>
                  <a:lnTo>
                    <a:pt x="1457325" y="1062514"/>
                  </a:lnTo>
                  <a:lnTo>
                    <a:pt x="1461294" y="1056159"/>
                  </a:lnTo>
                  <a:lnTo>
                    <a:pt x="1464866" y="1050201"/>
                  </a:lnTo>
                  <a:lnTo>
                    <a:pt x="1466850" y="1044640"/>
                  </a:lnTo>
                  <a:lnTo>
                    <a:pt x="1468835" y="1039873"/>
                  </a:lnTo>
                  <a:lnTo>
                    <a:pt x="1469628" y="1035504"/>
                  </a:lnTo>
                  <a:lnTo>
                    <a:pt x="1470025" y="1031135"/>
                  </a:lnTo>
                  <a:lnTo>
                    <a:pt x="1469628" y="1027560"/>
                  </a:lnTo>
                  <a:lnTo>
                    <a:pt x="1469231" y="1024383"/>
                  </a:lnTo>
                  <a:lnTo>
                    <a:pt x="1468041" y="1021602"/>
                  </a:lnTo>
                  <a:lnTo>
                    <a:pt x="1467247" y="1019616"/>
                  </a:lnTo>
                  <a:lnTo>
                    <a:pt x="1465660" y="1016041"/>
                  </a:lnTo>
                  <a:lnTo>
                    <a:pt x="1464866" y="1015247"/>
                  </a:lnTo>
                  <a:lnTo>
                    <a:pt x="1419225" y="969966"/>
                  </a:lnTo>
                  <a:lnTo>
                    <a:pt x="1416844" y="967583"/>
                  </a:lnTo>
                  <a:lnTo>
                    <a:pt x="1414860" y="964802"/>
                  </a:lnTo>
                  <a:lnTo>
                    <a:pt x="1412478" y="961625"/>
                  </a:lnTo>
                  <a:lnTo>
                    <a:pt x="1411288" y="958447"/>
                  </a:lnTo>
                  <a:lnTo>
                    <a:pt x="1410097" y="955270"/>
                  </a:lnTo>
                  <a:lnTo>
                    <a:pt x="1409303" y="952092"/>
                  </a:lnTo>
                  <a:lnTo>
                    <a:pt x="1408906" y="948517"/>
                  </a:lnTo>
                  <a:lnTo>
                    <a:pt x="1408510" y="945339"/>
                  </a:lnTo>
                  <a:lnTo>
                    <a:pt x="1408906" y="941765"/>
                  </a:lnTo>
                  <a:lnTo>
                    <a:pt x="1409303" y="938587"/>
                  </a:lnTo>
                  <a:lnTo>
                    <a:pt x="1410097" y="935012"/>
                  </a:lnTo>
                  <a:lnTo>
                    <a:pt x="1410891" y="931835"/>
                  </a:lnTo>
                  <a:lnTo>
                    <a:pt x="1412478" y="928657"/>
                  </a:lnTo>
                  <a:lnTo>
                    <a:pt x="1414463" y="925479"/>
                  </a:lnTo>
                  <a:lnTo>
                    <a:pt x="1416447" y="922302"/>
                  </a:lnTo>
                  <a:lnTo>
                    <a:pt x="1418828" y="919919"/>
                  </a:lnTo>
                  <a:lnTo>
                    <a:pt x="1421606" y="917535"/>
                  </a:lnTo>
                  <a:lnTo>
                    <a:pt x="1424385" y="915152"/>
                  </a:lnTo>
                  <a:lnTo>
                    <a:pt x="1427163" y="913563"/>
                  </a:lnTo>
                  <a:lnTo>
                    <a:pt x="1430338" y="911975"/>
                  </a:lnTo>
                  <a:lnTo>
                    <a:pt x="1433513" y="910783"/>
                  </a:lnTo>
                  <a:lnTo>
                    <a:pt x="1437085" y="909989"/>
                  </a:lnTo>
                  <a:lnTo>
                    <a:pt x="1440260" y="909194"/>
                  </a:lnTo>
                  <a:lnTo>
                    <a:pt x="1443831" y="909194"/>
                  </a:lnTo>
                  <a:lnTo>
                    <a:pt x="1447006" y="909194"/>
                  </a:lnTo>
                  <a:lnTo>
                    <a:pt x="1450578" y="909989"/>
                  </a:lnTo>
                  <a:lnTo>
                    <a:pt x="1453753" y="910783"/>
                  </a:lnTo>
                  <a:lnTo>
                    <a:pt x="1457325" y="911975"/>
                  </a:lnTo>
                  <a:lnTo>
                    <a:pt x="1460103" y="913166"/>
                  </a:lnTo>
                  <a:lnTo>
                    <a:pt x="1463278" y="914755"/>
                  </a:lnTo>
                  <a:lnTo>
                    <a:pt x="1466056" y="917138"/>
                  </a:lnTo>
                  <a:lnTo>
                    <a:pt x="1469231" y="919521"/>
                  </a:lnTo>
                  <a:lnTo>
                    <a:pt x="1516460" y="966391"/>
                  </a:lnTo>
                  <a:lnTo>
                    <a:pt x="1520825" y="971952"/>
                  </a:lnTo>
                  <a:lnTo>
                    <a:pt x="1525191" y="978307"/>
                  </a:lnTo>
                  <a:lnTo>
                    <a:pt x="1528763" y="985060"/>
                  </a:lnTo>
                  <a:lnTo>
                    <a:pt x="1532731" y="993004"/>
                  </a:lnTo>
                  <a:lnTo>
                    <a:pt x="1535510" y="1001345"/>
                  </a:lnTo>
                  <a:lnTo>
                    <a:pt x="1538288" y="1010481"/>
                  </a:lnTo>
                  <a:lnTo>
                    <a:pt x="1539875" y="1020411"/>
                  </a:lnTo>
                  <a:lnTo>
                    <a:pt x="1540272" y="1025574"/>
                  </a:lnTo>
                  <a:lnTo>
                    <a:pt x="1540272" y="1030738"/>
                  </a:lnTo>
                  <a:lnTo>
                    <a:pt x="1540272" y="1035901"/>
                  </a:lnTo>
                  <a:lnTo>
                    <a:pt x="1539875" y="1041462"/>
                  </a:lnTo>
                  <a:lnTo>
                    <a:pt x="1539478" y="1047023"/>
                  </a:lnTo>
                  <a:lnTo>
                    <a:pt x="1538685" y="1052981"/>
                  </a:lnTo>
                  <a:lnTo>
                    <a:pt x="1537494" y="1058145"/>
                  </a:lnTo>
                  <a:lnTo>
                    <a:pt x="1535510" y="1064103"/>
                  </a:lnTo>
                  <a:lnTo>
                    <a:pt x="1533525" y="1070061"/>
                  </a:lnTo>
                  <a:lnTo>
                    <a:pt x="1531144" y="1076416"/>
                  </a:lnTo>
                  <a:lnTo>
                    <a:pt x="1527969" y="1082374"/>
                  </a:lnTo>
                  <a:lnTo>
                    <a:pt x="1525191" y="1088729"/>
                  </a:lnTo>
                  <a:lnTo>
                    <a:pt x="1521222" y="1094687"/>
                  </a:lnTo>
                  <a:lnTo>
                    <a:pt x="1517253" y="1101042"/>
                  </a:lnTo>
                  <a:lnTo>
                    <a:pt x="1512491" y="1107398"/>
                  </a:lnTo>
                  <a:lnTo>
                    <a:pt x="1507331" y="1113753"/>
                  </a:lnTo>
                  <a:lnTo>
                    <a:pt x="1501775" y="1120108"/>
                  </a:lnTo>
                  <a:lnTo>
                    <a:pt x="1495822" y="1126066"/>
                  </a:lnTo>
                  <a:lnTo>
                    <a:pt x="1485900" y="1135599"/>
                  </a:lnTo>
                  <a:lnTo>
                    <a:pt x="1479550" y="1141160"/>
                  </a:lnTo>
                  <a:lnTo>
                    <a:pt x="1472010" y="1147118"/>
                  </a:lnTo>
                  <a:lnTo>
                    <a:pt x="1463675" y="1152679"/>
                  </a:lnTo>
                  <a:lnTo>
                    <a:pt x="1453753" y="1158239"/>
                  </a:lnTo>
                  <a:lnTo>
                    <a:pt x="1448991" y="1161020"/>
                  </a:lnTo>
                  <a:lnTo>
                    <a:pt x="1443435" y="1163403"/>
                  </a:lnTo>
                  <a:lnTo>
                    <a:pt x="1437878" y="1165389"/>
                  </a:lnTo>
                  <a:lnTo>
                    <a:pt x="1432322" y="1166978"/>
                  </a:lnTo>
                  <a:lnTo>
                    <a:pt x="1432719" y="1172539"/>
                  </a:lnTo>
                  <a:lnTo>
                    <a:pt x="1432719" y="1178497"/>
                  </a:lnTo>
                  <a:lnTo>
                    <a:pt x="1432719" y="1184852"/>
                  </a:lnTo>
                  <a:lnTo>
                    <a:pt x="1432322" y="1190810"/>
                  </a:lnTo>
                  <a:lnTo>
                    <a:pt x="1431131" y="1197165"/>
                  </a:lnTo>
                  <a:lnTo>
                    <a:pt x="1429941" y="1203520"/>
                  </a:lnTo>
                  <a:lnTo>
                    <a:pt x="1427956" y="1210273"/>
                  </a:lnTo>
                  <a:lnTo>
                    <a:pt x="1425575" y="1217025"/>
                  </a:lnTo>
                  <a:lnTo>
                    <a:pt x="1422797" y="1223778"/>
                  </a:lnTo>
                  <a:lnTo>
                    <a:pt x="1419225" y="1230530"/>
                  </a:lnTo>
                  <a:lnTo>
                    <a:pt x="1415653" y="1237283"/>
                  </a:lnTo>
                  <a:lnTo>
                    <a:pt x="1410891" y="1244432"/>
                  </a:lnTo>
                  <a:lnTo>
                    <a:pt x="1405731" y="1251185"/>
                  </a:lnTo>
                  <a:lnTo>
                    <a:pt x="1399778" y="1258334"/>
                  </a:lnTo>
                  <a:lnTo>
                    <a:pt x="1393428" y="1265484"/>
                  </a:lnTo>
                  <a:lnTo>
                    <a:pt x="1386285" y="1272633"/>
                  </a:lnTo>
                  <a:lnTo>
                    <a:pt x="1379935" y="1278194"/>
                  </a:lnTo>
                  <a:lnTo>
                    <a:pt x="1374378" y="1283755"/>
                  </a:lnTo>
                  <a:lnTo>
                    <a:pt x="1368028" y="1288124"/>
                  </a:lnTo>
                  <a:lnTo>
                    <a:pt x="1362075" y="1292891"/>
                  </a:lnTo>
                  <a:lnTo>
                    <a:pt x="1356519" y="1296863"/>
                  </a:lnTo>
                  <a:lnTo>
                    <a:pt x="1350566" y="1300040"/>
                  </a:lnTo>
                  <a:lnTo>
                    <a:pt x="1345010" y="1303615"/>
                  </a:lnTo>
                  <a:lnTo>
                    <a:pt x="1339453" y="1305998"/>
                  </a:lnTo>
                  <a:lnTo>
                    <a:pt x="1334294" y="1308382"/>
                  </a:lnTo>
                  <a:lnTo>
                    <a:pt x="1328738" y="1310765"/>
                  </a:lnTo>
                  <a:lnTo>
                    <a:pt x="1323181" y="1312354"/>
                  </a:lnTo>
                  <a:lnTo>
                    <a:pt x="1318022" y="1313545"/>
                  </a:lnTo>
                  <a:lnTo>
                    <a:pt x="1312863" y="1314737"/>
                  </a:lnTo>
                  <a:lnTo>
                    <a:pt x="1307703" y="1315134"/>
                  </a:lnTo>
                  <a:lnTo>
                    <a:pt x="1302544" y="1315531"/>
                  </a:lnTo>
                  <a:lnTo>
                    <a:pt x="1297781" y="1315928"/>
                  </a:lnTo>
                  <a:lnTo>
                    <a:pt x="1293019" y="1315531"/>
                  </a:lnTo>
                  <a:lnTo>
                    <a:pt x="1288256" y="1315134"/>
                  </a:lnTo>
                  <a:lnTo>
                    <a:pt x="1279128" y="1313545"/>
                  </a:lnTo>
                  <a:lnTo>
                    <a:pt x="1276747" y="1322284"/>
                  </a:lnTo>
                  <a:lnTo>
                    <a:pt x="1273969" y="1331022"/>
                  </a:lnTo>
                  <a:lnTo>
                    <a:pt x="1270000" y="1339760"/>
                  </a:lnTo>
                  <a:lnTo>
                    <a:pt x="1265635" y="1348499"/>
                  </a:lnTo>
                  <a:lnTo>
                    <a:pt x="1260078" y="1358032"/>
                  </a:lnTo>
                  <a:lnTo>
                    <a:pt x="1253331" y="1366770"/>
                  </a:lnTo>
                  <a:lnTo>
                    <a:pt x="1245394" y="1375906"/>
                  </a:lnTo>
                  <a:lnTo>
                    <a:pt x="1236266" y="1385439"/>
                  </a:lnTo>
                  <a:lnTo>
                    <a:pt x="1230313" y="1391397"/>
                  </a:lnTo>
                  <a:lnTo>
                    <a:pt x="1224756" y="1396163"/>
                  </a:lnTo>
                  <a:lnTo>
                    <a:pt x="1219200" y="1401327"/>
                  </a:lnTo>
                  <a:lnTo>
                    <a:pt x="1213247" y="1405696"/>
                  </a:lnTo>
                  <a:lnTo>
                    <a:pt x="1207691" y="1409271"/>
                  </a:lnTo>
                  <a:lnTo>
                    <a:pt x="1202135" y="1413243"/>
                  </a:lnTo>
                  <a:lnTo>
                    <a:pt x="1196578" y="1416023"/>
                  </a:lnTo>
                  <a:lnTo>
                    <a:pt x="1191419" y="1419201"/>
                  </a:lnTo>
                  <a:lnTo>
                    <a:pt x="1185863" y="1421584"/>
                  </a:lnTo>
                  <a:lnTo>
                    <a:pt x="1180703" y="1423173"/>
                  </a:lnTo>
                  <a:lnTo>
                    <a:pt x="1175544" y="1425159"/>
                  </a:lnTo>
                  <a:lnTo>
                    <a:pt x="1170781" y="1426748"/>
                  </a:lnTo>
                  <a:lnTo>
                    <a:pt x="1165622" y="1427542"/>
                  </a:lnTo>
                  <a:lnTo>
                    <a:pt x="1160463" y="1428336"/>
                  </a:lnTo>
                  <a:lnTo>
                    <a:pt x="1155700" y="1428734"/>
                  </a:lnTo>
                  <a:lnTo>
                    <a:pt x="1150938" y="1428734"/>
                  </a:lnTo>
                  <a:lnTo>
                    <a:pt x="1144588" y="1428734"/>
                  </a:lnTo>
                  <a:lnTo>
                    <a:pt x="1137841" y="1427939"/>
                  </a:lnTo>
                  <a:lnTo>
                    <a:pt x="1131491" y="1426748"/>
                  </a:lnTo>
                  <a:lnTo>
                    <a:pt x="1125538" y="1425159"/>
                  </a:lnTo>
                  <a:lnTo>
                    <a:pt x="1119188" y="1422776"/>
                  </a:lnTo>
                  <a:lnTo>
                    <a:pt x="1113235" y="1420392"/>
                  </a:lnTo>
                  <a:lnTo>
                    <a:pt x="1107281" y="1417215"/>
                  </a:lnTo>
                  <a:lnTo>
                    <a:pt x="1101725" y="1414037"/>
                  </a:lnTo>
                  <a:lnTo>
                    <a:pt x="1096566" y="1410462"/>
                  </a:lnTo>
                  <a:lnTo>
                    <a:pt x="1090613" y="1406888"/>
                  </a:lnTo>
                  <a:lnTo>
                    <a:pt x="1079897" y="1398943"/>
                  </a:lnTo>
                  <a:lnTo>
                    <a:pt x="1069975" y="1390205"/>
                  </a:lnTo>
                  <a:lnTo>
                    <a:pt x="1059656" y="1381069"/>
                  </a:lnTo>
                  <a:lnTo>
                    <a:pt x="1056878" y="1385836"/>
                  </a:lnTo>
                  <a:lnTo>
                    <a:pt x="1053703" y="1390205"/>
                  </a:lnTo>
                  <a:lnTo>
                    <a:pt x="1050131" y="1394971"/>
                  </a:lnTo>
                  <a:lnTo>
                    <a:pt x="1046163" y="1399738"/>
                  </a:lnTo>
                  <a:lnTo>
                    <a:pt x="1042194" y="1404107"/>
                  </a:lnTo>
                  <a:lnTo>
                    <a:pt x="1037431" y="1408874"/>
                  </a:lnTo>
                  <a:lnTo>
                    <a:pt x="1032669" y="1413640"/>
                  </a:lnTo>
                  <a:lnTo>
                    <a:pt x="1027113" y="1417612"/>
                  </a:lnTo>
                  <a:lnTo>
                    <a:pt x="1016794" y="1425953"/>
                  </a:lnTo>
                  <a:lnTo>
                    <a:pt x="1006475" y="1432706"/>
                  </a:lnTo>
                  <a:lnTo>
                    <a:pt x="996553" y="1437869"/>
                  </a:lnTo>
                  <a:lnTo>
                    <a:pt x="986631" y="1442238"/>
                  </a:lnTo>
                  <a:lnTo>
                    <a:pt x="977503" y="1445813"/>
                  </a:lnTo>
                  <a:lnTo>
                    <a:pt x="968772" y="1447799"/>
                  </a:lnTo>
                  <a:lnTo>
                    <a:pt x="959644" y="1448991"/>
                  </a:lnTo>
                  <a:lnTo>
                    <a:pt x="950913" y="1449388"/>
                  </a:lnTo>
                  <a:lnTo>
                    <a:pt x="944166" y="1449388"/>
                  </a:lnTo>
                  <a:lnTo>
                    <a:pt x="937419" y="1448594"/>
                  </a:lnTo>
                  <a:lnTo>
                    <a:pt x="930672" y="1447402"/>
                  </a:lnTo>
                  <a:lnTo>
                    <a:pt x="923925" y="1445416"/>
                  </a:lnTo>
                  <a:lnTo>
                    <a:pt x="917575" y="1443033"/>
                  </a:lnTo>
                  <a:lnTo>
                    <a:pt x="911225" y="1440650"/>
                  </a:lnTo>
                  <a:lnTo>
                    <a:pt x="905272" y="1437472"/>
                  </a:lnTo>
                  <a:lnTo>
                    <a:pt x="898922" y="1434294"/>
                  </a:lnTo>
                  <a:lnTo>
                    <a:pt x="893366" y="1430720"/>
                  </a:lnTo>
                  <a:lnTo>
                    <a:pt x="887810" y="1427145"/>
                  </a:lnTo>
                  <a:lnTo>
                    <a:pt x="876300" y="1419201"/>
                  </a:lnTo>
                  <a:lnTo>
                    <a:pt x="865188" y="1410462"/>
                  </a:lnTo>
                  <a:lnTo>
                    <a:pt x="854472" y="1402121"/>
                  </a:lnTo>
                  <a:lnTo>
                    <a:pt x="837803" y="1388616"/>
                  </a:lnTo>
                  <a:lnTo>
                    <a:pt x="835422" y="1386630"/>
                  </a:lnTo>
                  <a:lnTo>
                    <a:pt x="681435" y="1264689"/>
                  </a:lnTo>
                  <a:lnTo>
                    <a:pt x="673497" y="1270647"/>
                  </a:lnTo>
                  <a:lnTo>
                    <a:pt x="665560" y="1275414"/>
                  </a:lnTo>
                  <a:lnTo>
                    <a:pt x="649685" y="1285741"/>
                  </a:lnTo>
                  <a:lnTo>
                    <a:pt x="633016" y="1294480"/>
                  </a:lnTo>
                  <a:lnTo>
                    <a:pt x="617538" y="1302026"/>
                  </a:lnTo>
                  <a:lnTo>
                    <a:pt x="602456" y="1308382"/>
                  </a:lnTo>
                  <a:lnTo>
                    <a:pt x="588963" y="1313148"/>
                  </a:lnTo>
                  <a:lnTo>
                    <a:pt x="576660" y="1317120"/>
                  </a:lnTo>
                  <a:lnTo>
                    <a:pt x="571103" y="1318312"/>
                  </a:lnTo>
                  <a:lnTo>
                    <a:pt x="565944" y="1319106"/>
                  </a:lnTo>
                  <a:lnTo>
                    <a:pt x="561975" y="1319503"/>
                  </a:lnTo>
                  <a:lnTo>
                    <a:pt x="557610" y="1319503"/>
                  </a:lnTo>
                  <a:lnTo>
                    <a:pt x="553641" y="1319106"/>
                  </a:lnTo>
                  <a:lnTo>
                    <a:pt x="550069" y="1318312"/>
                  </a:lnTo>
                  <a:lnTo>
                    <a:pt x="546497" y="1317517"/>
                  </a:lnTo>
                  <a:lnTo>
                    <a:pt x="543719" y="1315531"/>
                  </a:lnTo>
                  <a:lnTo>
                    <a:pt x="540941" y="1313942"/>
                  </a:lnTo>
                  <a:lnTo>
                    <a:pt x="538163" y="1312354"/>
                  </a:lnTo>
                  <a:lnTo>
                    <a:pt x="535781" y="1309970"/>
                  </a:lnTo>
                  <a:lnTo>
                    <a:pt x="533003" y="1307587"/>
                  </a:lnTo>
                  <a:lnTo>
                    <a:pt x="529431" y="1302026"/>
                  </a:lnTo>
                  <a:lnTo>
                    <a:pt x="525860" y="1296466"/>
                  </a:lnTo>
                  <a:lnTo>
                    <a:pt x="523478" y="1290507"/>
                  </a:lnTo>
                  <a:lnTo>
                    <a:pt x="521891" y="1284152"/>
                  </a:lnTo>
                  <a:lnTo>
                    <a:pt x="519906" y="1278194"/>
                  </a:lnTo>
                  <a:lnTo>
                    <a:pt x="518716" y="1272236"/>
                  </a:lnTo>
                  <a:lnTo>
                    <a:pt x="518319" y="1267073"/>
                  </a:lnTo>
                  <a:lnTo>
                    <a:pt x="517525" y="1259526"/>
                  </a:lnTo>
                  <a:lnTo>
                    <a:pt x="517525" y="1256745"/>
                  </a:lnTo>
                  <a:lnTo>
                    <a:pt x="517525" y="1255554"/>
                  </a:lnTo>
                  <a:lnTo>
                    <a:pt x="516731" y="1252376"/>
                  </a:lnTo>
                  <a:lnTo>
                    <a:pt x="515541" y="1248007"/>
                  </a:lnTo>
                  <a:lnTo>
                    <a:pt x="514350" y="1245624"/>
                  </a:lnTo>
                  <a:lnTo>
                    <a:pt x="512366" y="1243638"/>
                  </a:lnTo>
                  <a:lnTo>
                    <a:pt x="509985" y="1240857"/>
                  </a:lnTo>
                  <a:lnTo>
                    <a:pt x="507603" y="1239269"/>
                  </a:lnTo>
                  <a:lnTo>
                    <a:pt x="504031" y="1237283"/>
                  </a:lnTo>
                  <a:lnTo>
                    <a:pt x="499666" y="1236091"/>
                  </a:lnTo>
                  <a:lnTo>
                    <a:pt x="495300" y="1235296"/>
                  </a:lnTo>
                  <a:lnTo>
                    <a:pt x="489744" y="1234502"/>
                  </a:lnTo>
                  <a:lnTo>
                    <a:pt x="483394" y="1234502"/>
                  </a:lnTo>
                  <a:lnTo>
                    <a:pt x="475853" y="1235694"/>
                  </a:lnTo>
                  <a:lnTo>
                    <a:pt x="471884" y="1236091"/>
                  </a:lnTo>
                  <a:lnTo>
                    <a:pt x="467915" y="1235694"/>
                  </a:lnTo>
                  <a:lnTo>
                    <a:pt x="463947" y="1234105"/>
                  </a:lnTo>
                  <a:lnTo>
                    <a:pt x="459978" y="1232119"/>
                  </a:lnTo>
                  <a:lnTo>
                    <a:pt x="455612" y="1229736"/>
                  </a:lnTo>
                  <a:lnTo>
                    <a:pt x="451247" y="1226558"/>
                  </a:lnTo>
                  <a:lnTo>
                    <a:pt x="447278" y="1222983"/>
                  </a:lnTo>
                  <a:lnTo>
                    <a:pt x="442912" y="1219011"/>
                  </a:lnTo>
                  <a:lnTo>
                    <a:pt x="439340" y="1214245"/>
                  </a:lnTo>
                  <a:lnTo>
                    <a:pt x="434975" y="1209876"/>
                  </a:lnTo>
                  <a:lnTo>
                    <a:pt x="427037" y="1199151"/>
                  </a:lnTo>
                  <a:lnTo>
                    <a:pt x="419100" y="1187235"/>
                  </a:lnTo>
                  <a:lnTo>
                    <a:pt x="411559" y="1175716"/>
                  </a:lnTo>
                  <a:lnTo>
                    <a:pt x="404415" y="1163800"/>
                  </a:lnTo>
                  <a:lnTo>
                    <a:pt x="398065" y="1151884"/>
                  </a:lnTo>
                  <a:lnTo>
                    <a:pt x="388144" y="1130833"/>
                  </a:lnTo>
                  <a:lnTo>
                    <a:pt x="381000" y="1116136"/>
                  </a:lnTo>
                  <a:lnTo>
                    <a:pt x="379015" y="1110575"/>
                  </a:lnTo>
                  <a:lnTo>
                    <a:pt x="379015" y="1108589"/>
                  </a:lnTo>
                  <a:lnTo>
                    <a:pt x="379015" y="1102631"/>
                  </a:lnTo>
                  <a:lnTo>
                    <a:pt x="379015" y="1099056"/>
                  </a:lnTo>
                  <a:lnTo>
                    <a:pt x="378619" y="1094687"/>
                  </a:lnTo>
                  <a:lnTo>
                    <a:pt x="377428" y="1089921"/>
                  </a:lnTo>
                  <a:lnTo>
                    <a:pt x="375840" y="1085154"/>
                  </a:lnTo>
                  <a:lnTo>
                    <a:pt x="374253" y="1080388"/>
                  </a:lnTo>
                  <a:lnTo>
                    <a:pt x="371872" y="1075622"/>
                  </a:lnTo>
                  <a:lnTo>
                    <a:pt x="368300" y="1070855"/>
                  </a:lnTo>
                  <a:lnTo>
                    <a:pt x="363934" y="1066883"/>
                  </a:lnTo>
                  <a:lnTo>
                    <a:pt x="361553" y="1064500"/>
                  </a:lnTo>
                  <a:lnTo>
                    <a:pt x="359172" y="1062514"/>
                  </a:lnTo>
                  <a:lnTo>
                    <a:pt x="355997" y="1060925"/>
                  </a:lnTo>
                  <a:lnTo>
                    <a:pt x="352822" y="1059336"/>
                  </a:lnTo>
                  <a:lnTo>
                    <a:pt x="349250" y="1057747"/>
                  </a:lnTo>
                  <a:lnTo>
                    <a:pt x="345678" y="1056556"/>
                  </a:lnTo>
                  <a:lnTo>
                    <a:pt x="341312" y="1055761"/>
                  </a:lnTo>
                  <a:lnTo>
                    <a:pt x="336947" y="1054967"/>
                  </a:lnTo>
                  <a:lnTo>
                    <a:pt x="332581" y="1054173"/>
                  </a:lnTo>
                  <a:lnTo>
                    <a:pt x="328215" y="1052981"/>
                  </a:lnTo>
                  <a:lnTo>
                    <a:pt x="323453" y="1050598"/>
                  </a:lnTo>
                  <a:lnTo>
                    <a:pt x="319484" y="1048612"/>
                  </a:lnTo>
                  <a:lnTo>
                    <a:pt x="315119" y="1046229"/>
                  </a:lnTo>
                  <a:lnTo>
                    <a:pt x="311150" y="1043051"/>
                  </a:lnTo>
                  <a:lnTo>
                    <a:pt x="307181" y="1039476"/>
                  </a:lnTo>
                  <a:lnTo>
                    <a:pt x="303212" y="1035504"/>
                  </a:lnTo>
                  <a:lnTo>
                    <a:pt x="299640" y="1031532"/>
                  </a:lnTo>
                  <a:lnTo>
                    <a:pt x="295672" y="1027163"/>
                  </a:lnTo>
                  <a:lnTo>
                    <a:pt x="288528" y="1017233"/>
                  </a:lnTo>
                  <a:lnTo>
                    <a:pt x="281781" y="1006906"/>
                  </a:lnTo>
                  <a:lnTo>
                    <a:pt x="275431" y="994990"/>
                  </a:lnTo>
                  <a:lnTo>
                    <a:pt x="269081" y="982676"/>
                  </a:lnTo>
                  <a:lnTo>
                    <a:pt x="263922" y="969569"/>
                  </a:lnTo>
                  <a:lnTo>
                    <a:pt x="258762" y="956064"/>
                  </a:lnTo>
                  <a:lnTo>
                    <a:pt x="254000" y="942559"/>
                  </a:lnTo>
                  <a:lnTo>
                    <a:pt x="250031" y="928657"/>
                  </a:lnTo>
                  <a:lnTo>
                    <a:pt x="246062" y="914755"/>
                  </a:lnTo>
                  <a:lnTo>
                    <a:pt x="242887" y="901250"/>
                  </a:lnTo>
                  <a:lnTo>
                    <a:pt x="239712" y="888142"/>
                  </a:lnTo>
                  <a:lnTo>
                    <a:pt x="239315" y="884568"/>
                  </a:lnTo>
                  <a:lnTo>
                    <a:pt x="238919" y="880993"/>
                  </a:lnTo>
                  <a:lnTo>
                    <a:pt x="239315" y="877418"/>
                  </a:lnTo>
                  <a:lnTo>
                    <a:pt x="239712" y="873843"/>
                  </a:lnTo>
                  <a:lnTo>
                    <a:pt x="240109" y="870268"/>
                  </a:lnTo>
                  <a:lnTo>
                    <a:pt x="240903" y="866296"/>
                  </a:lnTo>
                  <a:lnTo>
                    <a:pt x="244078" y="859147"/>
                  </a:lnTo>
                  <a:lnTo>
                    <a:pt x="247253" y="851600"/>
                  </a:lnTo>
                  <a:lnTo>
                    <a:pt x="252015" y="844053"/>
                  </a:lnTo>
                  <a:lnTo>
                    <a:pt x="257572" y="836506"/>
                  </a:lnTo>
                  <a:lnTo>
                    <a:pt x="263525" y="828959"/>
                  </a:lnTo>
                  <a:lnTo>
                    <a:pt x="270272" y="821015"/>
                  </a:lnTo>
                  <a:lnTo>
                    <a:pt x="277415" y="813469"/>
                  </a:lnTo>
                  <a:lnTo>
                    <a:pt x="284956" y="806319"/>
                  </a:lnTo>
                  <a:lnTo>
                    <a:pt x="292894" y="799169"/>
                  </a:lnTo>
                  <a:lnTo>
                    <a:pt x="301228" y="792020"/>
                  </a:lnTo>
                  <a:lnTo>
                    <a:pt x="309562" y="784870"/>
                  </a:lnTo>
                  <a:lnTo>
                    <a:pt x="327422" y="771762"/>
                  </a:lnTo>
                  <a:lnTo>
                    <a:pt x="271065" y="641480"/>
                  </a:lnTo>
                  <a:lnTo>
                    <a:pt x="259953" y="660546"/>
                  </a:lnTo>
                  <a:lnTo>
                    <a:pt x="252015" y="674448"/>
                  </a:lnTo>
                  <a:lnTo>
                    <a:pt x="245665" y="687159"/>
                  </a:lnTo>
                  <a:lnTo>
                    <a:pt x="243681" y="690733"/>
                  </a:lnTo>
                  <a:lnTo>
                    <a:pt x="240903" y="694308"/>
                  </a:lnTo>
                  <a:lnTo>
                    <a:pt x="238125" y="697486"/>
                  </a:lnTo>
                  <a:lnTo>
                    <a:pt x="234950" y="700266"/>
                  </a:lnTo>
                  <a:lnTo>
                    <a:pt x="231378" y="702649"/>
                  </a:lnTo>
                  <a:lnTo>
                    <a:pt x="227409" y="704635"/>
                  </a:lnTo>
                  <a:lnTo>
                    <a:pt x="223837" y="705827"/>
                  </a:lnTo>
                  <a:lnTo>
                    <a:pt x="219472" y="707019"/>
                  </a:lnTo>
                  <a:lnTo>
                    <a:pt x="213519" y="707416"/>
                  </a:lnTo>
                  <a:lnTo>
                    <a:pt x="209947" y="707416"/>
                  </a:lnTo>
                  <a:lnTo>
                    <a:pt x="206375" y="707019"/>
                  </a:lnTo>
                  <a:lnTo>
                    <a:pt x="203200" y="705827"/>
                  </a:lnTo>
                  <a:lnTo>
                    <a:pt x="199628" y="704635"/>
                  </a:lnTo>
                  <a:lnTo>
                    <a:pt x="196850" y="703047"/>
                  </a:lnTo>
                  <a:lnTo>
                    <a:pt x="193675" y="701458"/>
                  </a:lnTo>
                  <a:lnTo>
                    <a:pt x="190897" y="699075"/>
                  </a:lnTo>
                  <a:lnTo>
                    <a:pt x="188119" y="696691"/>
                  </a:lnTo>
                  <a:lnTo>
                    <a:pt x="9922" y="515568"/>
                  </a:lnTo>
                  <a:lnTo>
                    <a:pt x="7937" y="513184"/>
                  </a:lnTo>
                  <a:lnTo>
                    <a:pt x="5953" y="510801"/>
                  </a:lnTo>
                  <a:lnTo>
                    <a:pt x="3969" y="508021"/>
                  </a:lnTo>
                  <a:lnTo>
                    <a:pt x="2778" y="505240"/>
                  </a:lnTo>
                  <a:lnTo>
                    <a:pt x="1587" y="502063"/>
                  </a:lnTo>
                  <a:lnTo>
                    <a:pt x="794" y="499282"/>
                  </a:lnTo>
                  <a:lnTo>
                    <a:pt x="397" y="496105"/>
                  </a:lnTo>
                  <a:lnTo>
                    <a:pt x="0" y="493324"/>
                  </a:lnTo>
                  <a:lnTo>
                    <a:pt x="0" y="490147"/>
                  </a:lnTo>
                  <a:lnTo>
                    <a:pt x="0" y="486969"/>
                  </a:lnTo>
                  <a:lnTo>
                    <a:pt x="397" y="484189"/>
                  </a:lnTo>
                  <a:lnTo>
                    <a:pt x="1190" y="481011"/>
                  </a:lnTo>
                  <a:lnTo>
                    <a:pt x="1984" y="477833"/>
                  </a:lnTo>
                  <a:lnTo>
                    <a:pt x="3175" y="475053"/>
                  </a:lnTo>
                  <a:lnTo>
                    <a:pt x="4762" y="472273"/>
                  </a:lnTo>
                  <a:lnTo>
                    <a:pt x="7144" y="469889"/>
                  </a:lnTo>
                  <a:lnTo>
                    <a:pt x="12700" y="461548"/>
                  </a:lnTo>
                  <a:lnTo>
                    <a:pt x="26987" y="444071"/>
                  </a:lnTo>
                  <a:lnTo>
                    <a:pt x="48419" y="417062"/>
                  </a:lnTo>
                  <a:lnTo>
                    <a:pt x="76597" y="382902"/>
                  </a:lnTo>
                  <a:lnTo>
                    <a:pt x="92869" y="363439"/>
                  </a:lnTo>
                  <a:lnTo>
                    <a:pt x="111125" y="342785"/>
                  </a:lnTo>
                  <a:lnTo>
                    <a:pt x="130572" y="320939"/>
                  </a:lnTo>
                  <a:lnTo>
                    <a:pt x="151209" y="297901"/>
                  </a:lnTo>
                  <a:lnTo>
                    <a:pt x="173037" y="274069"/>
                  </a:lnTo>
                  <a:lnTo>
                    <a:pt x="196453" y="249840"/>
                  </a:lnTo>
                  <a:lnTo>
                    <a:pt x="220265" y="224816"/>
                  </a:lnTo>
                  <a:lnTo>
                    <a:pt x="245269" y="200190"/>
                  </a:lnTo>
                  <a:lnTo>
                    <a:pt x="258365" y="187479"/>
                  </a:lnTo>
                  <a:lnTo>
                    <a:pt x="271462" y="175166"/>
                  </a:lnTo>
                  <a:lnTo>
                    <a:pt x="284162" y="163647"/>
                  </a:lnTo>
                  <a:lnTo>
                    <a:pt x="297259" y="152525"/>
                  </a:lnTo>
                  <a:lnTo>
                    <a:pt x="321865" y="131474"/>
                  </a:lnTo>
                  <a:lnTo>
                    <a:pt x="346472" y="112011"/>
                  </a:lnTo>
                  <a:lnTo>
                    <a:pt x="369887" y="94137"/>
                  </a:lnTo>
                  <a:lnTo>
                    <a:pt x="392906" y="78646"/>
                  </a:lnTo>
                  <a:lnTo>
                    <a:pt x="413940" y="64347"/>
                  </a:lnTo>
                  <a:lnTo>
                    <a:pt x="434181" y="51239"/>
                  </a:lnTo>
                  <a:lnTo>
                    <a:pt x="452040" y="40117"/>
                  </a:lnTo>
                  <a:lnTo>
                    <a:pt x="469106" y="30584"/>
                  </a:lnTo>
                  <a:lnTo>
                    <a:pt x="483791" y="22640"/>
                  </a:lnTo>
                  <a:lnTo>
                    <a:pt x="496491" y="15888"/>
                  </a:lnTo>
                  <a:lnTo>
                    <a:pt x="514747" y="6752"/>
                  </a:lnTo>
                  <a:lnTo>
                    <a:pt x="522685" y="3178"/>
                  </a:lnTo>
                  <a:lnTo>
                    <a:pt x="527447" y="1192"/>
                  </a:lnTo>
                  <a:lnTo>
                    <a:pt x="532606" y="397"/>
                  </a:lnTo>
                  <a:lnTo>
                    <a:pt x="5377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7" name="矩形 27"/>
            <p:cNvSpPr>
              <a:spLocks noChangeArrowheads="1"/>
            </p:cNvSpPr>
            <p:nvPr/>
          </p:nvSpPr>
          <p:spPr bwMode="auto">
            <a:xfrm>
              <a:off x="9285110" y="2505692"/>
              <a:ext cx="1539302" cy="36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Add title</a:t>
              </a:r>
              <a:endParaRPr lang="zh-CN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50" name="矩形 117"/>
          <p:cNvSpPr>
            <a:spLocks noChangeArrowheads="1"/>
          </p:cNvSpPr>
          <p:nvPr/>
        </p:nvSpPr>
        <p:spPr bwMode="auto">
          <a:xfrm>
            <a:off x="1826340" y="4293826"/>
            <a:ext cx="24077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Add </a:t>
            </a:r>
            <a:r>
              <a:rPr lang="en-US" altLang="zh-CN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your </a:t>
            </a:r>
            <a:r>
              <a:rPr lang="zh-CN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title</a:t>
            </a:r>
            <a:endParaRPr lang="zh-CN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1" name="矩形 124"/>
          <p:cNvSpPr>
            <a:spLocks noChangeArrowheads="1"/>
          </p:cNvSpPr>
          <p:nvPr/>
        </p:nvSpPr>
        <p:spPr bwMode="auto">
          <a:xfrm>
            <a:off x="1826340" y="4806589"/>
            <a:ext cx="8543297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Add your words here,according to your need to draw the text box size.Please read the instructions and more work at the end of the manual template.</a:t>
            </a:r>
            <a:endParaRPr lang="zh-CN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54" name="直接连接符 153"/>
          <p:cNvCxnSpPr/>
          <p:nvPr/>
        </p:nvCxnSpPr>
        <p:spPr>
          <a:xfrm>
            <a:off x="1899920" y="4755515"/>
            <a:ext cx="2202180" cy="6350"/>
          </a:xfrm>
          <a:prstGeom prst="line">
            <a:avLst/>
          </a:prstGeom>
          <a:ln>
            <a:solidFill>
              <a:srgbClr val="3949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312592" y="293817"/>
            <a:ext cx="4125720" cy="595108"/>
          </a:xfrm>
          <a:prstGeom prst="rect">
            <a:avLst/>
          </a:prstGeom>
          <a:solidFill>
            <a:schemeClr val="bg1"/>
          </a:solidFill>
          <a:ln w="3175">
            <a:solidFill>
              <a:srgbClr val="7BB6E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49172" y="329761"/>
            <a:ext cx="3459986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 here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223881"/>
            <a:ext cx="209550" cy="793257"/>
          </a:xfrm>
          <a:prstGeom prst="rect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4037" y="109581"/>
            <a:ext cx="12041763" cy="6618862"/>
          </a:xfrm>
          <a:prstGeom prst="rect">
            <a:avLst/>
          </a:prstGeom>
          <a:noFill/>
          <a:ln>
            <a:solidFill>
              <a:srgbClr val="7BB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右箭头 74"/>
          <p:cNvSpPr/>
          <p:nvPr/>
        </p:nvSpPr>
        <p:spPr>
          <a:xfrm>
            <a:off x="1383877" y="3678870"/>
            <a:ext cx="9566695" cy="493713"/>
          </a:xfrm>
          <a:prstGeom prst="rightArrow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1867409" y="3483608"/>
            <a:ext cx="863600" cy="865187"/>
          </a:xfrm>
          <a:prstGeom prst="ellipse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1921384" y="3537583"/>
            <a:ext cx="755650" cy="757237"/>
          </a:xfrm>
          <a:prstGeom prst="ellipse">
            <a:avLst/>
          </a:prstGeom>
          <a:solidFill>
            <a:srgbClr val="2B353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Arial" panose="020B0604020202020204" pitchFamily="34" charset="0"/>
              </a:rPr>
              <a:t>2019</a:t>
            </a:r>
            <a:endParaRPr lang="en-US" altLang="zh-CN" sz="1600" dirty="0">
              <a:solidFill>
                <a:srgbClr val="FFFFFF"/>
              </a:solidFill>
              <a:latin typeface="Microsoft YaHei" panose="020B0503020204020204" charset="-122"/>
              <a:ea typeface="Microsoft YaHei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3774831" y="3483608"/>
            <a:ext cx="863600" cy="865187"/>
          </a:xfrm>
          <a:prstGeom prst="ellipse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3828806" y="3537583"/>
            <a:ext cx="755650" cy="757237"/>
          </a:xfrm>
          <a:prstGeom prst="ellipse">
            <a:avLst/>
          </a:prstGeom>
          <a:solidFill>
            <a:srgbClr val="2B353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Arial" panose="020B0604020202020204" pitchFamily="34" charset="0"/>
              </a:rPr>
              <a:t>2020</a:t>
            </a:r>
            <a:endParaRPr lang="en-US" altLang="zh-CN" sz="1600" dirty="0">
              <a:solidFill>
                <a:srgbClr val="FFFFFF"/>
              </a:solidFill>
              <a:latin typeface="Microsoft YaHei" panose="020B0503020204020204" charset="-122"/>
              <a:ea typeface="Microsoft YaHei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5682253" y="3483608"/>
            <a:ext cx="863600" cy="865187"/>
          </a:xfrm>
          <a:prstGeom prst="ellipse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5736228" y="3537583"/>
            <a:ext cx="755650" cy="757237"/>
          </a:xfrm>
          <a:prstGeom prst="ellipse">
            <a:avLst/>
          </a:prstGeom>
          <a:solidFill>
            <a:srgbClr val="2B353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Arial" panose="020B0604020202020204" pitchFamily="34" charset="0"/>
              </a:rPr>
              <a:t>2021</a:t>
            </a:r>
            <a:endParaRPr lang="en-US" sz="1600" dirty="0">
              <a:solidFill>
                <a:srgbClr val="FFFFFF"/>
              </a:solidFill>
              <a:latin typeface="Microsoft YaHei" panose="020B0503020204020204" charset="-122"/>
              <a:ea typeface="Microsoft YaHei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7589675" y="3483608"/>
            <a:ext cx="863600" cy="865187"/>
          </a:xfrm>
          <a:prstGeom prst="ellipse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7643650" y="3537583"/>
            <a:ext cx="755650" cy="757237"/>
          </a:xfrm>
          <a:prstGeom prst="ellipse">
            <a:avLst/>
          </a:prstGeom>
          <a:solidFill>
            <a:srgbClr val="2B353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Arial" panose="020B0604020202020204" pitchFamily="34" charset="0"/>
              </a:rPr>
              <a:t>2022</a:t>
            </a:r>
            <a:endParaRPr lang="en-US" sz="1600" dirty="0">
              <a:solidFill>
                <a:srgbClr val="FFFFFF"/>
              </a:solidFill>
              <a:latin typeface="Microsoft YaHei" panose="020B0503020204020204" charset="-122"/>
              <a:ea typeface="Microsoft YaHei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9497097" y="3503171"/>
            <a:ext cx="863600" cy="865187"/>
          </a:xfrm>
          <a:prstGeom prst="ellipse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5" name="椭圆 84"/>
          <p:cNvSpPr/>
          <p:nvPr/>
        </p:nvSpPr>
        <p:spPr>
          <a:xfrm>
            <a:off x="9551072" y="3557146"/>
            <a:ext cx="755650" cy="757237"/>
          </a:xfrm>
          <a:prstGeom prst="ellipse">
            <a:avLst/>
          </a:prstGeom>
          <a:solidFill>
            <a:srgbClr val="2A428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Arial" panose="020B0604020202020204" pitchFamily="34" charset="0"/>
              </a:rPr>
              <a:t>2023</a:t>
            </a:r>
            <a:endParaRPr lang="en-US" sz="1600" dirty="0">
              <a:solidFill>
                <a:srgbClr val="FFFFFF"/>
              </a:solidFill>
              <a:latin typeface="Microsoft YaHei" panose="020B0503020204020204" charset="-122"/>
              <a:ea typeface="Microsoft YaHei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86" name="文本框 71"/>
          <p:cNvSpPr txBox="1">
            <a:spLocks noChangeArrowheads="1"/>
          </p:cNvSpPr>
          <p:nvPr/>
        </p:nvSpPr>
        <p:spPr bwMode="auto">
          <a:xfrm>
            <a:off x="1585362" y="1313519"/>
            <a:ext cx="174117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 b="1" dirty="0">
                <a:solidFill>
                  <a:srgbClr val="263238"/>
                </a:solidFill>
                <a:latin typeface="Microsoft YaHei" panose="020B0503020204020204" charset="-122"/>
                <a:ea typeface="Microsoft YaHei" panose="020B0503020204020204" charset="-122"/>
              </a:rPr>
              <a:t>Add title</a:t>
            </a:r>
            <a:endParaRPr lang="zh-CN" altLang="en-US" sz="2800" b="1" dirty="0">
              <a:solidFill>
                <a:srgbClr val="263238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87" name="矩形 78"/>
          <p:cNvSpPr>
            <a:spLocks noChangeArrowheads="1"/>
          </p:cNvSpPr>
          <p:nvPr/>
        </p:nvSpPr>
        <p:spPr bwMode="auto">
          <a:xfrm>
            <a:off x="1005205" y="1837690"/>
            <a:ext cx="3275965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dirty="0">
                <a:solidFill>
                  <a:srgbClr val="263238"/>
                </a:solidFill>
                <a:latin typeface="Microsoft YaHei" panose="020B0503020204020204" charset="-122"/>
                <a:ea typeface="Microsoft YaHei" panose="020B0503020204020204" charset="-122"/>
              </a:rPr>
              <a:t>Add your words here,according to your need to draw the text box size</a:t>
            </a:r>
            <a:endParaRPr lang="zh-CN" altLang="en-US" dirty="0">
              <a:solidFill>
                <a:srgbClr val="263238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88" name="文本框 71"/>
          <p:cNvSpPr txBox="1">
            <a:spLocks noChangeArrowheads="1"/>
          </p:cNvSpPr>
          <p:nvPr/>
        </p:nvSpPr>
        <p:spPr bwMode="auto">
          <a:xfrm>
            <a:off x="5230759" y="1313519"/>
            <a:ext cx="174117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 b="1" dirty="0">
                <a:solidFill>
                  <a:srgbClr val="263238"/>
                </a:solidFill>
                <a:latin typeface="Microsoft YaHei" panose="020B0503020204020204" charset="-122"/>
                <a:ea typeface="Microsoft YaHei" panose="020B0503020204020204" charset="-122"/>
              </a:rPr>
              <a:t>Add title</a:t>
            </a:r>
            <a:endParaRPr lang="zh-CN" altLang="en-US" sz="2800" b="1" dirty="0">
              <a:solidFill>
                <a:srgbClr val="263238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89" name="矩形 78"/>
          <p:cNvSpPr>
            <a:spLocks noChangeArrowheads="1"/>
          </p:cNvSpPr>
          <p:nvPr/>
        </p:nvSpPr>
        <p:spPr bwMode="auto">
          <a:xfrm>
            <a:off x="4699000" y="1851660"/>
            <a:ext cx="3400425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dirty="0">
                <a:solidFill>
                  <a:srgbClr val="263238"/>
                </a:solidFill>
                <a:latin typeface="Microsoft YaHei" panose="020B0503020204020204" charset="-122"/>
                <a:ea typeface="Microsoft YaHei" panose="020B0503020204020204" charset="-122"/>
              </a:rPr>
              <a:t>Add your words here,according to your need to draw the text box size</a:t>
            </a:r>
            <a:endParaRPr lang="zh-CN" altLang="en-US" dirty="0">
              <a:solidFill>
                <a:srgbClr val="263238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90" name="文本框 71"/>
          <p:cNvSpPr txBox="1">
            <a:spLocks noChangeArrowheads="1"/>
          </p:cNvSpPr>
          <p:nvPr/>
        </p:nvSpPr>
        <p:spPr bwMode="auto">
          <a:xfrm>
            <a:off x="8891624" y="1329394"/>
            <a:ext cx="174117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 b="1" dirty="0">
                <a:solidFill>
                  <a:srgbClr val="263238"/>
                </a:solidFill>
                <a:latin typeface="Microsoft YaHei" panose="020B0503020204020204" charset="-122"/>
                <a:ea typeface="Microsoft YaHei" panose="020B0503020204020204" charset="-122"/>
              </a:rPr>
              <a:t>Add title</a:t>
            </a:r>
            <a:endParaRPr lang="zh-CN" altLang="en-US" sz="2800" b="1" dirty="0">
              <a:solidFill>
                <a:srgbClr val="263238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91" name="矩形 78"/>
          <p:cNvSpPr>
            <a:spLocks noChangeArrowheads="1"/>
          </p:cNvSpPr>
          <p:nvPr/>
        </p:nvSpPr>
        <p:spPr bwMode="auto">
          <a:xfrm>
            <a:off x="8517890" y="1851660"/>
            <a:ext cx="3338195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dirty="0">
                <a:solidFill>
                  <a:srgbClr val="263238"/>
                </a:solidFill>
                <a:latin typeface="Microsoft YaHei" panose="020B0503020204020204" charset="-122"/>
                <a:ea typeface="Microsoft YaHei" panose="020B0503020204020204" charset="-122"/>
              </a:rPr>
              <a:t>Add your words here,according to your need to draw the text box size</a:t>
            </a:r>
            <a:endParaRPr lang="zh-CN" altLang="en-US" dirty="0">
              <a:solidFill>
                <a:srgbClr val="263238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92" name="文本框 71"/>
          <p:cNvSpPr txBox="1">
            <a:spLocks noChangeArrowheads="1"/>
          </p:cNvSpPr>
          <p:nvPr/>
        </p:nvSpPr>
        <p:spPr bwMode="auto">
          <a:xfrm>
            <a:off x="3335376" y="4454264"/>
            <a:ext cx="174117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 b="1" dirty="0">
                <a:solidFill>
                  <a:srgbClr val="263238"/>
                </a:solidFill>
                <a:latin typeface="Microsoft YaHei" panose="020B0503020204020204" charset="-122"/>
                <a:ea typeface="Microsoft YaHei" panose="020B0503020204020204" charset="-122"/>
              </a:rPr>
              <a:t>Add title</a:t>
            </a:r>
            <a:endParaRPr lang="zh-CN" altLang="en-US" sz="2800" b="1" dirty="0">
              <a:solidFill>
                <a:srgbClr val="263238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93" name="矩形 78"/>
          <p:cNvSpPr>
            <a:spLocks noChangeArrowheads="1"/>
          </p:cNvSpPr>
          <p:nvPr/>
        </p:nvSpPr>
        <p:spPr bwMode="auto">
          <a:xfrm>
            <a:off x="2847340" y="4966970"/>
            <a:ext cx="3284855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dirty="0">
                <a:solidFill>
                  <a:srgbClr val="263238"/>
                </a:solidFill>
                <a:latin typeface="Microsoft YaHei" panose="020B0503020204020204" charset="-122"/>
                <a:ea typeface="Microsoft YaHei" panose="020B0503020204020204" charset="-122"/>
              </a:rPr>
              <a:t>Add your words here,according to your need to draw the text box size</a:t>
            </a:r>
            <a:endParaRPr lang="zh-CN" altLang="en-US" dirty="0">
              <a:solidFill>
                <a:srgbClr val="263238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94" name="文本框 71"/>
          <p:cNvSpPr txBox="1">
            <a:spLocks noChangeArrowheads="1"/>
          </p:cNvSpPr>
          <p:nvPr/>
        </p:nvSpPr>
        <p:spPr bwMode="auto">
          <a:xfrm>
            <a:off x="7150716" y="4454264"/>
            <a:ext cx="174117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 b="1" dirty="0">
                <a:solidFill>
                  <a:srgbClr val="263238"/>
                </a:solidFill>
                <a:latin typeface="Microsoft YaHei" panose="020B0503020204020204" charset="-122"/>
                <a:ea typeface="Microsoft YaHei" panose="020B0503020204020204" charset="-122"/>
              </a:rPr>
              <a:t>Add title</a:t>
            </a:r>
            <a:endParaRPr lang="zh-CN" altLang="en-US" sz="2800" b="1" dirty="0">
              <a:solidFill>
                <a:srgbClr val="263238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95" name="矩形 78"/>
          <p:cNvSpPr>
            <a:spLocks noChangeArrowheads="1"/>
          </p:cNvSpPr>
          <p:nvPr/>
        </p:nvSpPr>
        <p:spPr bwMode="auto">
          <a:xfrm>
            <a:off x="6655435" y="4966970"/>
            <a:ext cx="338455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dirty="0">
                <a:solidFill>
                  <a:srgbClr val="263238"/>
                </a:solidFill>
                <a:latin typeface="Microsoft YaHei" panose="020B0503020204020204" charset="-122"/>
                <a:ea typeface="Microsoft YaHei" panose="020B0503020204020204" charset="-122"/>
              </a:rPr>
              <a:t>Add your words here,according to your need to draw the text box size</a:t>
            </a:r>
            <a:endParaRPr lang="zh-CN" altLang="en-US" dirty="0">
              <a:solidFill>
                <a:srgbClr val="263238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12592" y="293817"/>
            <a:ext cx="4125720" cy="595108"/>
          </a:xfrm>
          <a:prstGeom prst="rect">
            <a:avLst/>
          </a:prstGeom>
          <a:solidFill>
            <a:schemeClr val="bg1"/>
          </a:solidFill>
          <a:ln w="3175">
            <a:solidFill>
              <a:srgbClr val="7BB6E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88795" y="329761"/>
            <a:ext cx="3380740" cy="52197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rPr>
              <a:t>Add your title here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223881"/>
            <a:ext cx="209550" cy="793257"/>
          </a:xfrm>
          <a:prstGeom prst="rect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74037" y="109581"/>
            <a:ext cx="12041763" cy="6618862"/>
          </a:xfrm>
          <a:prstGeom prst="rect">
            <a:avLst/>
          </a:prstGeom>
          <a:noFill/>
          <a:ln>
            <a:solidFill>
              <a:srgbClr val="7BB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0" t="62032" r="4587" b="4872"/>
          <a:stretch>
            <a:fillRect/>
          </a:stretch>
        </p:blipFill>
        <p:spPr>
          <a:xfrm rot="5400000">
            <a:off x="80357" y="1400722"/>
            <a:ext cx="6857999" cy="4056558"/>
          </a:xfrm>
          <a:custGeom>
            <a:avLst/>
            <a:gdLst>
              <a:gd name="connsiteX0" fmla="*/ 0 w 7141531"/>
              <a:gd name="connsiteY0" fmla="*/ 3168202 h 4224269"/>
              <a:gd name="connsiteX1" fmla="*/ 0 w 7141531"/>
              <a:gd name="connsiteY1" fmla="*/ 0 h 4224269"/>
              <a:gd name="connsiteX2" fmla="*/ 7141531 w 7141531"/>
              <a:gd name="connsiteY2" fmla="*/ 1056066 h 4224269"/>
              <a:gd name="connsiteX3" fmla="*/ 7141531 w 7141531"/>
              <a:gd name="connsiteY3" fmla="*/ 4224269 h 422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1531" h="4224269">
                <a:moveTo>
                  <a:pt x="0" y="3168202"/>
                </a:moveTo>
                <a:lnTo>
                  <a:pt x="0" y="0"/>
                </a:lnTo>
                <a:lnTo>
                  <a:pt x="7141531" y="1056066"/>
                </a:lnTo>
                <a:lnTo>
                  <a:pt x="7141531" y="4224269"/>
                </a:lnTo>
                <a:close/>
              </a:path>
            </a:pathLst>
          </a:custGeom>
        </p:spPr>
      </p:pic>
      <p:sp>
        <p:nvSpPr>
          <p:cNvPr id="5" name="文本框 4"/>
          <p:cNvSpPr txBox="1"/>
          <p:nvPr/>
        </p:nvSpPr>
        <p:spPr>
          <a:xfrm>
            <a:off x="2304625" y="1007538"/>
            <a:ext cx="2454518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b="1" dirty="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rPr>
              <a:t>4</a:t>
            </a:r>
            <a:endParaRPr lang="zh-CN" altLang="en-US" sz="28700" b="1" dirty="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8" name="MH_Entry_1"/>
          <p:cNvSpPr/>
          <p:nvPr>
            <p:custDataLst>
              <p:tags r:id="rId2"/>
            </p:custDataLst>
          </p:nvPr>
        </p:nvSpPr>
        <p:spPr>
          <a:xfrm>
            <a:off x="5602025" y="2424775"/>
            <a:ext cx="5086582" cy="691915"/>
          </a:xfrm>
          <a:prstGeom prst="rect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3600" spc="200" dirty="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rPr>
              <a:t>Add your title here</a:t>
            </a:r>
            <a:endParaRPr lang="zh-CN" altLang="en-US" sz="3600" spc="200" dirty="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15" name="图文框 14"/>
          <p:cNvSpPr/>
          <p:nvPr/>
        </p:nvSpPr>
        <p:spPr>
          <a:xfrm>
            <a:off x="0" y="0"/>
            <a:ext cx="12192000" cy="6858001"/>
          </a:xfrm>
          <a:prstGeom prst="frame">
            <a:avLst>
              <a:gd name="adj1" fmla="val 5364"/>
            </a:avLst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601970" y="3148330"/>
            <a:ext cx="5086350" cy="1458595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  <a:defRPr/>
            </a:pPr>
            <a:r>
              <a:rPr sz="1600" dirty="0">
                <a:latin typeface="SimSun" panose="02010600030101010101" pitchFamily="2" charset="-122"/>
                <a:ea typeface="SimSun" panose="02010600030101010101" pitchFamily="2" charset="-122"/>
              </a:rPr>
              <a:t>Add your words here,according to your need to draw the text box size.Please read the instructions and more work at the end of the manual template.</a:t>
            </a:r>
            <a:endParaRPr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2"/>
          <p:cNvGraphicFramePr/>
          <p:nvPr/>
        </p:nvGraphicFramePr>
        <p:xfrm>
          <a:off x="5041212" y="1325413"/>
          <a:ext cx="2119312" cy="229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3" name="图表 20"/>
          <p:cNvGraphicFramePr/>
          <p:nvPr/>
        </p:nvGraphicFramePr>
        <p:xfrm>
          <a:off x="1447634" y="1325413"/>
          <a:ext cx="2119313" cy="229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图表 27"/>
          <p:cNvGraphicFramePr/>
          <p:nvPr/>
        </p:nvGraphicFramePr>
        <p:xfrm>
          <a:off x="8709402" y="1325413"/>
          <a:ext cx="2117725" cy="229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1" name="矩形 29"/>
          <p:cNvSpPr>
            <a:spLocks noChangeArrowheads="1"/>
          </p:cNvSpPr>
          <p:nvPr/>
        </p:nvSpPr>
        <p:spPr bwMode="auto">
          <a:xfrm>
            <a:off x="1851308" y="2163613"/>
            <a:ext cx="13516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4000" dirty="0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80%</a:t>
            </a:r>
            <a:endParaRPr lang="zh-CN" altLang="en-US" sz="4000" dirty="0">
              <a:solidFill>
                <a:srgbClr val="263238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4" name="矩形 30"/>
          <p:cNvSpPr>
            <a:spLocks noChangeArrowheads="1"/>
          </p:cNvSpPr>
          <p:nvPr/>
        </p:nvSpPr>
        <p:spPr bwMode="auto">
          <a:xfrm>
            <a:off x="5445680" y="2163613"/>
            <a:ext cx="13516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4000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50%</a:t>
            </a:r>
            <a:endParaRPr lang="zh-CN" altLang="en-US" sz="4000">
              <a:solidFill>
                <a:srgbClr val="263238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5" name="矩形 30"/>
          <p:cNvSpPr>
            <a:spLocks noChangeArrowheads="1"/>
          </p:cNvSpPr>
          <p:nvPr/>
        </p:nvSpPr>
        <p:spPr bwMode="auto">
          <a:xfrm>
            <a:off x="9082913" y="2163613"/>
            <a:ext cx="13516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4000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90%</a:t>
            </a:r>
            <a:endParaRPr lang="zh-CN" altLang="en-US" sz="4000">
              <a:solidFill>
                <a:srgbClr val="263238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6" name="矩形 30"/>
          <p:cNvSpPr>
            <a:spLocks noChangeArrowheads="1"/>
          </p:cNvSpPr>
          <p:nvPr/>
        </p:nvSpPr>
        <p:spPr bwMode="auto">
          <a:xfrm>
            <a:off x="1508912" y="3444725"/>
            <a:ext cx="17893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title</a:t>
            </a:r>
            <a:endParaRPr lang="zh-CN" altLang="en-US" b="1" dirty="0">
              <a:solidFill>
                <a:srgbClr val="263238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7" name="矩形 31"/>
          <p:cNvSpPr>
            <a:spLocks noChangeArrowheads="1"/>
          </p:cNvSpPr>
          <p:nvPr/>
        </p:nvSpPr>
        <p:spPr bwMode="auto">
          <a:xfrm>
            <a:off x="5216472" y="3444725"/>
            <a:ext cx="17893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title</a:t>
            </a:r>
            <a:endParaRPr lang="zh-CN" altLang="en-US" b="1">
              <a:solidFill>
                <a:srgbClr val="263238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8" name="矩形 32"/>
          <p:cNvSpPr>
            <a:spLocks noChangeArrowheads="1"/>
          </p:cNvSpPr>
          <p:nvPr/>
        </p:nvSpPr>
        <p:spPr bwMode="auto">
          <a:xfrm>
            <a:off x="8897997" y="3466950"/>
            <a:ext cx="17893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title</a:t>
            </a:r>
            <a:endParaRPr lang="zh-CN" altLang="en-US" b="1">
              <a:solidFill>
                <a:srgbClr val="263238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9" name="矩形 33"/>
          <p:cNvSpPr>
            <a:spLocks noChangeArrowheads="1"/>
          </p:cNvSpPr>
          <p:nvPr/>
        </p:nvSpPr>
        <p:spPr bwMode="auto">
          <a:xfrm>
            <a:off x="1378102" y="3967013"/>
            <a:ext cx="2509837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800" dirty="0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words here,according to your need to draw the text box size</a:t>
            </a:r>
            <a:endParaRPr lang="zh-CN" altLang="en-US" sz="1800" dirty="0">
              <a:solidFill>
                <a:srgbClr val="263238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2" name="矩形 34"/>
          <p:cNvSpPr>
            <a:spLocks noChangeArrowheads="1"/>
          </p:cNvSpPr>
          <p:nvPr/>
        </p:nvSpPr>
        <p:spPr bwMode="auto">
          <a:xfrm>
            <a:off x="5041212" y="3988920"/>
            <a:ext cx="251142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800" dirty="0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words here,according to your need to draw the text box size</a:t>
            </a:r>
            <a:endParaRPr lang="zh-CN" altLang="en-US" sz="1800" dirty="0">
              <a:solidFill>
                <a:srgbClr val="263238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3" name="矩形 35"/>
          <p:cNvSpPr>
            <a:spLocks noChangeArrowheads="1"/>
          </p:cNvSpPr>
          <p:nvPr/>
        </p:nvSpPr>
        <p:spPr bwMode="auto">
          <a:xfrm>
            <a:off x="8709402" y="3989238"/>
            <a:ext cx="2509837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800" dirty="0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words here,according to your need to draw the text box size</a:t>
            </a:r>
            <a:endParaRPr lang="zh-CN" altLang="en-US" sz="1800" dirty="0">
              <a:solidFill>
                <a:srgbClr val="263238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12592" y="293817"/>
            <a:ext cx="4125720" cy="595108"/>
          </a:xfrm>
          <a:prstGeom prst="rect">
            <a:avLst/>
          </a:prstGeom>
          <a:solidFill>
            <a:schemeClr val="bg1"/>
          </a:solidFill>
          <a:ln w="3175">
            <a:solidFill>
              <a:srgbClr val="7BB6E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49172" y="329761"/>
            <a:ext cx="3459986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 here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223881"/>
            <a:ext cx="209550" cy="793257"/>
          </a:xfrm>
          <a:prstGeom prst="rect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4037" y="109581"/>
            <a:ext cx="12041763" cy="6618862"/>
          </a:xfrm>
          <a:prstGeom prst="rect">
            <a:avLst/>
          </a:prstGeom>
          <a:noFill/>
          <a:ln>
            <a:solidFill>
              <a:srgbClr val="7BB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0" t="18213" r="4587" b="58075"/>
          <a:stretch>
            <a:fillRect/>
          </a:stretch>
        </p:blipFill>
        <p:spPr>
          <a:xfrm rot="5400000">
            <a:off x="-354860" y="1975811"/>
            <a:ext cx="6857999" cy="2906376"/>
          </a:xfrm>
          <a:custGeom>
            <a:avLst/>
            <a:gdLst>
              <a:gd name="connsiteX0" fmla="*/ 0 w 7141531"/>
              <a:gd name="connsiteY0" fmla="*/ 3026535 h 3026535"/>
              <a:gd name="connsiteX1" fmla="*/ 0 w 7141531"/>
              <a:gd name="connsiteY1" fmla="*/ 0 h 3026535"/>
              <a:gd name="connsiteX2" fmla="*/ 7141531 w 7141531"/>
              <a:gd name="connsiteY2" fmla="*/ 0 h 3026535"/>
              <a:gd name="connsiteX3" fmla="*/ 7141531 w 7141531"/>
              <a:gd name="connsiteY3" fmla="*/ 3026535 h 3026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1531" h="3026535">
                <a:moveTo>
                  <a:pt x="0" y="3026535"/>
                </a:moveTo>
                <a:lnTo>
                  <a:pt x="0" y="0"/>
                </a:lnTo>
                <a:lnTo>
                  <a:pt x="7141531" y="0"/>
                </a:lnTo>
                <a:lnTo>
                  <a:pt x="7141531" y="3026535"/>
                </a:lnTo>
                <a:close/>
              </a:path>
            </a:pathLst>
          </a:custGeom>
        </p:spPr>
      </p:pic>
      <p:sp>
        <p:nvSpPr>
          <p:cNvPr id="6" name="MH_Others_1"/>
          <p:cNvSpPr txBox="1"/>
          <p:nvPr>
            <p:custDataLst>
              <p:tags r:id="rId2"/>
            </p:custDataLst>
          </p:nvPr>
        </p:nvSpPr>
        <p:spPr>
          <a:xfrm rot="5400000">
            <a:off x="2032047" y="2955025"/>
            <a:ext cx="2083440" cy="52322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dist">
              <a:defRPr/>
            </a:pPr>
            <a:r>
              <a:rPr lang="en-US" altLang="zh-CN" sz="2400" spc="400" dirty="0">
                <a:solidFill>
                  <a:srgbClr val="7BB6E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CONTENTS</a:t>
            </a:r>
            <a:endParaRPr lang="zh-CN" altLang="en-US" sz="2400" spc="400" dirty="0">
              <a:solidFill>
                <a:srgbClr val="7BB6E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MH_Number_1"/>
          <p:cNvSpPr/>
          <p:nvPr>
            <p:custDataLst>
              <p:tags r:id="rId3"/>
            </p:custDataLst>
          </p:nvPr>
        </p:nvSpPr>
        <p:spPr>
          <a:xfrm>
            <a:off x="6188976" y="1931729"/>
            <a:ext cx="498951" cy="498614"/>
          </a:xfrm>
          <a:prstGeom prst="rect">
            <a:avLst/>
          </a:prstGeom>
          <a:solidFill>
            <a:srgbClr val="2A4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MH_Entry_1"/>
          <p:cNvSpPr/>
          <p:nvPr>
            <p:custDataLst>
              <p:tags r:id="rId4"/>
            </p:custDataLst>
          </p:nvPr>
        </p:nvSpPr>
        <p:spPr>
          <a:xfrm>
            <a:off x="6859526" y="1931729"/>
            <a:ext cx="4027591" cy="498614"/>
          </a:xfrm>
          <a:prstGeom prst="rect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 here</a:t>
            </a:r>
            <a:endParaRPr lang="zh-CN" altLang="en-US" sz="2400" spc="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MH_Entry_2"/>
          <p:cNvSpPr/>
          <p:nvPr>
            <p:custDataLst>
              <p:tags r:id="rId5"/>
            </p:custDataLst>
          </p:nvPr>
        </p:nvSpPr>
        <p:spPr>
          <a:xfrm>
            <a:off x="6859526" y="2761330"/>
            <a:ext cx="4027591" cy="498614"/>
          </a:xfrm>
          <a:prstGeom prst="rect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 here</a:t>
            </a:r>
            <a:endParaRPr lang="zh-CN" altLang="en-US" sz="2400" spc="20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MH_Number_2"/>
          <p:cNvSpPr/>
          <p:nvPr>
            <p:custDataLst>
              <p:tags r:id="rId6"/>
            </p:custDataLst>
          </p:nvPr>
        </p:nvSpPr>
        <p:spPr>
          <a:xfrm>
            <a:off x="6188976" y="2761330"/>
            <a:ext cx="498951" cy="498614"/>
          </a:xfrm>
          <a:prstGeom prst="rect">
            <a:avLst/>
          </a:prstGeom>
          <a:solidFill>
            <a:srgbClr val="2A4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02</a:t>
            </a:r>
            <a:endParaRPr lang="zh-CN" altLang="en-US" sz="2800" b="1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" name="MH_Number_1"/>
          <p:cNvSpPr/>
          <p:nvPr>
            <p:custDataLst>
              <p:tags r:id="rId7"/>
            </p:custDataLst>
          </p:nvPr>
        </p:nvSpPr>
        <p:spPr>
          <a:xfrm>
            <a:off x="6188976" y="3590931"/>
            <a:ext cx="498951" cy="498614"/>
          </a:xfrm>
          <a:prstGeom prst="rect">
            <a:avLst/>
          </a:prstGeom>
          <a:solidFill>
            <a:srgbClr val="2A4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2" name="MH_Entry_1"/>
          <p:cNvSpPr/>
          <p:nvPr>
            <p:custDataLst>
              <p:tags r:id="rId8"/>
            </p:custDataLst>
          </p:nvPr>
        </p:nvSpPr>
        <p:spPr>
          <a:xfrm>
            <a:off x="6859526" y="3590931"/>
            <a:ext cx="4027591" cy="498614"/>
          </a:xfrm>
          <a:prstGeom prst="rect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 here</a:t>
            </a:r>
            <a:endParaRPr lang="zh-CN" altLang="en-US" sz="2400" spc="20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MH_Entry_2"/>
          <p:cNvSpPr/>
          <p:nvPr>
            <p:custDataLst>
              <p:tags r:id="rId9"/>
            </p:custDataLst>
          </p:nvPr>
        </p:nvSpPr>
        <p:spPr>
          <a:xfrm>
            <a:off x="6859526" y="4420532"/>
            <a:ext cx="4027591" cy="498614"/>
          </a:xfrm>
          <a:prstGeom prst="rect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 here</a:t>
            </a:r>
            <a:endParaRPr lang="zh-CN" altLang="en-US" sz="2400" spc="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MH_Number_2"/>
          <p:cNvSpPr/>
          <p:nvPr>
            <p:custDataLst>
              <p:tags r:id="rId10"/>
            </p:custDataLst>
          </p:nvPr>
        </p:nvSpPr>
        <p:spPr>
          <a:xfrm>
            <a:off x="6188976" y="4420532"/>
            <a:ext cx="498951" cy="498614"/>
          </a:xfrm>
          <a:prstGeom prst="rect">
            <a:avLst/>
          </a:prstGeom>
          <a:solidFill>
            <a:srgbClr val="2A4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04</a:t>
            </a:r>
            <a:endParaRPr lang="zh-CN" altLang="en-US" sz="2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5" name="图文框 14"/>
          <p:cNvSpPr/>
          <p:nvPr/>
        </p:nvSpPr>
        <p:spPr>
          <a:xfrm>
            <a:off x="0" y="0"/>
            <a:ext cx="12192000" cy="6858001"/>
          </a:xfrm>
          <a:prstGeom prst="frame">
            <a:avLst>
              <a:gd name="adj1" fmla="val 2171"/>
            </a:avLst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099259" y="1841680"/>
            <a:ext cx="1904274" cy="2750717"/>
          </a:xfrm>
          <a:prstGeom prst="rect">
            <a:avLst/>
          </a:prstGeom>
          <a:noFill/>
          <a:ln>
            <a:solidFill>
              <a:srgbClr val="7BB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36"/>
          <p:cNvGraphicFramePr/>
          <p:nvPr/>
        </p:nvGraphicFramePr>
        <p:xfrm>
          <a:off x="5765287" y="1179257"/>
          <a:ext cx="5749925" cy="486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31" name="文本框 37"/>
          <p:cNvSpPr txBox="1">
            <a:spLocks noChangeArrowheads="1"/>
          </p:cNvSpPr>
          <p:nvPr/>
        </p:nvSpPr>
        <p:spPr bwMode="auto">
          <a:xfrm>
            <a:off x="8727617" y="2742944"/>
            <a:ext cx="229421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6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58%</a:t>
            </a:r>
            <a:endParaRPr lang="zh-CN" altLang="en-US" sz="6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2" name="文本框 38"/>
          <p:cNvSpPr txBox="1">
            <a:spLocks noChangeArrowheads="1"/>
          </p:cNvSpPr>
          <p:nvPr/>
        </p:nvSpPr>
        <p:spPr bwMode="auto">
          <a:xfrm>
            <a:off x="8432287" y="4314569"/>
            <a:ext cx="1962467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zh-CN" altLang="en-US" sz="12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words here,according to your need to draw the text box size</a:t>
            </a:r>
            <a:endParaRPr lang="zh-CN" altLang="en-US" sz="120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3" name="文本框 39"/>
          <p:cNvSpPr txBox="1">
            <a:spLocks noChangeArrowheads="1"/>
          </p:cNvSpPr>
          <p:nvPr/>
        </p:nvSpPr>
        <p:spPr bwMode="auto">
          <a:xfrm>
            <a:off x="8500346" y="3844669"/>
            <a:ext cx="15653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title</a:t>
            </a:r>
            <a:endParaRPr lang="zh-CN" altLang="en-US" sz="2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4" name="直接连接符 133"/>
          <p:cNvCxnSpPr/>
          <p:nvPr/>
        </p:nvCxnSpPr>
        <p:spPr>
          <a:xfrm flipH="1">
            <a:off x="8479912" y="4300282"/>
            <a:ext cx="19415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文本框 41"/>
          <p:cNvSpPr txBox="1">
            <a:spLocks noChangeArrowheads="1"/>
          </p:cNvSpPr>
          <p:nvPr/>
        </p:nvSpPr>
        <p:spPr bwMode="auto">
          <a:xfrm>
            <a:off x="7025762" y="3795457"/>
            <a:ext cx="9525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23%</a:t>
            </a:r>
            <a:endParaRPr lang="zh-CN" altLang="en-US" sz="2400" b="1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8" name="文本框 42"/>
          <p:cNvSpPr txBox="1">
            <a:spLocks noChangeArrowheads="1"/>
          </p:cNvSpPr>
          <p:nvPr/>
        </p:nvSpPr>
        <p:spPr bwMode="auto">
          <a:xfrm>
            <a:off x="7766063" y="1717419"/>
            <a:ext cx="9525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10%</a:t>
            </a:r>
            <a:endParaRPr lang="zh-CN" altLang="en-US" sz="2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9" name="文本框 43"/>
          <p:cNvSpPr txBox="1">
            <a:spLocks noChangeArrowheads="1"/>
          </p:cNvSpPr>
          <p:nvPr/>
        </p:nvSpPr>
        <p:spPr bwMode="auto">
          <a:xfrm>
            <a:off x="6616187" y="1909507"/>
            <a:ext cx="7441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9%</a:t>
            </a:r>
            <a:endParaRPr lang="zh-CN" altLang="en-US" sz="2400" b="1" dirty="0">
              <a:solidFill>
                <a:srgbClr val="263238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40" name="直接连接符 139"/>
          <p:cNvCxnSpPr/>
          <p:nvPr/>
        </p:nvCxnSpPr>
        <p:spPr>
          <a:xfrm>
            <a:off x="5563674" y="1473897"/>
            <a:ext cx="0" cy="4318000"/>
          </a:xfrm>
          <a:prstGeom prst="line">
            <a:avLst/>
          </a:prstGeom>
          <a:ln>
            <a:solidFill>
              <a:srgbClr val="2C73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矩形 117"/>
          <p:cNvSpPr>
            <a:spLocks noChangeArrowheads="1"/>
          </p:cNvSpPr>
          <p:nvPr/>
        </p:nvSpPr>
        <p:spPr bwMode="auto">
          <a:xfrm>
            <a:off x="1578877" y="1877548"/>
            <a:ext cx="15653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title</a:t>
            </a:r>
            <a:endParaRPr lang="zh-CN" altLang="en-US" sz="2400" b="1" dirty="0">
              <a:solidFill>
                <a:srgbClr val="263238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2" name="矩形 124"/>
          <p:cNvSpPr>
            <a:spLocks noChangeArrowheads="1"/>
          </p:cNvSpPr>
          <p:nvPr/>
        </p:nvSpPr>
        <p:spPr bwMode="auto">
          <a:xfrm>
            <a:off x="1578878" y="2526097"/>
            <a:ext cx="3027502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1600" dirty="0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words here,according to your need to draw the text box size</a:t>
            </a:r>
            <a:endParaRPr lang="zh-CN" altLang="en-US" sz="1600" dirty="0">
              <a:solidFill>
                <a:srgbClr val="263238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46" name="直接连接符 145"/>
          <p:cNvCxnSpPr/>
          <p:nvPr/>
        </p:nvCxnSpPr>
        <p:spPr>
          <a:xfrm>
            <a:off x="1662712" y="2378790"/>
            <a:ext cx="1850230" cy="0"/>
          </a:xfrm>
          <a:prstGeom prst="line">
            <a:avLst/>
          </a:prstGeom>
          <a:ln>
            <a:solidFill>
              <a:srgbClr val="3949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312592" y="293817"/>
            <a:ext cx="4125720" cy="595108"/>
          </a:xfrm>
          <a:prstGeom prst="rect">
            <a:avLst/>
          </a:prstGeom>
          <a:solidFill>
            <a:schemeClr val="bg1"/>
          </a:solidFill>
          <a:ln w="3175">
            <a:solidFill>
              <a:srgbClr val="7BB6E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49172" y="329761"/>
            <a:ext cx="3459986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 here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223881"/>
            <a:ext cx="209550" cy="793257"/>
          </a:xfrm>
          <a:prstGeom prst="rect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4037" y="109581"/>
            <a:ext cx="12041763" cy="6618862"/>
          </a:xfrm>
          <a:prstGeom prst="rect">
            <a:avLst/>
          </a:prstGeom>
          <a:noFill/>
          <a:ln>
            <a:solidFill>
              <a:srgbClr val="7BB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9"/>
          <p:cNvSpPr>
            <a:spLocks noEditPoints="1"/>
          </p:cNvSpPr>
          <p:nvPr/>
        </p:nvSpPr>
        <p:spPr bwMode="auto">
          <a:xfrm>
            <a:off x="3152775" y="1357040"/>
            <a:ext cx="5886450" cy="2909888"/>
          </a:xfrm>
          <a:custGeom>
            <a:avLst/>
            <a:gdLst>
              <a:gd name="T0" fmla="*/ 888554 w 1530"/>
              <a:gd name="T1" fmla="*/ 377735 h 755"/>
              <a:gd name="T2" fmla="*/ 973178 w 1530"/>
              <a:gd name="T3" fmla="*/ 262102 h 755"/>
              <a:gd name="T4" fmla="*/ 1173199 w 1530"/>
              <a:gd name="T5" fmla="*/ 223557 h 755"/>
              <a:gd name="T6" fmla="*/ 1215511 w 1530"/>
              <a:gd name="T7" fmla="*/ 104070 h 755"/>
              <a:gd name="T8" fmla="*/ 1615553 w 1530"/>
              <a:gd name="T9" fmla="*/ 19272 h 755"/>
              <a:gd name="T10" fmla="*/ 1427072 w 1530"/>
              <a:gd name="T11" fmla="*/ 474096 h 755"/>
              <a:gd name="T12" fmla="*/ 1450151 w 1530"/>
              <a:gd name="T13" fmla="*/ 362317 h 755"/>
              <a:gd name="T14" fmla="*/ 2407943 w 1530"/>
              <a:gd name="T15" fmla="*/ 262102 h 755"/>
              <a:gd name="T16" fmla="*/ 1792494 w 1530"/>
              <a:gd name="T17" fmla="*/ 73234 h 755"/>
              <a:gd name="T18" fmla="*/ 2100219 w 1530"/>
              <a:gd name="T19" fmla="*/ 632127 h 755"/>
              <a:gd name="T20" fmla="*/ 2492567 w 1530"/>
              <a:gd name="T21" fmla="*/ 585874 h 755"/>
              <a:gd name="T22" fmla="*/ 2692588 w 1530"/>
              <a:gd name="T23" fmla="*/ 905792 h 755"/>
              <a:gd name="T24" fmla="*/ 3127249 w 1530"/>
              <a:gd name="T25" fmla="*/ 778596 h 755"/>
              <a:gd name="T26" fmla="*/ 5031293 w 1530"/>
              <a:gd name="T27" fmla="*/ 416279 h 755"/>
              <a:gd name="T28" fmla="*/ 4604325 w 1530"/>
              <a:gd name="T29" fmla="*/ 292937 h 755"/>
              <a:gd name="T30" fmla="*/ 4108120 w 1530"/>
              <a:gd name="T31" fmla="*/ 408570 h 755"/>
              <a:gd name="T32" fmla="*/ 3938872 w 1530"/>
              <a:gd name="T33" fmla="*/ 393152 h 755"/>
              <a:gd name="T34" fmla="*/ 3427280 w 1530"/>
              <a:gd name="T35" fmla="*/ 589729 h 755"/>
              <a:gd name="T36" fmla="*/ 3138788 w 1530"/>
              <a:gd name="T37" fmla="*/ 466387 h 755"/>
              <a:gd name="T38" fmla="*/ 2881069 w 1530"/>
              <a:gd name="T39" fmla="*/ 670672 h 755"/>
              <a:gd name="T40" fmla="*/ 3169561 w 1530"/>
              <a:gd name="T41" fmla="*/ 616710 h 755"/>
              <a:gd name="T42" fmla="*/ 2900302 w 1530"/>
              <a:gd name="T43" fmla="*/ 828704 h 755"/>
              <a:gd name="T44" fmla="*/ 2938767 w 1530"/>
              <a:gd name="T45" fmla="*/ 1113932 h 755"/>
              <a:gd name="T46" fmla="*/ 3284957 w 1530"/>
              <a:gd name="T47" fmla="*/ 1052261 h 755"/>
              <a:gd name="T48" fmla="*/ 3031085 w 1530"/>
              <a:gd name="T49" fmla="*/ 1345198 h 755"/>
              <a:gd name="T50" fmla="*/ 2931074 w 1530"/>
              <a:gd name="T51" fmla="*/ 1923363 h 755"/>
              <a:gd name="T52" fmla="*/ 3508057 w 1530"/>
              <a:gd name="T53" fmla="*/ 1699806 h 755"/>
              <a:gd name="T54" fmla="*/ 3573449 w 1530"/>
              <a:gd name="T55" fmla="*/ 1364470 h 755"/>
              <a:gd name="T56" fmla="*/ 4419691 w 1530"/>
              <a:gd name="T57" fmla="*/ 1788458 h 755"/>
              <a:gd name="T58" fmla="*/ 4719722 w 1530"/>
              <a:gd name="T59" fmla="*/ 1314363 h 755"/>
              <a:gd name="T60" fmla="*/ 5000521 w 1530"/>
              <a:gd name="T61" fmla="*/ 844121 h 755"/>
              <a:gd name="T62" fmla="*/ 5415948 w 1530"/>
              <a:gd name="T63" fmla="*/ 813286 h 755"/>
              <a:gd name="T64" fmla="*/ 3284957 w 1530"/>
              <a:gd name="T65" fmla="*/ 1877110 h 755"/>
              <a:gd name="T66" fmla="*/ 4538934 w 1530"/>
              <a:gd name="T67" fmla="*/ 851830 h 755"/>
              <a:gd name="T68" fmla="*/ 2946461 w 1530"/>
              <a:gd name="T69" fmla="*/ 173450 h 755"/>
              <a:gd name="T70" fmla="*/ 3684999 w 1530"/>
              <a:gd name="T71" fmla="*/ 323773 h 755"/>
              <a:gd name="T72" fmla="*/ 4296601 w 1530"/>
              <a:gd name="T73" fmla="*/ 104070 h 755"/>
              <a:gd name="T74" fmla="*/ 5681361 w 1530"/>
              <a:gd name="T75" fmla="*/ 454823 h 755"/>
              <a:gd name="T76" fmla="*/ 5027446 w 1530"/>
              <a:gd name="T77" fmla="*/ 1214147 h 755"/>
              <a:gd name="T78" fmla="*/ 4681257 w 1530"/>
              <a:gd name="T79" fmla="*/ 1715224 h 755"/>
              <a:gd name="T80" fmla="*/ 4638944 w 1530"/>
              <a:gd name="T81" fmla="*/ 1942636 h 755"/>
              <a:gd name="T82" fmla="*/ 4765881 w 1530"/>
              <a:gd name="T83" fmla="*/ 2054414 h 755"/>
              <a:gd name="T84" fmla="*/ 5165922 w 1530"/>
              <a:gd name="T85" fmla="*/ 2054414 h 755"/>
              <a:gd name="T86" fmla="*/ 1884812 w 1530"/>
              <a:gd name="T87" fmla="*/ 1017571 h 755"/>
              <a:gd name="T88" fmla="*/ 5123610 w 1530"/>
              <a:gd name="T89" fmla="*/ 2154630 h 755"/>
              <a:gd name="T90" fmla="*/ 4596632 w 1530"/>
              <a:gd name="T91" fmla="*/ 2316516 h 755"/>
              <a:gd name="T92" fmla="*/ 5138996 w 1530"/>
              <a:gd name="T93" fmla="*/ 2655706 h 755"/>
              <a:gd name="T94" fmla="*/ 2034827 w 1530"/>
              <a:gd name="T95" fmla="*/ 1915655 h 755"/>
              <a:gd name="T96" fmla="*/ 1207818 w 1530"/>
              <a:gd name="T97" fmla="*/ 1576464 h 755"/>
              <a:gd name="T98" fmla="*/ 1577087 w 1530"/>
              <a:gd name="T99" fmla="*/ 1152476 h 755"/>
              <a:gd name="T100" fmla="*/ 1746336 w 1530"/>
              <a:gd name="T101" fmla="*/ 813286 h 755"/>
              <a:gd name="T102" fmla="*/ 1265516 w 1530"/>
              <a:gd name="T103" fmla="*/ 813286 h 755"/>
              <a:gd name="T104" fmla="*/ 1246284 w 1530"/>
              <a:gd name="T105" fmla="*/ 489513 h 755"/>
              <a:gd name="T106" fmla="*/ 1011644 w 1530"/>
              <a:gd name="T107" fmla="*/ 520349 h 755"/>
              <a:gd name="T108" fmla="*/ 130783 w 1530"/>
              <a:gd name="T109" fmla="*/ 466387 h 755"/>
              <a:gd name="T110" fmla="*/ 238486 w 1530"/>
              <a:gd name="T111" fmla="*/ 759324 h 755"/>
              <a:gd name="T112" fmla="*/ 573137 w 1530"/>
              <a:gd name="T113" fmla="*/ 874957 h 755"/>
              <a:gd name="T114" fmla="*/ 877014 w 1530"/>
              <a:gd name="T115" fmla="*/ 1410723 h 755"/>
              <a:gd name="T116" fmla="*/ 1465537 w 1530"/>
              <a:gd name="T117" fmla="*/ 1846275 h 755"/>
              <a:gd name="T118" fmla="*/ 1527082 w 1530"/>
              <a:gd name="T119" fmla="*/ 2713523 h 755"/>
              <a:gd name="T120" fmla="*/ 1580934 w 1530"/>
              <a:gd name="T121" fmla="*/ 2886972 h 755"/>
              <a:gd name="T122" fmla="*/ 1961743 w 1530"/>
              <a:gd name="T123" fmla="*/ 2343497 h 755"/>
              <a:gd name="T124" fmla="*/ 1311675 w 1530"/>
              <a:gd name="T125" fmla="*/ 1040698 h 75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530" h="755">
                <a:moveTo>
                  <a:pt x="3" y="235"/>
                </a:moveTo>
                <a:cubicBezTo>
                  <a:pt x="6" y="234"/>
                  <a:pt x="7" y="232"/>
                  <a:pt x="6" y="231"/>
                </a:cubicBezTo>
                <a:cubicBezTo>
                  <a:pt x="5" y="231"/>
                  <a:pt x="4" y="232"/>
                  <a:pt x="3" y="233"/>
                </a:cubicBezTo>
                <a:cubicBezTo>
                  <a:pt x="3" y="234"/>
                  <a:pt x="3" y="235"/>
                  <a:pt x="3" y="235"/>
                </a:cubicBezTo>
                <a:moveTo>
                  <a:pt x="19" y="226"/>
                </a:moveTo>
                <a:cubicBezTo>
                  <a:pt x="17" y="225"/>
                  <a:pt x="12" y="229"/>
                  <a:pt x="14" y="229"/>
                </a:cubicBezTo>
                <a:cubicBezTo>
                  <a:pt x="15" y="229"/>
                  <a:pt x="16" y="228"/>
                  <a:pt x="17" y="228"/>
                </a:cubicBezTo>
                <a:cubicBezTo>
                  <a:pt x="19" y="228"/>
                  <a:pt x="21" y="227"/>
                  <a:pt x="19" y="226"/>
                </a:cubicBezTo>
                <a:moveTo>
                  <a:pt x="67" y="204"/>
                </a:moveTo>
                <a:cubicBezTo>
                  <a:pt x="67" y="203"/>
                  <a:pt x="66" y="203"/>
                  <a:pt x="64" y="205"/>
                </a:cubicBezTo>
                <a:cubicBezTo>
                  <a:pt x="62" y="207"/>
                  <a:pt x="60" y="208"/>
                  <a:pt x="60" y="210"/>
                </a:cubicBezTo>
                <a:cubicBezTo>
                  <a:pt x="60" y="210"/>
                  <a:pt x="59" y="210"/>
                  <a:pt x="59" y="210"/>
                </a:cubicBezTo>
                <a:cubicBezTo>
                  <a:pt x="58" y="210"/>
                  <a:pt x="57" y="210"/>
                  <a:pt x="57" y="211"/>
                </a:cubicBezTo>
                <a:cubicBezTo>
                  <a:pt x="56" y="212"/>
                  <a:pt x="57" y="215"/>
                  <a:pt x="59" y="214"/>
                </a:cubicBezTo>
                <a:cubicBezTo>
                  <a:pt x="60" y="213"/>
                  <a:pt x="60" y="214"/>
                  <a:pt x="61" y="214"/>
                </a:cubicBezTo>
                <a:cubicBezTo>
                  <a:pt x="62" y="214"/>
                  <a:pt x="66" y="211"/>
                  <a:pt x="67" y="210"/>
                </a:cubicBezTo>
                <a:cubicBezTo>
                  <a:pt x="67" y="209"/>
                  <a:pt x="65" y="208"/>
                  <a:pt x="65" y="207"/>
                </a:cubicBezTo>
                <a:cubicBezTo>
                  <a:pt x="65" y="207"/>
                  <a:pt x="67" y="207"/>
                  <a:pt x="68" y="206"/>
                </a:cubicBezTo>
                <a:cubicBezTo>
                  <a:pt x="69" y="205"/>
                  <a:pt x="67" y="205"/>
                  <a:pt x="67" y="204"/>
                </a:cubicBezTo>
                <a:moveTo>
                  <a:pt x="7" y="193"/>
                </a:moveTo>
                <a:cubicBezTo>
                  <a:pt x="7" y="191"/>
                  <a:pt x="3" y="193"/>
                  <a:pt x="3" y="194"/>
                </a:cubicBezTo>
                <a:cubicBezTo>
                  <a:pt x="4" y="196"/>
                  <a:pt x="8" y="197"/>
                  <a:pt x="9" y="196"/>
                </a:cubicBezTo>
                <a:cubicBezTo>
                  <a:pt x="11" y="195"/>
                  <a:pt x="11" y="194"/>
                  <a:pt x="10" y="193"/>
                </a:cubicBezTo>
                <a:cubicBezTo>
                  <a:pt x="10" y="193"/>
                  <a:pt x="9" y="193"/>
                  <a:pt x="8" y="193"/>
                </a:cubicBezTo>
                <a:cubicBezTo>
                  <a:pt x="8" y="193"/>
                  <a:pt x="7" y="194"/>
                  <a:pt x="7" y="193"/>
                </a:cubicBezTo>
                <a:moveTo>
                  <a:pt x="187" y="110"/>
                </a:moveTo>
                <a:cubicBezTo>
                  <a:pt x="190" y="110"/>
                  <a:pt x="191" y="116"/>
                  <a:pt x="193" y="116"/>
                </a:cubicBezTo>
                <a:cubicBezTo>
                  <a:pt x="194" y="116"/>
                  <a:pt x="193" y="114"/>
                  <a:pt x="196" y="114"/>
                </a:cubicBezTo>
                <a:cubicBezTo>
                  <a:pt x="198" y="114"/>
                  <a:pt x="198" y="113"/>
                  <a:pt x="200" y="113"/>
                </a:cubicBezTo>
                <a:cubicBezTo>
                  <a:pt x="202" y="113"/>
                  <a:pt x="204" y="113"/>
                  <a:pt x="204" y="110"/>
                </a:cubicBezTo>
                <a:cubicBezTo>
                  <a:pt x="204" y="107"/>
                  <a:pt x="206" y="107"/>
                  <a:pt x="208" y="106"/>
                </a:cubicBezTo>
                <a:cubicBezTo>
                  <a:pt x="210" y="105"/>
                  <a:pt x="208" y="103"/>
                  <a:pt x="211" y="102"/>
                </a:cubicBezTo>
                <a:cubicBezTo>
                  <a:pt x="215" y="101"/>
                  <a:pt x="223" y="97"/>
                  <a:pt x="225" y="96"/>
                </a:cubicBezTo>
                <a:cubicBezTo>
                  <a:pt x="226" y="95"/>
                  <a:pt x="223" y="94"/>
                  <a:pt x="220" y="91"/>
                </a:cubicBezTo>
                <a:cubicBezTo>
                  <a:pt x="216" y="89"/>
                  <a:pt x="214" y="89"/>
                  <a:pt x="211" y="90"/>
                </a:cubicBezTo>
                <a:cubicBezTo>
                  <a:pt x="210" y="91"/>
                  <a:pt x="209" y="91"/>
                  <a:pt x="209" y="90"/>
                </a:cubicBezTo>
                <a:cubicBezTo>
                  <a:pt x="209" y="90"/>
                  <a:pt x="209" y="89"/>
                  <a:pt x="208" y="90"/>
                </a:cubicBezTo>
                <a:cubicBezTo>
                  <a:pt x="206" y="90"/>
                  <a:pt x="201" y="88"/>
                  <a:pt x="200" y="87"/>
                </a:cubicBezTo>
                <a:cubicBezTo>
                  <a:pt x="199" y="86"/>
                  <a:pt x="189" y="89"/>
                  <a:pt x="186" y="89"/>
                </a:cubicBezTo>
                <a:cubicBezTo>
                  <a:pt x="184" y="89"/>
                  <a:pt x="187" y="92"/>
                  <a:pt x="188" y="93"/>
                </a:cubicBezTo>
                <a:cubicBezTo>
                  <a:pt x="190" y="94"/>
                  <a:pt x="184" y="99"/>
                  <a:pt x="185" y="100"/>
                </a:cubicBezTo>
                <a:cubicBezTo>
                  <a:pt x="186" y="100"/>
                  <a:pt x="184" y="103"/>
                  <a:pt x="182" y="106"/>
                </a:cubicBezTo>
                <a:cubicBezTo>
                  <a:pt x="179" y="109"/>
                  <a:pt x="183" y="109"/>
                  <a:pt x="187" y="110"/>
                </a:cubicBezTo>
                <a:moveTo>
                  <a:pt x="281" y="125"/>
                </a:moveTo>
                <a:cubicBezTo>
                  <a:pt x="281" y="124"/>
                  <a:pt x="283" y="125"/>
                  <a:pt x="284" y="125"/>
                </a:cubicBezTo>
                <a:cubicBezTo>
                  <a:pt x="285" y="126"/>
                  <a:pt x="287" y="126"/>
                  <a:pt x="287" y="125"/>
                </a:cubicBezTo>
                <a:cubicBezTo>
                  <a:pt x="287" y="122"/>
                  <a:pt x="282" y="121"/>
                  <a:pt x="279" y="119"/>
                </a:cubicBezTo>
                <a:cubicBezTo>
                  <a:pt x="277" y="118"/>
                  <a:pt x="276" y="118"/>
                  <a:pt x="273" y="116"/>
                </a:cubicBezTo>
                <a:cubicBezTo>
                  <a:pt x="269" y="113"/>
                  <a:pt x="274" y="112"/>
                  <a:pt x="271" y="110"/>
                </a:cubicBezTo>
                <a:cubicBezTo>
                  <a:pt x="268" y="108"/>
                  <a:pt x="267" y="102"/>
                  <a:pt x="269" y="100"/>
                </a:cubicBezTo>
                <a:cubicBezTo>
                  <a:pt x="271" y="98"/>
                  <a:pt x="273" y="95"/>
                  <a:pt x="270" y="94"/>
                </a:cubicBezTo>
                <a:cubicBezTo>
                  <a:pt x="266" y="93"/>
                  <a:pt x="261" y="95"/>
                  <a:pt x="262" y="96"/>
                </a:cubicBezTo>
                <a:cubicBezTo>
                  <a:pt x="262" y="97"/>
                  <a:pt x="267" y="99"/>
                  <a:pt x="267" y="100"/>
                </a:cubicBezTo>
                <a:cubicBezTo>
                  <a:pt x="267" y="101"/>
                  <a:pt x="266" y="100"/>
                  <a:pt x="264" y="99"/>
                </a:cubicBezTo>
                <a:cubicBezTo>
                  <a:pt x="263" y="99"/>
                  <a:pt x="262" y="98"/>
                  <a:pt x="261" y="98"/>
                </a:cubicBezTo>
                <a:cubicBezTo>
                  <a:pt x="260" y="99"/>
                  <a:pt x="260" y="98"/>
                  <a:pt x="259" y="98"/>
                </a:cubicBezTo>
                <a:cubicBezTo>
                  <a:pt x="258" y="98"/>
                  <a:pt x="257" y="97"/>
                  <a:pt x="256" y="98"/>
                </a:cubicBezTo>
                <a:cubicBezTo>
                  <a:pt x="255" y="100"/>
                  <a:pt x="258" y="107"/>
                  <a:pt x="259" y="109"/>
                </a:cubicBezTo>
                <a:cubicBezTo>
                  <a:pt x="260" y="110"/>
                  <a:pt x="258" y="110"/>
                  <a:pt x="257" y="111"/>
                </a:cubicBezTo>
                <a:cubicBezTo>
                  <a:pt x="255" y="111"/>
                  <a:pt x="255" y="106"/>
                  <a:pt x="253" y="103"/>
                </a:cubicBezTo>
                <a:cubicBezTo>
                  <a:pt x="252" y="101"/>
                  <a:pt x="246" y="99"/>
                  <a:pt x="246" y="100"/>
                </a:cubicBezTo>
                <a:cubicBezTo>
                  <a:pt x="245" y="102"/>
                  <a:pt x="249" y="102"/>
                  <a:pt x="249" y="104"/>
                </a:cubicBezTo>
                <a:cubicBezTo>
                  <a:pt x="248" y="105"/>
                  <a:pt x="248" y="105"/>
                  <a:pt x="247" y="104"/>
                </a:cubicBezTo>
                <a:cubicBezTo>
                  <a:pt x="246" y="104"/>
                  <a:pt x="245" y="104"/>
                  <a:pt x="244" y="104"/>
                </a:cubicBezTo>
                <a:cubicBezTo>
                  <a:pt x="242" y="106"/>
                  <a:pt x="242" y="105"/>
                  <a:pt x="243" y="103"/>
                </a:cubicBezTo>
                <a:cubicBezTo>
                  <a:pt x="243" y="102"/>
                  <a:pt x="240" y="100"/>
                  <a:pt x="236" y="100"/>
                </a:cubicBezTo>
                <a:cubicBezTo>
                  <a:pt x="232" y="100"/>
                  <a:pt x="234" y="103"/>
                  <a:pt x="233" y="104"/>
                </a:cubicBezTo>
                <a:cubicBezTo>
                  <a:pt x="232" y="105"/>
                  <a:pt x="226" y="103"/>
                  <a:pt x="230" y="103"/>
                </a:cubicBezTo>
                <a:cubicBezTo>
                  <a:pt x="233" y="102"/>
                  <a:pt x="232" y="100"/>
                  <a:pt x="231" y="98"/>
                </a:cubicBezTo>
                <a:cubicBezTo>
                  <a:pt x="229" y="96"/>
                  <a:pt x="226" y="98"/>
                  <a:pt x="220" y="100"/>
                </a:cubicBezTo>
                <a:cubicBezTo>
                  <a:pt x="214" y="102"/>
                  <a:pt x="211" y="105"/>
                  <a:pt x="212" y="105"/>
                </a:cubicBezTo>
                <a:cubicBezTo>
                  <a:pt x="213" y="105"/>
                  <a:pt x="213" y="106"/>
                  <a:pt x="211" y="108"/>
                </a:cubicBezTo>
                <a:cubicBezTo>
                  <a:pt x="208" y="110"/>
                  <a:pt x="211" y="111"/>
                  <a:pt x="213" y="111"/>
                </a:cubicBezTo>
                <a:cubicBezTo>
                  <a:pt x="215" y="111"/>
                  <a:pt x="213" y="113"/>
                  <a:pt x="215" y="113"/>
                </a:cubicBezTo>
                <a:cubicBezTo>
                  <a:pt x="215" y="114"/>
                  <a:pt x="217" y="113"/>
                  <a:pt x="219" y="113"/>
                </a:cubicBezTo>
                <a:cubicBezTo>
                  <a:pt x="221" y="112"/>
                  <a:pt x="223" y="111"/>
                  <a:pt x="224" y="112"/>
                </a:cubicBezTo>
                <a:cubicBezTo>
                  <a:pt x="226" y="113"/>
                  <a:pt x="213" y="114"/>
                  <a:pt x="213" y="116"/>
                </a:cubicBezTo>
                <a:cubicBezTo>
                  <a:pt x="213" y="119"/>
                  <a:pt x="221" y="120"/>
                  <a:pt x="226" y="119"/>
                </a:cubicBezTo>
                <a:cubicBezTo>
                  <a:pt x="231" y="118"/>
                  <a:pt x="240" y="120"/>
                  <a:pt x="240" y="121"/>
                </a:cubicBezTo>
                <a:cubicBezTo>
                  <a:pt x="240" y="123"/>
                  <a:pt x="234" y="122"/>
                  <a:pt x="229" y="122"/>
                </a:cubicBezTo>
                <a:cubicBezTo>
                  <a:pt x="225" y="122"/>
                  <a:pt x="217" y="123"/>
                  <a:pt x="217" y="125"/>
                </a:cubicBezTo>
                <a:cubicBezTo>
                  <a:pt x="217" y="126"/>
                  <a:pt x="218" y="126"/>
                  <a:pt x="223" y="129"/>
                </a:cubicBezTo>
                <a:cubicBezTo>
                  <a:pt x="225" y="130"/>
                  <a:pt x="227" y="130"/>
                  <a:pt x="229" y="129"/>
                </a:cubicBezTo>
                <a:cubicBezTo>
                  <a:pt x="231" y="129"/>
                  <a:pt x="233" y="129"/>
                  <a:pt x="233" y="131"/>
                </a:cubicBezTo>
                <a:cubicBezTo>
                  <a:pt x="232" y="134"/>
                  <a:pt x="235" y="135"/>
                  <a:pt x="242" y="135"/>
                </a:cubicBezTo>
                <a:cubicBezTo>
                  <a:pt x="245" y="135"/>
                  <a:pt x="248" y="134"/>
                  <a:pt x="249" y="134"/>
                </a:cubicBezTo>
                <a:cubicBezTo>
                  <a:pt x="251" y="133"/>
                  <a:pt x="253" y="132"/>
                  <a:pt x="255" y="132"/>
                </a:cubicBezTo>
                <a:cubicBezTo>
                  <a:pt x="258" y="132"/>
                  <a:pt x="259" y="132"/>
                  <a:pt x="261" y="129"/>
                </a:cubicBezTo>
                <a:cubicBezTo>
                  <a:pt x="262" y="127"/>
                  <a:pt x="264" y="129"/>
                  <a:pt x="264" y="130"/>
                </a:cubicBezTo>
                <a:cubicBezTo>
                  <a:pt x="264" y="131"/>
                  <a:pt x="269" y="131"/>
                  <a:pt x="269" y="132"/>
                </a:cubicBezTo>
                <a:cubicBezTo>
                  <a:pt x="272" y="134"/>
                  <a:pt x="280" y="133"/>
                  <a:pt x="283" y="132"/>
                </a:cubicBezTo>
                <a:cubicBezTo>
                  <a:pt x="286" y="130"/>
                  <a:pt x="282" y="126"/>
                  <a:pt x="280" y="128"/>
                </a:cubicBezTo>
                <a:cubicBezTo>
                  <a:pt x="279" y="130"/>
                  <a:pt x="277" y="129"/>
                  <a:pt x="277" y="128"/>
                </a:cubicBezTo>
                <a:cubicBezTo>
                  <a:pt x="276" y="127"/>
                  <a:pt x="280" y="126"/>
                  <a:pt x="281" y="125"/>
                </a:cubicBezTo>
                <a:moveTo>
                  <a:pt x="209" y="79"/>
                </a:moveTo>
                <a:cubicBezTo>
                  <a:pt x="213" y="79"/>
                  <a:pt x="216" y="76"/>
                  <a:pt x="216" y="74"/>
                </a:cubicBezTo>
                <a:cubicBezTo>
                  <a:pt x="216" y="73"/>
                  <a:pt x="208" y="78"/>
                  <a:pt x="209" y="79"/>
                </a:cubicBezTo>
                <a:moveTo>
                  <a:pt x="194" y="73"/>
                </a:moveTo>
                <a:cubicBezTo>
                  <a:pt x="195" y="74"/>
                  <a:pt x="194" y="77"/>
                  <a:pt x="195" y="76"/>
                </a:cubicBezTo>
                <a:cubicBezTo>
                  <a:pt x="197" y="75"/>
                  <a:pt x="197" y="75"/>
                  <a:pt x="198" y="75"/>
                </a:cubicBezTo>
                <a:cubicBezTo>
                  <a:pt x="200" y="76"/>
                  <a:pt x="201" y="74"/>
                  <a:pt x="202" y="73"/>
                </a:cubicBezTo>
                <a:cubicBezTo>
                  <a:pt x="203" y="72"/>
                  <a:pt x="202" y="77"/>
                  <a:pt x="205" y="77"/>
                </a:cubicBezTo>
                <a:cubicBezTo>
                  <a:pt x="207" y="77"/>
                  <a:pt x="206" y="72"/>
                  <a:pt x="208" y="73"/>
                </a:cubicBezTo>
                <a:cubicBezTo>
                  <a:pt x="210" y="75"/>
                  <a:pt x="211" y="73"/>
                  <a:pt x="211" y="71"/>
                </a:cubicBezTo>
                <a:cubicBezTo>
                  <a:pt x="211" y="70"/>
                  <a:pt x="211" y="68"/>
                  <a:pt x="214" y="68"/>
                </a:cubicBezTo>
                <a:cubicBezTo>
                  <a:pt x="216" y="67"/>
                  <a:pt x="214" y="70"/>
                  <a:pt x="215" y="71"/>
                </a:cubicBezTo>
                <a:cubicBezTo>
                  <a:pt x="216" y="74"/>
                  <a:pt x="219" y="71"/>
                  <a:pt x="219" y="70"/>
                </a:cubicBezTo>
                <a:cubicBezTo>
                  <a:pt x="219" y="69"/>
                  <a:pt x="222" y="70"/>
                  <a:pt x="222" y="69"/>
                </a:cubicBezTo>
                <a:cubicBezTo>
                  <a:pt x="222" y="67"/>
                  <a:pt x="223" y="67"/>
                  <a:pt x="222" y="65"/>
                </a:cubicBezTo>
                <a:cubicBezTo>
                  <a:pt x="221" y="64"/>
                  <a:pt x="224" y="64"/>
                  <a:pt x="225" y="63"/>
                </a:cubicBezTo>
                <a:cubicBezTo>
                  <a:pt x="226" y="62"/>
                  <a:pt x="223" y="63"/>
                  <a:pt x="221" y="61"/>
                </a:cubicBezTo>
                <a:cubicBezTo>
                  <a:pt x="220" y="60"/>
                  <a:pt x="219" y="62"/>
                  <a:pt x="219" y="63"/>
                </a:cubicBezTo>
                <a:cubicBezTo>
                  <a:pt x="219" y="64"/>
                  <a:pt x="215" y="63"/>
                  <a:pt x="213" y="62"/>
                </a:cubicBezTo>
                <a:cubicBezTo>
                  <a:pt x="211" y="62"/>
                  <a:pt x="208" y="65"/>
                  <a:pt x="205" y="66"/>
                </a:cubicBezTo>
                <a:cubicBezTo>
                  <a:pt x="202" y="68"/>
                  <a:pt x="202" y="71"/>
                  <a:pt x="199" y="70"/>
                </a:cubicBezTo>
                <a:cubicBezTo>
                  <a:pt x="197" y="70"/>
                  <a:pt x="192" y="73"/>
                  <a:pt x="194" y="73"/>
                </a:cubicBezTo>
                <a:moveTo>
                  <a:pt x="223" y="72"/>
                </a:moveTo>
                <a:cubicBezTo>
                  <a:pt x="221" y="73"/>
                  <a:pt x="221" y="75"/>
                  <a:pt x="224" y="75"/>
                </a:cubicBezTo>
                <a:cubicBezTo>
                  <a:pt x="227" y="75"/>
                  <a:pt x="228" y="76"/>
                  <a:pt x="223" y="76"/>
                </a:cubicBezTo>
                <a:cubicBezTo>
                  <a:pt x="221" y="76"/>
                  <a:pt x="220" y="77"/>
                  <a:pt x="219" y="77"/>
                </a:cubicBezTo>
                <a:cubicBezTo>
                  <a:pt x="218" y="78"/>
                  <a:pt x="219" y="79"/>
                  <a:pt x="220" y="79"/>
                </a:cubicBezTo>
                <a:cubicBezTo>
                  <a:pt x="223" y="78"/>
                  <a:pt x="227" y="78"/>
                  <a:pt x="224" y="79"/>
                </a:cubicBezTo>
                <a:cubicBezTo>
                  <a:pt x="222" y="80"/>
                  <a:pt x="216" y="80"/>
                  <a:pt x="217" y="81"/>
                </a:cubicBezTo>
                <a:cubicBezTo>
                  <a:pt x="218" y="82"/>
                  <a:pt x="220" y="82"/>
                  <a:pt x="222" y="83"/>
                </a:cubicBezTo>
                <a:cubicBezTo>
                  <a:pt x="225" y="84"/>
                  <a:pt x="226" y="84"/>
                  <a:pt x="228" y="82"/>
                </a:cubicBezTo>
                <a:cubicBezTo>
                  <a:pt x="230" y="80"/>
                  <a:pt x="233" y="78"/>
                  <a:pt x="232" y="81"/>
                </a:cubicBezTo>
                <a:cubicBezTo>
                  <a:pt x="231" y="84"/>
                  <a:pt x="235" y="82"/>
                  <a:pt x="240" y="81"/>
                </a:cubicBezTo>
                <a:cubicBezTo>
                  <a:pt x="245" y="81"/>
                  <a:pt x="239" y="84"/>
                  <a:pt x="234" y="85"/>
                </a:cubicBezTo>
                <a:cubicBezTo>
                  <a:pt x="228" y="85"/>
                  <a:pt x="229" y="88"/>
                  <a:pt x="233" y="89"/>
                </a:cubicBezTo>
                <a:cubicBezTo>
                  <a:pt x="237" y="90"/>
                  <a:pt x="246" y="86"/>
                  <a:pt x="248" y="84"/>
                </a:cubicBezTo>
                <a:cubicBezTo>
                  <a:pt x="249" y="83"/>
                  <a:pt x="251" y="83"/>
                  <a:pt x="252" y="84"/>
                </a:cubicBezTo>
                <a:cubicBezTo>
                  <a:pt x="253" y="84"/>
                  <a:pt x="253" y="84"/>
                  <a:pt x="254" y="84"/>
                </a:cubicBezTo>
                <a:cubicBezTo>
                  <a:pt x="256" y="83"/>
                  <a:pt x="257" y="83"/>
                  <a:pt x="259" y="83"/>
                </a:cubicBezTo>
                <a:cubicBezTo>
                  <a:pt x="261" y="83"/>
                  <a:pt x="262" y="83"/>
                  <a:pt x="264" y="83"/>
                </a:cubicBezTo>
                <a:cubicBezTo>
                  <a:pt x="268" y="82"/>
                  <a:pt x="268" y="76"/>
                  <a:pt x="266" y="74"/>
                </a:cubicBezTo>
                <a:cubicBezTo>
                  <a:pt x="263" y="73"/>
                  <a:pt x="263" y="76"/>
                  <a:pt x="261" y="76"/>
                </a:cubicBezTo>
                <a:cubicBezTo>
                  <a:pt x="259" y="77"/>
                  <a:pt x="258" y="74"/>
                  <a:pt x="256" y="72"/>
                </a:cubicBezTo>
                <a:cubicBezTo>
                  <a:pt x="254" y="71"/>
                  <a:pt x="255" y="67"/>
                  <a:pt x="253" y="68"/>
                </a:cubicBezTo>
                <a:cubicBezTo>
                  <a:pt x="250" y="68"/>
                  <a:pt x="245" y="72"/>
                  <a:pt x="248" y="72"/>
                </a:cubicBezTo>
                <a:cubicBezTo>
                  <a:pt x="252" y="73"/>
                  <a:pt x="250" y="74"/>
                  <a:pt x="249" y="75"/>
                </a:cubicBezTo>
                <a:cubicBezTo>
                  <a:pt x="247" y="76"/>
                  <a:pt x="253" y="77"/>
                  <a:pt x="252" y="78"/>
                </a:cubicBezTo>
                <a:cubicBezTo>
                  <a:pt x="251" y="80"/>
                  <a:pt x="243" y="79"/>
                  <a:pt x="242" y="77"/>
                </a:cubicBezTo>
                <a:cubicBezTo>
                  <a:pt x="242" y="75"/>
                  <a:pt x="235" y="71"/>
                  <a:pt x="232" y="72"/>
                </a:cubicBezTo>
                <a:cubicBezTo>
                  <a:pt x="229" y="73"/>
                  <a:pt x="231" y="70"/>
                  <a:pt x="228" y="70"/>
                </a:cubicBezTo>
                <a:cubicBezTo>
                  <a:pt x="225" y="70"/>
                  <a:pt x="226" y="72"/>
                  <a:pt x="223" y="72"/>
                </a:cubicBezTo>
                <a:moveTo>
                  <a:pt x="233" y="59"/>
                </a:moveTo>
                <a:cubicBezTo>
                  <a:pt x="234" y="57"/>
                  <a:pt x="227" y="57"/>
                  <a:pt x="227" y="58"/>
                </a:cubicBezTo>
                <a:cubicBezTo>
                  <a:pt x="229" y="59"/>
                  <a:pt x="232" y="61"/>
                  <a:pt x="233" y="59"/>
                </a:cubicBezTo>
                <a:moveTo>
                  <a:pt x="249" y="58"/>
                </a:moveTo>
                <a:cubicBezTo>
                  <a:pt x="251" y="58"/>
                  <a:pt x="250" y="56"/>
                  <a:pt x="246" y="56"/>
                </a:cubicBezTo>
                <a:cubicBezTo>
                  <a:pt x="242" y="57"/>
                  <a:pt x="235" y="57"/>
                  <a:pt x="235" y="60"/>
                </a:cubicBezTo>
                <a:cubicBezTo>
                  <a:pt x="235" y="62"/>
                  <a:pt x="237" y="63"/>
                  <a:pt x="241" y="63"/>
                </a:cubicBezTo>
                <a:cubicBezTo>
                  <a:pt x="245" y="64"/>
                  <a:pt x="249" y="60"/>
                  <a:pt x="247" y="60"/>
                </a:cubicBezTo>
                <a:cubicBezTo>
                  <a:pt x="245" y="60"/>
                  <a:pt x="246" y="58"/>
                  <a:pt x="249" y="58"/>
                </a:cubicBezTo>
                <a:moveTo>
                  <a:pt x="239" y="54"/>
                </a:moveTo>
                <a:cubicBezTo>
                  <a:pt x="240" y="55"/>
                  <a:pt x="241" y="54"/>
                  <a:pt x="242" y="54"/>
                </a:cubicBezTo>
                <a:cubicBezTo>
                  <a:pt x="243" y="54"/>
                  <a:pt x="244" y="53"/>
                  <a:pt x="244" y="54"/>
                </a:cubicBezTo>
                <a:cubicBezTo>
                  <a:pt x="246" y="55"/>
                  <a:pt x="252" y="56"/>
                  <a:pt x="252" y="53"/>
                </a:cubicBezTo>
                <a:cubicBezTo>
                  <a:pt x="252" y="50"/>
                  <a:pt x="244" y="49"/>
                  <a:pt x="242" y="51"/>
                </a:cubicBezTo>
                <a:cubicBezTo>
                  <a:pt x="240" y="52"/>
                  <a:pt x="232" y="52"/>
                  <a:pt x="234" y="54"/>
                </a:cubicBezTo>
                <a:cubicBezTo>
                  <a:pt x="235" y="55"/>
                  <a:pt x="236" y="54"/>
                  <a:pt x="237" y="54"/>
                </a:cubicBezTo>
                <a:cubicBezTo>
                  <a:pt x="238" y="54"/>
                  <a:pt x="238" y="54"/>
                  <a:pt x="239" y="54"/>
                </a:cubicBezTo>
                <a:moveTo>
                  <a:pt x="271" y="48"/>
                </a:moveTo>
                <a:cubicBezTo>
                  <a:pt x="273" y="47"/>
                  <a:pt x="277" y="49"/>
                  <a:pt x="276" y="51"/>
                </a:cubicBezTo>
                <a:cubicBezTo>
                  <a:pt x="276" y="52"/>
                  <a:pt x="274" y="52"/>
                  <a:pt x="272" y="52"/>
                </a:cubicBezTo>
                <a:cubicBezTo>
                  <a:pt x="271" y="52"/>
                  <a:pt x="269" y="52"/>
                  <a:pt x="270" y="52"/>
                </a:cubicBezTo>
                <a:cubicBezTo>
                  <a:pt x="270" y="53"/>
                  <a:pt x="271" y="55"/>
                  <a:pt x="275" y="54"/>
                </a:cubicBezTo>
                <a:cubicBezTo>
                  <a:pt x="280" y="52"/>
                  <a:pt x="283" y="53"/>
                  <a:pt x="286" y="56"/>
                </a:cubicBezTo>
                <a:cubicBezTo>
                  <a:pt x="289" y="58"/>
                  <a:pt x="292" y="59"/>
                  <a:pt x="294" y="57"/>
                </a:cubicBezTo>
                <a:cubicBezTo>
                  <a:pt x="296" y="54"/>
                  <a:pt x="292" y="54"/>
                  <a:pt x="293" y="52"/>
                </a:cubicBezTo>
                <a:cubicBezTo>
                  <a:pt x="294" y="50"/>
                  <a:pt x="290" y="49"/>
                  <a:pt x="288" y="49"/>
                </a:cubicBezTo>
                <a:cubicBezTo>
                  <a:pt x="286" y="49"/>
                  <a:pt x="285" y="45"/>
                  <a:pt x="283" y="46"/>
                </a:cubicBezTo>
                <a:cubicBezTo>
                  <a:pt x="281" y="47"/>
                  <a:pt x="280" y="48"/>
                  <a:pt x="280" y="46"/>
                </a:cubicBezTo>
                <a:cubicBezTo>
                  <a:pt x="280" y="43"/>
                  <a:pt x="270" y="43"/>
                  <a:pt x="268" y="44"/>
                </a:cubicBezTo>
                <a:cubicBezTo>
                  <a:pt x="266" y="45"/>
                  <a:pt x="269" y="50"/>
                  <a:pt x="271" y="48"/>
                </a:cubicBezTo>
                <a:moveTo>
                  <a:pt x="272" y="64"/>
                </a:moveTo>
                <a:cubicBezTo>
                  <a:pt x="274" y="62"/>
                  <a:pt x="266" y="56"/>
                  <a:pt x="266" y="59"/>
                </a:cubicBezTo>
                <a:cubicBezTo>
                  <a:pt x="265" y="62"/>
                  <a:pt x="271" y="66"/>
                  <a:pt x="272" y="64"/>
                </a:cubicBezTo>
                <a:moveTo>
                  <a:pt x="297" y="40"/>
                </a:moveTo>
                <a:cubicBezTo>
                  <a:pt x="298" y="37"/>
                  <a:pt x="289" y="36"/>
                  <a:pt x="291" y="38"/>
                </a:cubicBezTo>
                <a:cubicBezTo>
                  <a:pt x="292" y="39"/>
                  <a:pt x="295" y="42"/>
                  <a:pt x="297" y="40"/>
                </a:cubicBezTo>
                <a:moveTo>
                  <a:pt x="275" y="82"/>
                </a:moveTo>
                <a:cubicBezTo>
                  <a:pt x="277" y="81"/>
                  <a:pt x="273" y="78"/>
                  <a:pt x="271" y="80"/>
                </a:cubicBezTo>
                <a:cubicBezTo>
                  <a:pt x="270" y="83"/>
                  <a:pt x="274" y="84"/>
                  <a:pt x="275" y="82"/>
                </a:cubicBezTo>
                <a:moveTo>
                  <a:pt x="297" y="69"/>
                </a:moveTo>
                <a:cubicBezTo>
                  <a:pt x="296" y="71"/>
                  <a:pt x="292" y="69"/>
                  <a:pt x="289" y="68"/>
                </a:cubicBezTo>
                <a:cubicBezTo>
                  <a:pt x="285" y="66"/>
                  <a:pt x="287" y="70"/>
                  <a:pt x="290" y="72"/>
                </a:cubicBezTo>
                <a:cubicBezTo>
                  <a:pt x="293" y="75"/>
                  <a:pt x="289" y="74"/>
                  <a:pt x="285" y="71"/>
                </a:cubicBezTo>
                <a:cubicBezTo>
                  <a:pt x="282" y="69"/>
                  <a:pt x="282" y="73"/>
                  <a:pt x="284" y="74"/>
                </a:cubicBezTo>
                <a:cubicBezTo>
                  <a:pt x="285" y="75"/>
                  <a:pt x="283" y="77"/>
                  <a:pt x="281" y="74"/>
                </a:cubicBezTo>
                <a:cubicBezTo>
                  <a:pt x="279" y="71"/>
                  <a:pt x="278" y="68"/>
                  <a:pt x="274" y="68"/>
                </a:cubicBezTo>
                <a:cubicBezTo>
                  <a:pt x="270" y="68"/>
                  <a:pt x="272" y="71"/>
                  <a:pt x="273" y="73"/>
                </a:cubicBezTo>
                <a:cubicBezTo>
                  <a:pt x="275" y="76"/>
                  <a:pt x="277" y="76"/>
                  <a:pt x="280" y="78"/>
                </a:cubicBezTo>
                <a:cubicBezTo>
                  <a:pt x="282" y="79"/>
                  <a:pt x="284" y="78"/>
                  <a:pt x="286" y="78"/>
                </a:cubicBezTo>
                <a:cubicBezTo>
                  <a:pt x="288" y="78"/>
                  <a:pt x="289" y="77"/>
                  <a:pt x="290" y="78"/>
                </a:cubicBezTo>
                <a:cubicBezTo>
                  <a:pt x="293" y="78"/>
                  <a:pt x="288" y="81"/>
                  <a:pt x="289" y="83"/>
                </a:cubicBezTo>
                <a:cubicBezTo>
                  <a:pt x="291" y="85"/>
                  <a:pt x="295" y="84"/>
                  <a:pt x="298" y="83"/>
                </a:cubicBezTo>
                <a:cubicBezTo>
                  <a:pt x="302" y="83"/>
                  <a:pt x="300" y="81"/>
                  <a:pt x="302" y="80"/>
                </a:cubicBezTo>
                <a:cubicBezTo>
                  <a:pt x="304" y="79"/>
                  <a:pt x="300" y="79"/>
                  <a:pt x="302" y="76"/>
                </a:cubicBezTo>
                <a:cubicBezTo>
                  <a:pt x="303" y="72"/>
                  <a:pt x="297" y="67"/>
                  <a:pt x="297" y="69"/>
                </a:cubicBezTo>
                <a:moveTo>
                  <a:pt x="305" y="58"/>
                </a:moveTo>
                <a:cubicBezTo>
                  <a:pt x="307" y="58"/>
                  <a:pt x="310" y="58"/>
                  <a:pt x="312" y="57"/>
                </a:cubicBezTo>
                <a:cubicBezTo>
                  <a:pt x="315" y="56"/>
                  <a:pt x="311" y="56"/>
                  <a:pt x="312" y="54"/>
                </a:cubicBezTo>
                <a:cubicBezTo>
                  <a:pt x="314" y="51"/>
                  <a:pt x="308" y="51"/>
                  <a:pt x="308" y="52"/>
                </a:cubicBezTo>
                <a:cubicBezTo>
                  <a:pt x="308" y="52"/>
                  <a:pt x="306" y="51"/>
                  <a:pt x="304" y="50"/>
                </a:cubicBezTo>
                <a:cubicBezTo>
                  <a:pt x="302" y="49"/>
                  <a:pt x="300" y="48"/>
                  <a:pt x="299" y="49"/>
                </a:cubicBezTo>
                <a:cubicBezTo>
                  <a:pt x="298" y="51"/>
                  <a:pt x="302" y="58"/>
                  <a:pt x="305" y="58"/>
                </a:cubicBezTo>
                <a:moveTo>
                  <a:pt x="320" y="59"/>
                </a:moveTo>
                <a:cubicBezTo>
                  <a:pt x="319" y="58"/>
                  <a:pt x="305" y="60"/>
                  <a:pt x="307" y="61"/>
                </a:cubicBezTo>
                <a:cubicBezTo>
                  <a:pt x="311" y="64"/>
                  <a:pt x="320" y="60"/>
                  <a:pt x="320" y="59"/>
                </a:cubicBezTo>
                <a:moveTo>
                  <a:pt x="318" y="87"/>
                </a:moveTo>
                <a:cubicBezTo>
                  <a:pt x="321" y="86"/>
                  <a:pt x="319" y="82"/>
                  <a:pt x="316" y="79"/>
                </a:cubicBezTo>
                <a:cubicBezTo>
                  <a:pt x="312" y="77"/>
                  <a:pt x="303" y="82"/>
                  <a:pt x="305" y="84"/>
                </a:cubicBezTo>
                <a:cubicBezTo>
                  <a:pt x="307" y="85"/>
                  <a:pt x="314" y="87"/>
                  <a:pt x="318" y="87"/>
                </a:cubicBezTo>
                <a:moveTo>
                  <a:pt x="294" y="113"/>
                </a:moveTo>
                <a:cubicBezTo>
                  <a:pt x="296" y="115"/>
                  <a:pt x="297" y="113"/>
                  <a:pt x="298" y="112"/>
                </a:cubicBezTo>
                <a:cubicBezTo>
                  <a:pt x="298" y="112"/>
                  <a:pt x="299" y="111"/>
                  <a:pt x="301" y="111"/>
                </a:cubicBezTo>
                <a:cubicBezTo>
                  <a:pt x="306" y="111"/>
                  <a:pt x="306" y="103"/>
                  <a:pt x="307" y="100"/>
                </a:cubicBezTo>
                <a:cubicBezTo>
                  <a:pt x="308" y="98"/>
                  <a:pt x="303" y="98"/>
                  <a:pt x="304" y="100"/>
                </a:cubicBezTo>
                <a:cubicBezTo>
                  <a:pt x="305" y="102"/>
                  <a:pt x="304" y="104"/>
                  <a:pt x="304" y="102"/>
                </a:cubicBezTo>
                <a:cubicBezTo>
                  <a:pt x="303" y="100"/>
                  <a:pt x="302" y="100"/>
                  <a:pt x="301" y="100"/>
                </a:cubicBezTo>
                <a:cubicBezTo>
                  <a:pt x="300" y="100"/>
                  <a:pt x="299" y="100"/>
                  <a:pt x="298" y="100"/>
                </a:cubicBezTo>
                <a:cubicBezTo>
                  <a:pt x="297" y="98"/>
                  <a:pt x="302" y="97"/>
                  <a:pt x="304" y="95"/>
                </a:cubicBezTo>
                <a:cubicBezTo>
                  <a:pt x="305" y="93"/>
                  <a:pt x="299" y="93"/>
                  <a:pt x="301" y="91"/>
                </a:cubicBezTo>
                <a:cubicBezTo>
                  <a:pt x="302" y="89"/>
                  <a:pt x="292" y="91"/>
                  <a:pt x="295" y="92"/>
                </a:cubicBezTo>
                <a:cubicBezTo>
                  <a:pt x="298" y="94"/>
                  <a:pt x="295" y="95"/>
                  <a:pt x="293" y="93"/>
                </a:cubicBezTo>
                <a:cubicBezTo>
                  <a:pt x="290" y="91"/>
                  <a:pt x="283" y="94"/>
                  <a:pt x="286" y="97"/>
                </a:cubicBezTo>
                <a:cubicBezTo>
                  <a:pt x="288" y="98"/>
                  <a:pt x="294" y="95"/>
                  <a:pt x="290" y="100"/>
                </a:cubicBezTo>
                <a:cubicBezTo>
                  <a:pt x="288" y="103"/>
                  <a:pt x="287" y="102"/>
                  <a:pt x="285" y="101"/>
                </a:cubicBezTo>
                <a:cubicBezTo>
                  <a:pt x="284" y="100"/>
                  <a:pt x="283" y="99"/>
                  <a:pt x="282" y="100"/>
                </a:cubicBezTo>
                <a:cubicBezTo>
                  <a:pt x="278" y="100"/>
                  <a:pt x="280" y="104"/>
                  <a:pt x="285" y="106"/>
                </a:cubicBezTo>
                <a:cubicBezTo>
                  <a:pt x="290" y="107"/>
                  <a:pt x="289" y="110"/>
                  <a:pt x="294" y="113"/>
                </a:cubicBezTo>
                <a:moveTo>
                  <a:pt x="324" y="83"/>
                </a:moveTo>
                <a:cubicBezTo>
                  <a:pt x="325" y="85"/>
                  <a:pt x="326" y="85"/>
                  <a:pt x="327" y="85"/>
                </a:cubicBezTo>
                <a:cubicBezTo>
                  <a:pt x="328" y="85"/>
                  <a:pt x="328" y="85"/>
                  <a:pt x="329" y="85"/>
                </a:cubicBezTo>
                <a:cubicBezTo>
                  <a:pt x="331" y="87"/>
                  <a:pt x="334" y="88"/>
                  <a:pt x="336" y="86"/>
                </a:cubicBezTo>
                <a:cubicBezTo>
                  <a:pt x="338" y="85"/>
                  <a:pt x="339" y="84"/>
                  <a:pt x="339" y="85"/>
                </a:cubicBezTo>
                <a:cubicBezTo>
                  <a:pt x="340" y="87"/>
                  <a:pt x="344" y="87"/>
                  <a:pt x="353" y="88"/>
                </a:cubicBezTo>
                <a:cubicBezTo>
                  <a:pt x="357" y="88"/>
                  <a:pt x="359" y="87"/>
                  <a:pt x="360" y="86"/>
                </a:cubicBezTo>
                <a:cubicBezTo>
                  <a:pt x="361" y="85"/>
                  <a:pt x="361" y="85"/>
                  <a:pt x="363" y="85"/>
                </a:cubicBezTo>
                <a:cubicBezTo>
                  <a:pt x="365" y="87"/>
                  <a:pt x="371" y="87"/>
                  <a:pt x="374" y="86"/>
                </a:cubicBezTo>
                <a:cubicBezTo>
                  <a:pt x="377" y="86"/>
                  <a:pt x="378" y="82"/>
                  <a:pt x="378" y="80"/>
                </a:cubicBezTo>
                <a:cubicBezTo>
                  <a:pt x="378" y="77"/>
                  <a:pt x="357" y="76"/>
                  <a:pt x="354" y="78"/>
                </a:cubicBezTo>
                <a:cubicBezTo>
                  <a:pt x="352" y="79"/>
                  <a:pt x="349" y="79"/>
                  <a:pt x="347" y="78"/>
                </a:cubicBezTo>
                <a:cubicBezTo>
                  <a:pt x="345" y="78"/>
                  <a:pt x="343" y="78"/>
                  <a:pt x="342" y="78"/>
                </a:cubicBezTo>
                <a:cubicBezTo>
                  <a:pt x="339" y="80"/>
                  <a:pt x="340" y="77"/>
                  <a:pt x="335" y="76"/>
                </a:cubicBezTo>
                <a:cubicBezTo>
                  <a:pt x="330" y="76"/>
                  <a:pt x="335" y="74"/>
                  <a:pt x="336" y="72"/>
                </a:cubicBezTo>
                <a:cubicBezTo>
                  <a:pt x="337" y="71"/>
                  <a:pt x="328" y="68"/>
                  <a:pt x="325" y="69"/>
                </a:cubicBezTo>
                <a:cubicBezTo>
                  <a:pt x="321" y="70"/>
                  <a:pt x="319" y="68"/>
                  <a:pt x="316" y="66"/>
                </a:cubicBezTo>
                <a:cubicBezTo>
                  <a:pt x="312" y="65"/>
                  <a:pt x="303" y="65"/>
                  <a:pt x="305" y="68"/>
                </a:cubicBezTo>
                <a:cubicBezTo>
                  <a:pt x="306" y="70"/>
                  <a:pt x="317" y="74"/>
                  <a:pt x="318" y="72"/>
                </a:cubicBezTo>
                <a:cubicBezTo>
                  <a:pt x="320" y="70"/>
                  <a:pt x="322" y="74"/>
                  <a:pt x="324" y="76"/>
                </a:cubicBezTo>
                <a:cubicBezTo>
                  <a:pt x="326" y="78"/>
                  <a:pt x="323" y="79"/>
                  <a:pt x="324" y="83"/>
                </a:cubicBezTo>
                <a:moveTo>
                  <a:pt x="334" y="61"/>
                </a:moveTo>
                <a:cubicBezTo>
                  <a:pt x="331" y="59"/>
                  <a:pt x="326" y="62"/>
                  <a:pt x="330" y="64"/>
                </a:cubicBezTo>
                <a:cubicBezTo>
                  <a:pt x="333" y="65"/>
                  <a:pt x="337" y="62"/>
                  <a:pt x="334" y="61"/>
                </a:cubicBezTo>
                <a:moveTo>
                  <a:pt x="307" y="39"/>
                </a:moveTo>
                <a:cubicBezTo>
                  <a:pt x="310" y="41"/>
                  <a:pt x="308" y="43"/>
                  <a:pt x="311" y="44"/>
                </a:cubicBezTo>
                <a:cubicBezTo>
                  <a:pt x="312" y="45"/>
                  <a:pt x="315" y="44"/>
                  <a:pt x="317" y="44"/>
                </a:cubicBezTo>
                <a:cubicBezTo>
                  <a:pt x="320" y="44"/>
                  <a:pt x="323" y="43"/>
                  <a:pt x="323" y="44"/>
                </a:cubicBezTo>
                <a:cubicBezTo>
                  <a:pt x="324" y="46"/>
                  <a:pt x="315" y="47"/>
                  <a:pt x="316" y="48"/>
                </a:cubicBezTo>
                <a:cubicBezTo>
                  <a:pt x="317" y="49"/>
                  <a:pt x="323" y="51"/>
                  <a:pt x="322" y="52"/>
                </a:cubicBezTo>
                <a:cubicBezTo>
                  <a:pt x="321" y="54"/>
                  <a:pt x="331" y="57"/>
                  <a:pt x="332" y="55"/>
                </a:cubicBezTo>
                <a:cubicBezTo>
                  <a:pt x="333" y="54"/>
                  <a:pt x="335" y="54"/>
                  <a:pt x="338" y="55"/>
                </a:cubicBezTo>
                <a:cubicBezTo>
                  <a:pt x="339" y="56"/>
                  <a:pt x="340" y="54"/>
                  <a:pt x="340" y="53"/>
                </a:cubicBezTo>
                <a:cubicBezTo>
                  <a:pt x="341" y="51"/>
                  <a:pt x="341" y="50"/>
                  <a:pt x="342" y="50"/>
                </a:cubicBezTo>
                <a:cubicBezTo>
                  <a:pt x="344" y="52"/>
                  <a:pt x="344" y="48"/>
                  <a:pt x="347" y="47"/>
                </a:cubicBezTo>
                <a:cubicBezTo>
                  <a:pt x="349" y="46"/>
                  <a:pt x="353" y="46"/>
                  <a:pt x="354" y="44"/>
                </a:cubicBezTo>
                <a:cubicBezTo>
                  <a:pt x="354" y="43"/>
                  <a:pt x="353" y="42"/>
                  <a:pt x="350" y="42"/>
                </a:cubicBezTo>
                <a:cubicBezTo>
                  <a:pt x="346" y="43"/>
                  <a:pt x="344" y="42"/>
                  <a:pt x="345" y="40"/>
                </a:cubicBezTo>
                <a:cubicBezTo>
                  <a:pt x="347" y="38"/>
                  <a:pt x="342" y="37"/>
                  <a:pt x="344" y="36"/>
                </a:cubicBezTo>
                <a:cubicBezTo>
                  <a:pt x="345" y="34"/>
                  <a:pt x="340" y="33"/>
                  <a:pt x="340" y="35"/>
                </a:cubicBezTo>
                <a:cubicBezTo>
                  <a:pt x="341" y="37"/>
                  <a:pt x="337" y="35"/>
                  <a:pt x="337" y="33"/>
                </a:cubicBezTo>
                <a:cubicBezTo>
                  <a:pt x="336" y="31"/>
                  <a:pt x="328" y="30"/>
                  <a:pt x="323" y="26"/>
                </a:cubicBezTo>
                <a:cubicBezTo>
                  <a:pt x="318" y="21"/>
                  <a:pt x="313" y="24"/>
                  <a:pt x="316" y="25"/>
                </a:cubicBezTo>
                <a:cubicBezTo>
                  <a:pt x="319" y="25"/>
                  <a:pt x="319" y="27"/>
                  <a:pt x="316" y="27"/>
                </a:cubicBezTo>
                <a:cubicBezTo>
                  <a:pt x="314" y="26"/>
                  <a:pt x="309" y="27"/>
                  <a:pt x="313" y="28"/>
                </a:cubicBezTo>
                <a:cubicBezTo>
                  <a:pt x="317" y="30"/>
                  <a:pt x="313" y="30"/>
                  <a:pt x="310" y="30"/>
                </a:cubicBezTo>
                <a:cubicBezTo>
                  <a:pt x="307" y="30"/>
                  <a:pt x="306" y="35"/>
                  <a:pt x="311" y="35"/>
                </a:cubicBezTo>
                <a:cubicBezTo>
                  <a:pt x="315" y="36"/>
                  <a:pt x="312" y="38"/>
                  <a:pt x="308" y="37"/>
                </a:cubicBezTo>
                <a:cubicBezTo>
                  <a:pt x="305" y="36"/>
                  <a:pt x="304" y="38"/>
                  <a:pt x="307" y="39"/>
                </a:cubicBezTo>
                <a:moveTo>
                  <a:pt x="330" y="21"/>
                </a:moveTo>
                <a:cubicBezTo>
                  <a:pt x="332" y="19"/>
                  <a:pt x="334" y="20"/>
                  <a:pt x="332" y="21"/>
                </a:cubicBezTo>
                <a:cubicBezTo>
                  <a:pt x="330" y="23"/>
                  <a:pt x="331" y="23"/>
                  <a:pt x="334" y="23"/>
                </a:cubicBezTo>
                <a:cubicBezTo>
                  <a:pt x="337" y="23"/>
                  <a:pt x="332" y="24"/>
                  <a:pt x="332" y="26"/>
                </a:cubicBezTo>
                <a:cubicBezTo>
                  <a:pt x="332" y="28"/>
                  <a:pt x="336" y="27"/>
                  <a:pt x="336" y="29"/>
                </a:cubicBezTo>
                <a:cubicBezTo>
                  <a:pt x="337" y="30"/>
                  <a:pt x="345" y="31"/>
                  <a:pt x="347" y="29"/>
                </a:cubicBezTo>
                <a:cubicBezTo>
                  <a:pt x="350" y="27"/>
                  <a:pt x="349" y="29"/>
                  <a:pt x="348" y="31"/>
                </a:cubicBezTo>
                <a:cubicBezTo>
                  <a:pt x="348" y="32"/>
                  <a:pt x="360" y="34"/>
                  <a:pt x="360" y="32"/>
                </a:cubicBezTo>
                <a:cubicBezTo>
                  <a:pt x="361" y="30"/>
                  <a:pt x="363" y="31"/>
                  <a:pt x="365" y="31"/>
                </a:cubicBezTo>
                <a:cubicBezTo>
                  <a:pt x="367" y="32"/>
                  <a:pt x="378" y="29"/>
                  <a:pt x="379" y="27"/>
                </a:cubicBezTo>
                <a:cubicBezTo>
                  <a:pt x="379" y="25"/>
                  <a:pt x="382" y="28"/>
                  <a:pt x="379" y="31"/>
                </a:cubicBezTo>
                <a:cubicBezTo>
                  <a:pt x="375" y="33"/>
                  <a:pt x="368" y="33"/>
                  <a:pt x="365" y="34"/>
                </a:cubicBezTo>
                <a:cubicBezTo>
                  <a:pt x="361" y="35"/>
                  <a:pt x="367" y="37"/>
                  <a:pt x="370" y="39"/>
                </a:cubicBezTo>
                <a:cubicBezTo>
                  <a:pt x="373" y="42"/>
                  <a:pt x="366" y="40"/>
                  <a:pt x="363" y="37"/>
                </a:cubicBezTo>
                <a:cubicBezTo>
                  <a:pt x="360" y="34"/>
                  <a:pt x="353" y="34"/>
                  <a:pt x="349" y="34"/>
                </a:cubicBezTo>
                <a:cubicBezTo>
                  <a:pt x="346" y="34"/>
                  <a:pt x="347" y="41"/>
                  <a:pt x="350" y="41"/>
                </a:cubicBezTo>
                <a:cubicBezTo>
                  <a:pt x="352" y="41"/>
                  <a:pt x="355" y="42"/>
                  <a:pt x="357" y="46"/>
                </a:cubicBezTo>
                <a:cubicBezTo>
                  <a:pt x="360" y="50"/>
                  <a:pt x="366" y="49"/>
                  <a:pt x="366" y="51"/>
                </a:cubicBezTo>
                <a:cubicBezTo>
                  <a:pt x="366" y="53"/>
                  <a:pt x="358" y="50"/>
                  <a:pt x="354" y="49"/>
                </a:cubicBezTo>
                <a:cubicBezTo>
                  <a:pt x="350" y="48"/>
                  <a:pt x="344" y="51"/>
                  <a:pt x="343" y="54"/>
                </a:cubicBezTo>
                <a:cubicBezTo>
                  <a:pt x="343" y="57"/>
                  <a:pt x="349" y="56"/>
                  <a:pt x="353" y="54"/>
                </a:cubicBezTo>
                <a:cubicBezTo>
                  <a:pt x="358" y="52"/>
                  <a:pt x="355" y="55"/>
                  <a:pt x="353" y="57"/>
                </a:cubicBezTo>
                <a:cubicBezTo>
                  <a:pt x="350" y="58"/>
                  <a:pt x="357" y="60"/>
                  <a:pt x="357" y="62"/>
                </a:cubicBezTo>
                <a:cubicBezTo>
                  <a:pt x="357" y="65"/>
                  <a:pt x="352" y="64"/>
                  <a:pt x="352" y="62"/>
                </a:cubicBezTo>
                <a:cubicBezTo>
                  <a:pt x="351" y="60"/>
                  <a:pt x="349" y="58"/>
                  <a:pt x="344" y="58"/>
                </a:cubicBezTo>
                <a:cubicBezTo>
                  <a:pt x="340" y="58"/>
                  <a:pt x="341" y="62"/>
                  <a:pt x="344" y="62"/>
                </a:cubicBezTo>
                <a:cubicBezTo>
                  <a:pt x="347" y="62"/>
                  <a:pt x="347" y="65"/>
                  <a:pt x="344" y="65"/>
                </a:cubicBezTo>
                <a:cubicBezTo>
                  <a:pt x="340" y="65"/>
                  <a:pt x="333" y="67"/>
                  <a:pt x="335" y="69"/>
                </a:cubicBezTo>
                <a:cubicBezTo>
                  <a:pt x="336" y="70"/>
                  <a:pt x="340" y="70"/>
                  <a:pt x="343" y="70"/>
                </a:cubicBezTo>
                <a:cubicBezTo>
                  <a:pt x="346" y="70"/>
                  <a:pt x="348" y="70"/>
                  <a:pt x="349" y="71"/>
                </a:cubicBezTo>
                <a:cubicBezTo>
                  <a:pt x="351" y="72"/>
                  <a:pt x="355" y="73"/>
                  <a:pt x="357" y="71"/>
                </a:cubicBezTo>
                <a:cubicBezTo>
                  <a:pt x="358" y="69"/>
                  <a:pt x="361" y="70"/>
                  <a:pt x="365" y="70"/>
                </a:cubicBezTo>
                <a:cubicBezTo>
                  <a:pt x="369" y="70"/>
                  <a:pt x="370" y="71"/>
                  <a:pt x="372" y="72"/>
                </a:cubicBezTo>
                <a:cubicBezTo>
                  <a:pt x="373" y="74"/>
                  <a:pt x="376" y="73"/>
                  <a:pt x="378" y="71"/>
                </a:cubicBezTo>
                <a:cubicBezTo>
                  <a:pt x="380" y="70"/>
                  <a:pt x="380" y="70"/>
                  <a:pt x="383" y="70"/>
                </a:cubicBezTo>
                <a:cubicBezTo>
                  <a:pt x="386" y="70"/>
                  <a:pt x="386" y="68"/>
                  <a:pt x="385" y="66"/>
                </a:cubicBezTo>
                <a:cubicBezTo>
                  <a:pt x="384" y="65"/>
                  <a:pt x="383" y="66"/>
                  <a:pt x="382" y="66"/>
                </a:cubicBezTo>
                <a:cubicBezTo>
                  <a:pt x="381" y="66"/>
                  <a:pt x="380" y="67"/>
                  <a:pt x="380" y="66"/>
                </a:cubicBezTo>
                <a:cubicBezTo>
                  <a:pt x="379" y="64"/>
                  <a:pt x="376" y="64"/>
                  <a:pt x="371" y="65"/>
                </a:cubicBezTo>
                <a:cubicBezTo>
                  <a:pt x="368" y="65"/>
                  <a:pt x="368" y="64"/>
                  <a:pt x="368" y="63"/>
                </a:cubicBezTo>
                <a:cubicBezTo>
                  <a:pt x="368" y="62"/>
                  <a:pt x="370" y="62"/>
                  <a:pt x="371" y="62"/>
                </a:cubicBezTo>
                <a:cubicBezTo>
                  <a:pt x="374" y="63"/>
                  <a:pt x="379" y="63"/>
                  <a:pt x="382" y="62"/>
                </a:cubicBezTo>
                <a:cubicBezTo>
                  <a:pt x="386" y="61"/>
                  <a:pt x="383" y="59"/>
                  <a:pt x="383" y="58"/>
                </a:cubicBezTo>
                <a:cubicBezTo>
                  <a:pt x="383" y="56"/>
                  <a:pt x="388" y="57"/>
                  <a:pt x="391" y="57"/>
                </a:cubicBezTo>
                <a:cubicBezTo>
                  <a:pt x="394" y="57"/>
                  <a:pt x="399" y="52"/>
                  <a:pt x="399" y="48"/>
                </a:cubicBezTo>
                <a:cubicBezTo>
                  <a:pt x="400" y="45"/>
                  <a:pt x="392" y="46"/>
                  <a:pt x="388" y="46"/>
                </a:cubicBezTo>
                <a:cubicBezTo>
                  <a:pt x="384" y="46"/>
                  <a:pt x="391" y="43"/>
                  <a:pt x="398" y="43"/>
                </a:cubicBezTo>
                <a:cubicBezTo>
                  <a:pt x="405" y="44"/>
                  <a:pt x="402" y="41"/>
                  <a:pt x="403" y="39"/>
                </a:cubicBezTo>
                <a:cubicBezTo>
                  <a:pt x="404" y="39"/>
                  <a:pt x="405" y="39"/>
                  <a:pt x="407" y="40"/>
                </a:cubicBezTo>
                <a:cubicBezTo>
                  <a:pt x="408" y="40"/>
                  <a:pt x="410" y="40"/>
                  <a:pt x="411" y="40"/>
                </a:cubicBezTo>
                <a:cubicBezTo>
                  <a:pt x="415" y="39"/>
                  <a:pt x="412" y="36"/>
                  <a:pt x="415" y="36"/>
                </a:cubicBezTo>
                <a:cubicBezTo>
                  <a:pt x="417" y="36"/>
                  <a:pt x="421" y="34"/>
                  <a:pt x="428" y="29"/>
                </a:cubicBezTo>
                <a:cubicBezTo>
                  <a:pt x="436" y="25"/>
                  <a:pt x="442" y="26"/>
                  <a:pt x="442" y="23"/>
                </a:cubicBezTo>
                <a:cubicBezTo>
                  <a:pt x="443" y="22"/>
                  <a:pt x="439" y="22"/>
                  <a:pt x="435" y="22"/>
                </a:cubicBezTo>
                <a:cubicBezTo>
                  <a:pt x="433" y="23"/>
                  <a:pt x="431" y="23"/>
                  <a:pt x="430" y="23"/>
                </a:cubicBezTo>
                <a:cubicBezTo>
                  <a:pt x="428" y="22"/>
                  <a:pt x="437" y="20"/>
                  <a:pt x="440" y="20"/>
                </a:cubicBezTo>
                <a:cubicBezTo>
                  <a:pt x="442" y="21"/>
                  <a:pt x="445" y="20"/>
                  <a:pt x="453" y="16"/>
                </a:cubicBezTo>
                <a:cubicBezTo>
                  <a:pt x="460" y="13"/>
                  <a:pt x="457" y="12"/>
                  <a:pt x="454" y="12"/>
                </a:cubicBezTo>
                <a:cubicBezTo>
                  <a:pt x="451" y="13"/>
                  <a:pt x="447" y="12"/>
                  <a:pt x="447" y="10"/>
                </a:cubicBezTo>
                <a:cubicBezTo>
                  <a:pt x="447" y="9"/>
                  <a:pt x="446" y="9"/>
                  <a:pt x="444" y="9"/>
                </a:cubicBezTo>
                <a:cubicBezTo>
                  <a:pt x="443" y="9"/>
                  <a:pt x="442" y="9"/>
                  <a:pt x="442" y="8"/>
                </a:cubicBezTo>
                <a:cubicBezTo>
                  <a:pt x="442" y="7"/>
                  <a:pt x="438" y="8"/>
                  <a:pt x="433" y="10"/>
                </a:cubicBezTo>
                <a:cubicBezTo>
                  <a:pt x="428" y="12"/>
                  <a:pt x="432" y="8"/>
                  <a:pt x="434" y="7"/>
                </a:cubicBezTo>
                <a:cubicBezTo>
                  <a:pt x="437" y="6"/>
                  <a:pt x="422" y="7"/>
                  <a:pt x="420" y="5"/>
                </a:cubicBezTo>
                <a:cubicBezTo>
                  <a:pt x="418" y="5"/>
                  <a:pt x="417" y="5"/>
                  <a:pt x="416" y="6"/>
                </a:cubicBezTo>
                <a:cubicBezTo>
                  <a:pt x="415" y="6"/>
                  <a:pt x="413" y="7"/>
                  <a:pt x="412" y="6"/>
                </a:cubicBezTo>
                <a:cubicBezTo>
                  <a:pt x="410" y="4"/>
                  <a:pt x="404" y="6"/>
                  <a:pt x="405" y="7"/>
                </a:cubicBezTo>
                <a:cubicBezTo>
                  <a:pt x="405" y="9"/>
                  <a:pt x="404" y="9"/>
                  <a:pt x="402" y="7"/>
                </a:cubicBezTo>
                <a:cubicBezTo>
                  <a:pt x="400" y="6"/>
                  <a:pt x="398" y="6"/>
                  <a:pt x="396" y="7"/>
                </a:cubicBezTo>
                <a:cubicBezTo>
                  <a:pt x="394" y="7"/>
                  <a:pt x="393" y="7"/>
                  <a:pt x="391" y="7"/>
                </a:cubicBezTo>
                <a:cubicBezTo>
                  <a:pt x="389" y="6"/>
                  <a:pt x="389" y="7"/>
                  <a:pt x="388" y="8"/>
                </a:cubicBezTo>
                <a:cubicBezTo>
                  <a:pt x="387" y="8"/>
                  <a:pt x="387" y="9"/>
                  <a:pt x="384" y="8"/>
                </a:cubicBezTo>
                <a:cubicBezTo>
                  <a:pt x="380" y="6"/>
                  <a:pt x="375" y="7"/>
                  <a:pt x="377" y="8"/>
                </a:cubicBezTo>
                <a:cubicBezTo>
                  <a:pt x="378" y="8"/>
                  <a:pt x="376" y="9"/>
                  <a:pt x="374" y="9"/>
                </a:cubicBezTo>
                <a:cubicBezTo>
                  <a:pt x="373" y="8"/>
                  <a:pt x="371" y="9"/>
                  <a:pt x="372" y="11"/>
                </a:cubicBezTo>
                <a:cubicBezTo>
                  <a:pt x="372" y="12"/>
                  <a:pt x="371" y="12"/>
                  <a:pt x="369" y="12"/>
                </a:cubicBezTo>
                <a:cubicBezTo>
                  <a:pt x="367" y="11"/>
                  <a:pt x="365" y="11"/>
                  <a:pt x="365" y="12"/>
                </a:cubicBezTo>
                <a:cubicBezTo>
                  <a:pt x="365" y="14"/>
                  <a:pt x="362" y="16"/>
                  <a:pt x="360" y="14"/>
                </a:cubicBezTo>
                <a:cubicBezTo>
                  <a:pt x="357" y="12"/>
                  <a:pt x="350" y="11"/>
                  <a:pt x="352" y="13"/>
                </a:cubicBezTo>
                <a:cubicBezTo>
                  <a:pt x="354" y="15"/>
                  <a:pt x="346" y="14"/>
                  <a:pt x="348" y="15"/>
                </a:cubicBezTo>
                <a:cubicBezTo>
                  <a:pt x="350" y="17"/>
                  <a:pt x="345" y="18"/>
                  <a:pt x="345" y="17"/>
                </a:cubicBezTo>
                <a:cubicBezTo>
                  <a:pt x="345" y="16"/>
                  <a:pt x="341" y="15"/>
                  <a:pt x="339" y="16"/>
                </a:cubicBezTo>
                <a:cubicBezTo>
                  <a:pt x="337" y="18"/>
                  <a:pt x="336" y="20"/>
                  <a:pt x="335" y="19"/>
                </a:cubicBezTo>
                <a:cubicBezTo>
                  <a:pt x="334" y="18"/>
                  <a:pt x="330" y="18"/>
                  <a:pt x="326" y="20"/>
                </a:cubicBezTo>
                <a:cubicBezTo>
                  <a:pt x="322" y="21"/>
                  <a:pt x="327" y="23"/>
                  <a:pt x="330" y="21"/>
                </a:cubicBezTo>
                <a:moveTo>
                  <a:pt x="377" y="183"/>
                </a:moveTo>
                <a:cubicBezTo>
                  <a:pt x="378" y="183"/>
                  <a:pt x="381" y="178"/>
                  <a:pt x="378" y="179"/>
                </a:cubicBezTo>
                <a:cubicBezTo>
                  <a:pt x="374" y="179"/>
                  <a:pt x="375" y="184"/>
                  <a:pt x="377" y="183"/>
                </a:cubicBezTo>
                <a:moveTo>
                  <a:pt x="360" y="179"/>
                </a:moveTo>
                <a:cubicBezTo>
                  <a:pt x="363" y="181"/>
                  <a:pt x="368" y="176"/>
                  <a:pt x="368" y="174"/>
                </a:cubicBezTo>
                <a:cubicBezTo>
                  <a:pt x="367" y="173"/>
                  <a:pt x="357" y="177"/>
                  <a:pt x="360" y="179"/>
                </a:cubicBezTo>
                <a:moveTo>
                  <a:pt x="374" y="169"/>
                </a:moveTo>
                <a:cubicBezTo>
                  <a:pt x="374" y="167"/>
                  <a:pt x="368" y="166"/>
                  <a:pt x="368" y="164"/>
                </a:cubicBezTo>
                <a:cubicBezTo>
                  <a:pt x="369" y="162"/>
                  <a:pt x="362" y="160"/>
                  <a:pt x="360" y="159"/>
                </a:cubicBezTo>
                <a:cubicBezTo>
                  <a:pt x="358" y="158"/>
                  <a:pt x="355" y="158"/>
                  <a:pt x="355" y="155"/>
                </a:cubicBezTo>
                <a:cubicBezTo>
                  <a:pt x="355" y="153"/>
                  <a:pt x="350" y="155"/>
                  <a:pt x="350" y="158"/>
                </a:cubicBezTo>
                <a:cubicBezTo>
                  <a:pt x="350" y="161"/>
                  <a:pt x="348" y="161"/>
                  <a:pt x="349" y="164"/>
                </a:cubicBezTo>
                <a:cubicBezTo>
                  <a:pt x="350" y="167"/>
                  <a:pt x="345" y="168"/>
                  <a:pt x="345" y="170"/>
                </a:cubicBezTo>
                <a:cubicBezTo>
                  <a:pt x="346" y="171"/>
                  <a:pt x="348" y="169"/>
                  <a:pt x="350" y="169"/>
                </a:cubicBezTo>
                <a:cubicBezTo>
                  <a:pt x="353" y="169"/>
                  <a:pt x="350" y="173"/>
                  <a:pt x="353" y="173"/>
                </a:cubicBezTo>
                <a:cubicBezTo>
                  <a:pt x="355" y="173"/>
                  <a:pt x="359" y="170"/>
                  <a:pt x="360" y="169"/>
                </a:cubicBezTo>
                <a:cubicBezTo>
                  <a:pt x="361" y="167"/>
                  <a:pt x="363" y="167"/>
                  <a:pt x="365" y="169"/>
                </a:cubicBezTo>
                <a:cubicBezTo>
                  <a:pt x="368" y="171"/>
                  <a:pt x="374" y="171"/>
                  <a:pt x="374" y="169"/>
                </a:cubicBezTo>
                <a:moveTo>
                  <a:pt x="409" y="116"/>
                </a:moveTo>
                <a:cubicBezTo>
                  <a:pt x="411" y="116"/>
                  <a:pt x="413" y="115"/>
                  <a:pt x="413" y="113"/>
                </a:cubicBezTo>
                <a:cubicBezTo>
                  <a:pt x="412" y="111"/>
                  <a:pt x="407" y="111"/>
                  <a:pt x="406" y="113"/>
                </a:cubicBezTo>
                <a:cubicBezTo>
                  <a:pt x="405" y="115"/>
                  <a:pt x="402" y="111"/>
                  <a:pt x="402" y="109"/>
                </a:cubicBezTo>
                <a:cubicBezTo>
                  <a:pt x="402" y="107"/>
                  <a:pt x="395" y="109"/>
                  <a:pt x="396" y="106"/>
                </a:cubicBezTo>
                <a:cubicBezTo>
                  <a:pt x="397" y="103"/>
                  <a:pt x="389" y="103"/>
                  <a:pt x="387" y="103"/>
                </a:cubicBezTo>
                <a:cubicBezTo>
                  <a:pt x="385" y="103"/>
                  <a:pt x="382" y="104"/>
                  <a:pt x="382" y="106"/>
                </a:cubicBezTo>
                <a:cubicBezTo>
                  <a:pt x="383" y="108"/>
                  <a:pt x="380" y="107"/>
                  <a:pt x="380" y="105"/>
                </a:cubicBezTo>
                <a:cubicBezTo>
                  <a:pt x="379" y="103"/>
                  <a:pt x="374" y="107"/>
                  <a:pt x="373" y="107"/>
                </a:cubicBezTo>
                <a:cubicBezTo>
                  <a:pt x="371" y="107"/>
                  <a:pt x="374" y="102"/>
                  <a:pt x="373" y="100"/>
                </a:cubicBezTo>
                <a:cubicBezTo>
                  <a:pt x="372" y="99"/>
                  <a:pt x="371" y="98"/>
                  <a:pt x="370" y="95"/>
                </a:cubicBezTo>
                <a:cubicBezTo>
                  <a:pt x="369" y="92"/>
                  <a:pt x="363" y="94"/>
                  <a:pt x="362" y="95"/>
                </a:cubicBezTo>
                <a:cubicBezTo>
                  <a:pt x="360" y="97"/>
                  <a:pt x="355" y="96"/>
                  <a:pt x="353" y="99"/>
                </a:cubicBezTo>
                <a:cubicBezTo>
                  <a:pt x="350" y="101"/>
                  <a:pt x="353" y="104"/>
                  <a:pt x="354" y="105"/>
                </a:cubicBezTo>
                <a:cubicBezTo>
                  <a:pt x="355" y="106"/>
                  <a:pt x="350" y="107"/>
                  <a:pt x="352" y="109"/>
                </a:cubicBezTo>
                <a:cubicBezTo>
                  <a:pt x="353" y="110"/>
                  <a:pt x="356" y="110"/>
                  <a:pt x="356" y="112"/>
                </a:cubicBezTo>
                <a:cubicBezTo>
                  <a:pt x="357" y="115"/>
                  <a:pt x="350" y="111"/>
                  <a:pt x="349" y="109"/>
                </a:cubicBezTo>
                <a:cubicBezTo>
                  <a:pt x="348" y="107"/>
                  <a:pt x="350" y="105"/>
                  <a:pt x="348" y="104"/>
                </a:cubicBezTo>
                <a:cubicBezTo>
                  <a:pt x="347" y="102"/>
                  <a:pt x="348" y="100"/>
                  <a:pt x="350" y="98"/>
                </a:cubicBezTo>
                <a:cubicBezTo>
                  <a:pt x="353" y="95"/>
                  <a:pt x="355" y="96"/>
                  <a:pt x="355" y="94"/>
                </a:cubicBezTo>
                <a:cubicBezTo>
                  <a:pt x="355" y="93"/>
                  <a:pt x="344" y="93"/>
                  <a:pt x="338" y="98"/>
                </a:cubicBezTo>
                <a:cubicBezTo>
                  <a:pt x="332" y="104"/>
                  <a:pt x="334" y="111"/>
                  <a:pt x="334" y="113"/>
                </a:cubicBezTo>
                <a:cubicBezTo>
                  <a:pt x="334" y="114"/>
                  <a:pt x="340" y="114"/>
                  <a:pt x="343" y="115"/>
                </a:cubicBezTo>
                <a:cubicBezTo>
                  <a:pt x="346" y="116"/>
                  <a:pt x="345" y="117"/>
                  <a:pt x="342" y="116"/>
                </a:cubicBezTo>
                <a:cubicBezTo>
                  <a:pt x="340" y="116"/>
                  <a:pt x="336" y="115"/>
                  <a:pt x="336" y="117"/>
                </a:cubicBezTo>
                <a:cubicBezTo>
                  <a:pt x="336" y="119"/>
                  <a:pt x="341" y="122"/>
                  <a:pt x="344" y="121"/>
                </a:cubicBezTo>
                <a:cubicBezTo>
                  <a:pt x="347" y="120"/>
                  <a:pt x="347" y="120"/>
                  <a:pt x="348" y="122"/>
                </a:cubicBezTo>
                <a:cubicBezTo>
                  <a:pt x="350" y="124"/>
                  <a:pt x="353" y="123"/>
                  <a:pt x="357" y="123"/>
                </a:cubicBezTo>
                <a:cubicBezTo>
                  <a:pt x="360" y="124"/>
                  <a:pt x="365" y="125"/>
                  <a:pt x="366" y="125"/>
                </a:cubicBezTo>
                <a:cubicBezTo>
                  <a:pt x="368" y="125"/>
                  <a:pt x="370" y="124"/>
                  <a:pt x="371" y="123"/>
                </a:cubicBezTo>
                <a:cubicBezTo>
                  <a:pt x="371" y="123"/>
                  <a:pt x="373" y="123"/>
                  <a:pt x="376" y="124"/>
                </a:cubicBezTo>
                <a:cubicBezTo>
                  <a:pt x="377" y="124"/>
                  <a:pt x="379" y="125"/>
                  <a:pt x="380" y="125"/>
                </a:cubicBezTo>
                <a:cubicBezTo>
                  <a:pt x="382" y="124"/>
                  <a:pt x="381" y="123"/>
                  <a:pt x="380" y="122"/>
                </a:cubicBezTo>
                <a:cubicBezTo>
                  <a:pt x="378" y="121"/>
                  <a:pt x="379" y="119"/>
                  <a:pt x="381" y="120"/>
                </a:cubicBezTo>
                <a:cubicBezTo>
                  <a:pt x="382" y="121"/>
                  <a:pt x="385" y="121"/>
                  <a:pt x="386" y="123"/>
                </a:cubicBezTo>
                <a:cubicBezTo>
                  <a:pt x="386" y="125"/>
                  <a:pt x="388" y="124"/>
                  <a:pt x="388" y="125"/>
                </a:cubicBezTo>
                <a:cubicBezTo>
                  <a:pt x="388" y="126"/>
                  <a:pt x="394" y="128"/>
                  <a:pt x="394" y="129"/>
                </a:cubicBezTo>
                <a:cubicBezTo>
                  <a:pt x="395" y="131"/>
                  <a:pt x="389" y="132"/>
                  <a:pt x="390" y="133"/>
                </a:cubicBezTo>
                <a:cubicBezTo>
                  <a:pt x="392" y="134"/>
                  <a:pt x="395" y="131"/>
                  <a:pt x="397" y="131"/>
                </a:cubicBezTo>
                <a:cubicBezTo>
                  <a:pt x="398" y="131"/>
                  <a:pt x="398" y="132"/>
                  <a:pt x="399" y="133"/>
                </a:cubicBezTo>
                <a:cubicBezTo>
                  <a:pt x="399" y="134"/>
                  <a:pt x="400" y="136"/>
                  <a:pt x="401" y="135"/>
                </a:cubicBezTo>
                <a:cubicBezTo>
                  <a:pt x="403" y="134"/>
                  <a:pt x="405" y="136"/>
                  <a:pt x="407" y="139"/>
                </a:cubicBezTo>
                <a:cubicBezTo>
                  <a:pt x="409" y="143"/>
                  <a:pt x="407" y="146"/>
                  <a:pt x="407" y="147"/>
                </a:cubicBezTo>
                <a:cubicBezTo>
                  <a:pt x="407" y="148"/>
                  <a:pt x="412" y="148"/>
                  <a:pt x="414" y="146"/>
                </a:cubicBezTo>
                <a:cubicBezTo>
                  <a:pt x="417" y="145"/>
                  <a:pt x="419" y="148"/>
                  <a:pt x="421" y="149"/>
                </a:cubicBezTo>
                <a:cubicBezTo>
                  <a:pt x="423" y="151"/>
                  <a:pt x="414" y="154"/>
                  <a:pt x="415" y="152"/>
                </a:cubicBezTo>
                <a:cubicBezTo>
                  <a:pt x="415" y="151"/>
                  <a:pt x="409" y="146"/>
                  <a:pt x="404" y="148"/>
                </a:cubicBezTo>
                <a:cubicBezTo>
                  <a:pt x="398" y="151"/>
                  <a:pt x="402" y="154"/>
                  <a:pt x="403" y="156"/>
                </a:cubicBezTo>
                <a:cubicBezTo>
                  <a:pt x="403" y="158"/>
                  <a:pt x="398" y="159"/>
                  <a:pt x="393" y="158"/>
                </a:cubicBezTo>
                <a:cubicBezTo>
                  <a:pt x="388" y="156"/>
                  <a:pt x="389" y="159"/>
                  <a:pt x="387" y="159"/>
                </a:cubicBezTo>
                <a:cubicBezTo>
                  <a:pt x="385" y="159"/>
                  <a:pt x="383" y="162"/>
                  <a:pt x="385" y="164"/>
                </a:cubicBezTo>
                <a:cubicBezTo>
                  <a:pt x="386" y="165"/>
                  <a:pt x="388" y="165"/>
                  <a:pt x="390" y="165"/>
                </a:cubicBezTo>
                <a:cubicBezTo>
                  <a:pt x="392" y="165"/>
                  <a:pt x="393" y="164"/>
                  <a:pt x="394" y="165"/>
                </a:cubicBezTo>
                <a:cubicBezTo>
                  <a:pt x="397" y="165"/>
                  <a:pt x="398" y="166"/>
                  <a:pt x="398" y="164"/>
                </a:cubicBezTo>
                <a:cubicBezTo>
                  <a:pt x="399" y="162"/>
                  <a:pt x="402" y="163"/>
                  <a:pt x="405" y="163"/>
                </a:cubicBezTo>
                <a:cubicBezTo>
                  <a:pt x="407" y="164"/>
                  <a:pt x="406" y="167"/>
                  <a:pt x="409" y="168"/>
                </a:cubicBezTo>
                <a:cubicBezTo>
                  <a:pt x="412" y="168"/>
                  <a:pt x="410" y="171"/>
                  <a:pt x="412" y="173"/>
                </a:cubicBezTo>
                <a:cubicBezTo>
                  <a:pt x="414" y="175"/>
                  <a:pt x="420" y="174"/>
                  <a:pt x="422" y="176"/>
                </a:cubicBezTo>
                <a:cubicBezTo>
                  <a:pt x="424" y="179"/>
                  <a:pt x="434" y="183"/>
                  <a:pt x="435" y="181"/>
                </a:cubicBezTo>
                <a:cubicBezTo>
                  <a:pt x="437" y="180"/>
                  <a:pt x="427" y="171"/>
                  <a:pt x="424" y="170"/>
                </a:cubicBezTo>
                <a:cubicBezTo>
                  <a:pt x="421" y="169"/>
                  <a:pt x="427" y="168"/>
                  <a:pt x="431" y="171"/>
                </a:cubicBezTo>
                <a:cubicBezTo>
                  <a:pt x="434" y="174"/>
                  <a:pt x="439" y="175"/>
                  <a:pt x="442" y="172"/>
                </a:cubicBezTo>
                <a:cubicBezTo>
                  <a:pt x="445" y="169"/>
                  <a:pt x="440" y="170"/>
                  <a:pt x="440" y="167"/>
                </a:cubicBezTo>
                <a:cubicBezTo>
                  <a:pt x="440" y="165"/>
                  <a:pt x="438" y="161"/>
                  <a:pt x="435" y="161"/>
                </a:cubicBezTo>
                <a:cubicBezTo>
                  <a:pt x="433" y="161"/>
                  <a:pt x="426" y="156"/>
                  <a:pt x="428" y="155"/>
                </a:cubicBezTo>
                <a:cubicBezTo>
                  <a:pt x="431" y="154"/>
                  <a:pt x="428" y="152"/>
                  <a:pt x="430" y="150"/>
                </a:cubicBezTo>
                <a:cubicBezTo>
                  <a:pt x="431" y="148"/>
                  <a:pt x="433" y="152"/>
                  <a:pt x="436" y="152"/>
                </a:cubicBezTo>
                <a:cubicBezTo>
                  <a:pt x="438" y="152"/>
                  <a:pt x="438" y="155"/>
                  <a:pt x="442" y="158"/>
                </a:cubicBezTo>
                <a:cubicBezTo>
                  <a:pt x="445" y="161"/>
                  <a:pt x="446" y="159"/>
                  <a:pt x="446" y="157"/>
                </a:cubicBezTo>
                <a:cubicBezTo>
                  <a:pt x="447" y="155"/>
                  <a:pt x="451" y="157"/>
                  <a:pt x="451" y="155"/>
                </a:cubicBezTo>
                <a:cubicBezTo>
                  <a:pt x="450" y="153"/>
                  <a:pt x="454" y="150"/>
                  <a:pt x="456" y="149"/>
                </a:cubicBezTo>
                <a:cubicBezTo>
                  <a:pt x="458" y="148"/>
                  <a:pt x="454" y="146"/>
                  <a:pt x="451" y="146"/>
                </a:cubicBezTo>
                <a:cubicBezTo>
                  <a:pt x="448" y="146"/>
                  <a:pt x="448" y="144"/>
                  <a:pt x="448" y="143"/>
                </a:cubicBezTo>
                <a:cubicBezTo>
                  <a:pt x="448" y="142"/>
                  <a:pt x="442" y="139"/>
                  <a:pt x="440" y="139"/>
                </a:cubicBezTo>
                <a:cubicBezTo>
                  <a:pt x="438" y="140"/>
                  <a:pt x="435" y="137"/>
                  <a:pt x="433" y="136"/>
                </a:cubicBezTo>
                <a:cubicBezTo>
                  <a:pt x="430" y="136"/>
                  <a:pt x="427" y="134"/>
                  <a:pt x="427" y="132"/>
                </a:cubicBezTo>
                <a:cubicBezTo>
                  <a:pt x="427" y="130"/>
                  <a:pt x="428" y="131"/>
                  <a:pt x="430" y="131"/>
                </a:cubicBezTo>
                <a:cubicBezTo>
                  <a:pt x="431" y="131"/>
                  <a:pt x="432" y="131"/>
                  <a:pt x="433" y="130"/>
                </a:cubicBezTo>
                <a:cubicBezTo>
                  <a:pt x="434" y="128"/>
                  <a:pt x="428" y="129"/>
                  <a:pt x="428" y="128"/>
                </a:cubicBezTo>
                <a:cubicBezTo>
                  <a:pt x="428" y="126"/>
                  <a:pt x="429" y="127"/>
                  <a:pt x="430" y="126"/>
                </a:cubicBezTo>
                <a:cubicBezTo>
                  <a:pt x="431" y="125"/>
                  <a:pt x="429" y="123"/>
                  <a:pt x="428" y="123"/>
                </a:cubicBezTo>
                <a:cubicBezTo>
                  <a:pt x="427" y="122"/>
                  <a:pt x="426" y="124"/>
                  <a:pt x="425" y="124"/>
                </a:cubicBezTo>
                <a:cubicBezTo>
                  <a:pt x="424" y="124"/>
                  <a:pt x="425" y="122"/>
                  <a:pt x="426" y="121"/>
                </a:cubicBezTo>
                <a:cubicBezTo>
                  <a:pt x="427" y="119"/>
                  <a:pt x="421" y="118"/>
                  <a:pt x="419" y="119"/>
                </a:cubicBezTo>
                <a:cubicBezTo>
                  <a:pt x="417" y="119"/>
                  <a:pt x="416" y="118"/>
                  <a:pt x="416" y="116"/>
                </a:cubicBezTo>
                <a:cubicBezTo>
                  <a:pt x="416" y="115"/>
                  <a:pt x="412" y="116"/>
                  <a:pt x="411" y="118"/>
                </a:cubicBezTo>
                <a:cubicBezTo>
                  <a:pt x="409" y="119"/>
                  <a:pt x="407" y="116"/>
                  <a:pt x="409" y="116"/>
                </a:cubicBezTo>
                <a:moveTo>
                  <a:pt x="396" y="143"/>
                </a:moveTo>
                <a:cubicBezTo>
                  <a:pt x="398" y="143"/>
                  <a:pt x="398" y="139"/>
                  <a:pt x="396" y="138"/>
                </a:cubicBezTo>
                <a:cubicBezTo>
                  <a:pt x="395" y="136"/>
                  <a:pt x="393" y="136"/>
                  <a:pt x="391" y="136"/>
                </a:cubicBezTo>
                <a:cubicBezTo>
                  <a:pt x="389" y="136"/>
                  <a:pt x="385" y="140"/>
                  <a:pt x="387" y="143"/>
                </a:cubicBezTo>
                <a:cubicBezTo>
                  <a:pt x="389" y="146"/>
                  <a:pt x="394" y="144"/>
                  <a:pt x="396" y="143"/>
                </a:cubicBezTo>
                <a:moveTo>
                  <a:pt x="372" y="94"/>
                </a:moveTo>
                <a:cubicBezTo>
                  <a:pt x="371" y="97"/>
                  <a:pt x="375" y="97"/>
                  <a:pt x="375" y="100"/>
                </a:cubicBezTo>
                <a:cubicBezTo>
                  <a:pt x="375" y="102"/>
                  <a:pt x="379" y="103"/>
                  <a:pt x="381" y="102"/>
                </a:cubicBezTo>
                <a:cubicBezTo>
                  <a:pt x="383" y="101"/>
                  <a:pt x="385" y="101"/>
                  <a:pt x="387" y="101"/>
                </a:cubicBezTo>
                <a:cubicBezTo>
                  <a:pt x="389" y="101"/>
                  <a:pt x="392" y="101"/>
                  <a:pt x="392" y="100"/>
                </a:cubicBezTo>
                <a:cubicBezTo>
                  <a:pt x="392" y="98"/>
                  <a:pt x="384" y="94"/>
                  <a:pt x="381" y="95"/>
                </a:cubicBezTo>
                <a:cubicBezTo>
                  <a:pt x="380" y="95"/>
                  <a:pt x="378" y="94"/>
                  <a:pt x="377" y="94"/>
                </a:cubicBezTo>
                <a:cubicBezTo>
                  <a:pt x="375" y="93"/>
                  <a:pt x="373" y="93"/>
                  <a:pt x="372" y="94"/>
                </a:cubicBezTo>
                <a:moveTo>
                  <a:pt x="443" y="255"/>
                </a:moveTo>
                <a:cubicBezTo>
                  <a:pt x="443" y="256"/>
                  <a:pt x="454" y="261"/>
                  <a:pt x="455" y="258"/>
                </a:cubicBezTo>
                <a:cubicBezTo>
                  <a:pt x="455" y="256"/>
                  <a:pt x="443" y="253"/>
                  <a:pt x="443" y="255"/>
                </a:cubicBezTo>
                <a:moveTo>
                  <a:pt x="400" y="400"/>
                </a:moveTo>
                <a:cubicBezTo>
                  <a:pt x="401" y="399"/>
                  <a:pt x="395" y="395"/>
                  <a:pt x="392" y="395"/>
                </a:cubicBezTo>
                <a:cubicBezTo>
                  <a:pt x="389" y="395"/>
                  <a:pt x="380" y="389"/>
                  <a:pt x="372" y="387"/>
                </a:cubicBezTo>
                <a:cubicBezTo>
                  <a:pt x="363" y="385"/>
                  <a:pt x="356" y="391"/>
                  <a:pt x="357" y="392"/>
                </a:cubicBezTo>
                <a:cubicBezTo>
                  <a:pt x="358" y="394"/>
                  <a:pt x="362" y="391"/>
                  <a:pt x="364" y="389"/>
                </a:cubicBezTo>
                <a:cubicBezTo>
                  <a:pt x="366" y="387"/>
                  <a:pt x="368" y="390"/>
                  <a:pt x="368" y="391"/>
                </a:cubicBezTo>
                <a:cubicBezTo>
                  <a:pt x="368" y="392"/>
                  <a:pt x="371" y="392"/>
                  <a:pt x="375" y="392"/>
                </a:cubicBezTo>
                <a:cubicBezTo>
                  <a:pt x="380" y="393"/>
                  <a:pt x="380" y="396"/>
                  <a:pt x="384" y="397"/>
                </a:cubicBezTo>
                <a:cubicBezTo>
                  <a:pt x="389" y="398"/>
                  <a:pt x="384" y="400"/>
                  <a:pt x="386" y="400"/>
                </a:cubicBezTo>
                <a:cubicBezTo>
                  <a:pt x="389" y="401"/>
                  <a:pt x="399" y="401"/>
                  <a:pt x="400" y="400"/>
                </a:cubicBezTo>
                <a:moveTo>
                  <a:pt x="383" y="408"/>
                </a:moveTo>
                <a:cubicBezTo>
                  <a:pt x="383" y="410"/>
                  <a:pt x="391" y="412"/>
                  <a:pt x="391" y="410"/>
                </a:cubicBezTo>
                <a:cubicBezTo>
                  <a:pt x="392" y="408"/>
                  <a:pt x="382" y="407"/>
                  <a:pt x="383" y="408"/>
                </a:cubicBezTo>
                <a:moveTo>
                  <a:pt x="431" y="409"/>
                </a:moveTo>
                <a:cubicBezTo>
                  <a:pt x="433" y="411"/>
                  <a:pt x="438" y="410"/>
                  <a:pt x="438" y="409"/>
                </a:cubicBezTo>
                <a:cubicBezTo>
                  <a:pt x="439" y="407"/>
                  <a:pt x="429" y="406"/>
                  <a:pt x="431" y="409"/>
                </a:cubicBezTo>
                <a:moveTo>
                  <a:pt x="405" y="409"/>
                </a:moveTo>
                <a:cubicBezTo>
                  <a:pt x="408" y="408"/>
                  <a:pt x="410" y="410"/>
                  <a:pt x="411" y="410"/>
                </a:cubicBezTo>
                <a:cubicBezTo>
                  <a:pt x="413" y="411"/>
                  <a:pt x="413" y="410"/>
                  <a:pt x="416" y="408"/>
                </a:cubicBezTo>
                <a:cubicBezTo>
                  <a:pt x="418" y="408"/>
                  <a:pt x="419" y="408"/>
                  <a:pt x="421" y="408"/>
                </a:cubicBezTo>
                <a:cubicBezTo>
                  <a:pt x="423" y="408"/>
                  <a:pt x="425" y="408"/>
                  <a:pt x="425" y="407"/>
                </a:cubicBezTo>
                <a:cubicBezTo>
                  <a:pt x="425" y="404"/>
                  <a:pt x="416" y="401"/>
                  <a:pt x="414" y="402"/>
                </a:cubicBezTo>
                <a:cubicBezTo>
                  <a:pt x="413" y="402"/>
                  <a:pt x="411" y="402"/>
                  <a:pt x="410" y="401"/>
                </a:cubicBezTo>
                <a:cubicBezTo>
                  <a:pt x="408" y="401"/>
                  <a:pt x="406" y="400"/>
                  <a:pt x="405" y="401"/>
                </a:cubicBezTo>
                <a:cubicBezTo>
                  <a:pt x="403" y="402"/>
                  <a:pt x="408" y="405"/>
                  <a:pt x="408" y="407"/>
                </a:cubicBezTo>
                <a:cubicBezTo>
                  <a:pt x="408" y="407"/>
                  <a:pt x="406" y="407"/>
                  <a:pt x="404" y="407"/>
                </a:cubicBezTo>
                <a:cubicBezTo>
                  <a:pt x="402" y="407"/>
                  <a:pt x="400" y="407"/>
                  <a:pt x="399" y="408"/>
                </a:cubicBezTo>
                <a:cubicBezTo>
                  <a:pt x="399" y="409"/>
                  <a:pt x="402" y="410"/>
                  <a:pt x="405" y="409"/>
                </a:cubicBezTo>
                <a:moveTo>
                  <a:pt x="464" y="734"/>
                </a:moveTo>
                <a:cubicBezTo>
                  <a:pt x="465" y="735"/>
                  <a:pt x="471" y="732"/>
                  <a:pt x="471" y="731"/>
                </a:cubicBezTo>
                <a:cubicBezTo>
                  <a:pt x="469" y="728"/>
                  <a:pt x="462" y="733"/>
                  <a:pt x="464" y="734"/>
                </a:cubicBezTo>
                <a:moveTo>
                  <a:pt x="463" y="729"/>
                </a:moveTo>
                <a:cubicBezTo>
                  <a:pt x="461" y="728"/>
                  <a:pt x="456" y="733"/>
                  <a:pt x="458" y="734"/>
                </a:cubicBezTo>
                <a:cubicBezTo>
                  <a:pt x="460" y="735"/>
                  <a:pt x="465" y="729"/>
                  <a:pt x="463" y="729"/>
                </a:cubicBezTo>
                <a:moveTo>
                  <a:pt x="327" y="487"/>
                </a:moveTo>
                <a:cubicBezTo>
                  <a:pt x="325" y="490"/>
                  <a:pt x="329" y="493"/>
                  <a:pt x="330" y="492"/>
                </a:cubicBezTo>
                <a:cubicBezTo>
                  <a:pt x="331" y="490"/>
                  <a:pt x="329" y="484"/>
                  <a:pt x="327" y="487"/>
                </a:cubicBezTo>
                <a:moveTo>
                  <a:pt x="624" y="123"/>
                </a:moveTo>
                <a:cubicBezTo>
                  <a:pt x="623" y="124"/>
                  <a:pt x="619" y="124"/>
                  <a:pt x="617" y="123"/>
                </a:cubicBezTo>
                <a:cubicBezTo>
                  <a:pt x="614" y="123"/>
                  <a:pt x="610" y="120"/>
                  <a:pt x="607" y="122"/>
                </a:cubicBezTo>
                <a:cubicBezTo>
                  <a:pt x="604" y="124"/>
                  <a:pt x="606" y="120"/>
                  <a:pt x="609" y="119"/>
                </a:cubicBezTo>
                <a:cubicBezTo>
                  <a:pt x="611" y="119"/>
                  <a:pt x="610" y="118"/>
                  <a:pt x="609" y="115"/>
                </a:cubicBezTo>
                <a:cubicBezTo>
                  <a:pt x="609" y="113"/>
                  <a:pt x="613" y="114"/>
                  <a:pt x="615" y="117"/>
                </a:cubicBezTo>
                <a:cubicBezTo>
                  <a:pt x="617" y="120"/>
                  <a:pt x="621" y="121"/>
                  <a:pt x="625" y="120"/>
                </a:cubicBezTo>
                <a:cubicBezTo>
                  <a:pt x="628" y="119"/>
                  <a:pt x="625" y="117"/>
                  <a:pt x="626" y="115"/>
                </a:cubicBezTo>
                <a:cubicBezTo>
                  <a:pt x="628" y="113"/>
                  <a:pt x="616" y="107"/>
                  <a:pt x="615" y="105"/>
                </a:cubicBezTo>
                <a:cubicBezTo>
                  <a:pt x="615" y="103"/>
                  <a:pt x="618" y="104"/>
                  <a:pt x="621" y="106"/>
                </a:cubicBezTo>
                <a:cubicBezTo>
                  <a:pt x="625" y="107"/>
                  <a:pt x="625" y="103"/>
                  <a:pt x="625" y="101"/>
                </a:cubicBezTo>
                <a:cubicBezTo>
                  <a:pt x="625" y="100"/>
                  <a:pt x="618" y="99"/>
                  <a:pt x="615" y="101"/>
                </a:cubicBezTo>
                <a:cubicBezTo>
                  <a:pt x="612" y="103"/>
                  <a:pt x="609" y="99"/>
                  <a:pt x="613" y="98"/>
                </a:cubicBezTo>
                <a:cubicBezTo>
                  <a:pt x="618" y="98"/>
                  <a:pt x="614" y="96"/>
                  <a:pt x="615" y="95"/>
                </a:cubicBezTo>
                <a:cubicBezTo>
                  <a:pt x="616" y="94"/>
                  <a:pt x="617" y="95"/>
                  <a:pt x="619" y="96"/>
                </a:cubicBezTo>
                <a:cubicBezTo>
                  <a:pt x="621" y="97"/>
                  <a:pt x="623" y="98"/>
                  <a:pt x="624" y="98"/>
                </a:cubicBezTo>
                <a:cubicBezTo>
                  <a:pt x="627" y="97"/>
                  <a:pt x="629" y="98"/>
                  <a:pt x="632" y="96"/>
                </a:cubicBezTo>
                <a:cubicBezTo>
                  <a:pt x="634" y="94"/>
                  <a:pt x="627" y="92"/>
                  <a:pt x="626" y="91"/>
                </a:cubicBezTo>
                <a:cubicBezTo>
                  <a:pt x="625" y="89"/>
                  <a:pt x="633" y="90"/>
                  <a:pt x="635" y="90"/>
                </a:cubicBezTo>
                <a:cubicBezTo>
                  <a:pt x="637" y="90"/>
                  <a:pt x="637" y="89"/>
                  <a:pt x="638" y="88"/>
                </a:cubicBezTo>
                <a:cubicBezTo>
                  <a:pt x="638" y="87"/>
                  <a:pt x="638" y="86"/>
                  <a:pt x="636" y="87"/>
                </a:cubicBezTo>
                <a:cubicBezTo>
                  <a:pt x="634" y="88"/>
                  <a:pt x="627" y="84"/>
                  <a:pt x="629" y="82"/>
                </a:cubicBezTo>
                <a:cubicBezTo>
                  <a:pt x="630" y="81"/>
                  <a:pt x="631" y="81"/>
                  <a:pt x="632" y="81"/>
                </a:cubicBezTo>
                <a:cubicBezTo>
                  <a:pt x="633" y="81"/>
                  <a:pt x="635" y="82"/>
                  <a:pt x="636" y="81"/>
                </a:cubicBezTo>
                <a:cubicBezTo>
                  <a:pt x="639" y="79"/>
                  <a:pt x="636" y="73"/>
                  <a:pt x="634" y="73"/>
                </a:cubicBezTo>
                <a:cubicBezTo>
                  <a:pt x="632" y="73"/>
                  <a:pt x="627" y="72"/>
                  <a:pt x="627" y="71"/>
                </a:cubicBezTo>
                <a:cubicBezTo>
                  <a:pt x="627" y="70"/>
                  <a:pt x="622" y="69"/>
                  <a:pt x="624" y="68"/>
                </a:cubicBezTo>
                <a:cubicBezTo>
                  <a:pt x="624" y="67"/>
                  <a:pt x="625" y="68"/>
                  <a:pt x="626" y="68"/>
                </a:cubicBezTo>
                <a:cubicBezTo>
                  <a:pt x="626" y="68"/>
                  <a:pt x="628" y="68"/>
                  <a:pt x="629" y="67"/>
                </a:cubicBezTo>
                <a:cubicBezTo>
                  <a:pt x="631" y="66"/>
                  <a:pt x="634" y="66"/>
                  <a:pt x="637" y="67"/>
                </a:cubicBezTo>
                <a:cubicBezTo>
                  <a:pt x="638" y="67"/>
                  <a:pt x="640" y="67"/>
                  <a:pt x="641" y="67"/>
                </a:cubicBezTo>
                <a:cubicBezTo>
                  <a:pt x="644" y="67"/>
                  <a:pt x="640" y="62"/>
                  <a:pt x="638" y="63"/>
                </a:cubicBezTo>
                <a:cubicBezTo>
                  <a:pt x="637" y="63"/>
                  <a:pt x="632" y="64"/>
                  <a:pt x="631" y="61"/>
                </a:cubicBezTo>
                <a:cubicBezTo>
                  <a:pt x="631" y="60"/>
                  <a:pt x="633" y="60"/>
                  <a:pt x="634" y="60"/>
                </a:cubicBezTo>
                <a:cubicBezTo>
                  <a:pt x="635" y="60"/>
                  <a:pt x="637" y="60"/>
                  <a:pt x="637" y="60"/>
                </a:cubicBezTo>
                <a:cubicBezTo>
                  <a:pt x="638" y="59"/>
                  <a:pt x="630" y="55"/>
                  <a:pt x="628" y="58"/>
                </a:cubicBezTo>
                <a:cubicBezTo>
                  <a:pt x="627" y="61"/>
                  <a:pt x="623" y="60"/>
                  <a:pt x="625" y="58"/>
                </a:cubicBezTo>
                <a:cubicBezTo>
                  <a:pt x="627" y="57"/>
                  <a:pt x="628" y="52"/>
                  <a:pt x="628" y="50"/>
                </a:cubicBezTo>
                <a:cubicBezTo>
                  <a:pt x="627" y="48"/>
                  <a:pt x="636" y="48"/>
                  <a:pt x="635" y="45"/>
                </a:cubicBezTo>
                <a:cubicBezTo>
                  <a:pt x="634" y="41"/>
                  <a:pt x="639" y="40"/>
                  <a:pt x="642" y="40"/>
                </a:cubicBezTo>
                <a:cubicBezTo>
                  <a:pt x="645" y="40"/>
                  <a:pt x="642" y="37"/>
                  <a:pt x="639" y="37"/>
                </a:cubicBezTo>
                <a:cubicBezTo>
                  <a:pt x="637" y="37"/>
                  <a:pt x="634" y="40"/>
                  <a:pt x="632" y="39"/>
                </a:cubicBezTo>
                <a:cubicBezTo>
                  <a:pt x="631" y="38"/>
                  <a:pt x="636" y="36"/>
                  <a:pt x="638" y="36"/>
                </a:cubicBezTo>
                <a:cubicBezTo>
                  <a:pt x="641" y="36"/>
                  <a:pt x="647" y="35"/>
                  <a:pt x="649" y="34"/>
                </a:cubicBezTo>
                <a:cubicBezTo>
                  <a:pt x="651" y="33"/>
                  <a:pt x="645" y="32"/>
                  <a:pt x="641" y="32"/>
                </a:cubicBezTo>
                <a:cubicBezTo>
                  <a:pt x="637" y="33"/>
                  <a:pt x="637" y="31"/>
                  <a:pt x="643" y="31"/>
                </a:cubicBezTo>
                <a:cubicBezTo>
                  <a:pt x="649" y="31"/>
                  <a:pt x="648" y="29"/>
                  <a:pt x="652" y="29"/>
                </a:cubicBezTo>
                <a:cubicBezTo>
                  <a:pt x="657" y="28"/>
                  <a:pt x="655" y="27"/>
                  <a:pt x="658" y="27"/>
                </a:cubicBezTo>
                <a:cubicBezTo>
                  <a:pt x="660" y="26"/>
                  <a:pt x="667" y="24"/>
                  <a:pt x="667" y="22"/>
                </a:cubicBezTo>
                <a:cubicBezTo>
                  <a:pt x="667" y="21"/>
                  <a:pt x="657" y="18"/>
                  <a:pt x="653" y="18"/>
                </a:cubicBezTo>
                <a:cubicBezTo>
                  <a:pt x="648" y="18"/>
                  <a:pt x="644" y="19"/>
                  <a:pt x="644" y="22"/>
                </a:cubicBezTo>
                <a:cubicBezTo>
                  <a:pt x="644" y="24"/>
                  <a:pt x="642" y="23"/>
                  <a:pt x="640" y="23"/>
                </a:cubicBezTo>
                <a:cubicBezTo>
                  <a:pt x="638" y="22"/>
                  <a:pt x="637" y="22"/>
                  <a:pt x="635" y="23"/>
                </a:cubicBezTo>
                <a:cubicBezTo>
                  <a:pt x="634" y="23"/>
                  <a:pt x="634" y="22"/>
                  <a:pt x="634" y="22"/>
                </a:cubicBezTo>
                <a:cubicBezTo>
                  <a:pt x="633" y="21"/>
                  <a:pt x="633" y="21"/>
                  <a:pt x="632" y="21"/>
                </a:cubicBezTo>
                <a:cubicBezTo>
                  <a:pt x="629" y="22"/>
                  <a:pt x="626" y="25"/>
                  <a:pt x="623" y="27"/>
                </a:cubicBezTo>
                <a:cubicBezTo>
                  <a:pt x="620" y="28"/>
                  <a:pt x="618" y="31"/>
                  <a:pt x="616" y="31"/>
                </a:cubicBezTo>
                <a:cubicBezTo>
                  <a:pt x="614" y="32"/>
                  <a:pt x="620" y="26"/>
                  <a:pt x="623" y="23"/>
                </a:cubicBezTo>
                <a:cubicBezTo>
                  <a:pt x="626" y="20"/>
                  <a:pt x="625" y="16"/>
                  <a:pt x="621" y="16"/>
                </a:cubicBezTo>
                <a:cubicBezTo>
                  <a:pt x="617" y="17"/>
                  <a:pt x="618" y="19"/>
                  <a:pt x="615" y="20"/>
                </a:cubicBezTo>
                <a:cubicBezTo>
                  <a:pt x="613" y="20"/>
                  <a:pt x="602" y="26"/>
                  <a:pt x="602" y="24"/>
                </a:cubicBezTo>
                <a:cubicBezTo>
                  <a:pt x="601" y="22"/>
                  <a:pt x="611" y="20"/>
                  <a:pt x="610" y="19"/>
                </a:cubicBezTo>
                <a:cubicBezTo>
                  <a:pt x="610" y="17"/>
                  <a:pt x="599" y="17"/>
                  <a:pt x="593" y="18"/>
                </a:cubicBezTo>
                <a:cubicBezTo>
                  <a:pt x="588" y="19"/>
                  <a:pt x="579" y="22"/>
                  <a:pt x="579" y="20"/>
                </a:cubicBezTo>
                <a:cubicBezTo>
                  <a:pt x="578" y="19"/>
                  <a:pt x="589" y="17"/>
                  <a:pt x="595" y="16"/>
                </a:cubicBezTo>
                <a:cubicBezTo>
                  <a:pt x="601" y="15"/>
                  <a:pt x="611" y="16"/>
                  <a:pt x="615" y="15"/>
                </a:cubicBezTo>
                <a:cubicBezTo>
                  <a:pt x="619" y="13"/>
                  <a:pt x="626" y="13"/>
                  <a:pt x="627" y="11"/>
                </a:cubicBezTo>
                <a:cubicBezTo>
                  <a:pt x="628" y="10"/>
                  <a:pt x="622" y="8"/>
                  <a:pt x="619" y="8"/>
                </a:cubicBezTo>
                <a:cubicBezTo>
                  <a:pt x="616" y="8"/>
                  <a:pt x="613" y="8"/>
                  <a:pt x="613" y="6"/>
                </a:cubicBezTo>
                <a:cubicBezTo>
                  <a:pt x="613" y="5"/>
                  <a:pt x="608" y="5"/>
                  <a:pt x="608" y="3"/>
                </a:cubicBezTo>
                <a:cubicBezTo>
                  <a:pt x="607" y="2"/>
                  <a:pt x="598" y="3"/>
                  <a:pt x="596" y="2"/>
                </a:cubicBezTo>
                <a:cubicBezTo>
                  <a:pt x="594" y="1"/>
                  <a:pt x="588" y="0"/>
                  <a:pt x="583" y="0"/>
                </a:cubicBezTo>
                <a:cubicBezTo>
                  <a:pt x="578" y="1"/>
                  <a:pt x="568" y="1"/>
                  <a:pt x="565" y="1"/>
                </a:cubicBezTo>
                <a:cubicBezTo>
                  <a:pt x="563" y="1"/>
                  <a:pt x="561" y="2"/>
                  <a:pt x="559" y="2"/>
                </a:cubicBezTo>
                <a:cubicBezTo>
                  <a:pt x="557" y="2"/>
                  <a:pt x="554" y="3"/>
                  <a:pt x="555" y="4"/>
                </a:cubicBezTo>
                <a:cubicBezTo>
                  <a:pt x="557" y="6"/>
                  <a:pt x="552" y="7"/>
                  <a:pt x="552" y="6"/>
                </a:cubicBezTo>
                <a:cubicBezTo>
                  <a:pt x="552" y="4"/>
                  <a:pt x="547" y="3"/>
                  <a:pt x="546" y="4"/>
                </a:cubicBezTo>
                <a:cubicBezTo>
                  <a:pt x="545" y="5"/>
                  <a:pt x="542" y="5"/>
                  <a:pt x="540" y="4"/>
                </a:cubicBezTo>
                <a:cubicBezTo>
                  <a:pt x="537" y="4"/>
                  <a:pt x="535" y="3"/>
                  <a:pt x="534" y="4"/>
                </a:cubicBezTo>
                <a:cubicBezTo>
                  <a:pt x="533" y="6"/>
                  <a:pt x="523" y="5"/>
                  <a:pt x="520" y="6"/>
                </a:cubicBezTo>
                <a:cubicBezTo>
                  <a:pt x="517" y="6"/>
                  <a:pt x="524" y="9"/>
                  <a:pt x="524" y="10"/>
                </a:cubicBezTo>
                <a:cubicBezTo>
                  <a:pt x="524" y="11"/>
                  <a:pt x="515" y="10"/>
                  <a:pt x="517" y="12"/>
                </a:cubicBezTo>
                <a:cubicBezTo>
                  <a:pt x="519" y="14"/>
                  <a:pt x="525" y="16"/>
                  <a:pt x="528" y="19"/>
                </a:cubicBezTo>
                <a:cubicBezTo>
                  <a:pt x="530" y="22"/>
                  <a:pt x="525" y="20"/>
                  <a:pt x="522" y="18"/>
                </a:cubicBezTo>
                <a:cubicBezTo>
                  <a:pt x="519" y="16"/>
                  <a:pt x="515" y="16"/>
                  <a:pt x="513" y="14"/>
                </a:cubicBezTo>
                <a:cubicBezTo>
                  <a:pt x="511" y="12"/>
                  <a:pt x="503" y="11"/>
                  <a:pt x="501" y="12"/>
                </a:cubicBezTo>
                <a:cubicBezTo>
                  <a:pt x="499" y="13"/>
                  <a:pt x="506" y="16"/>
                  <a:pt x="506" y="18"/>
                </a:cubicBezTo>
                <a:cubicBezTo>
                  <a:pt x="506" y="19"/>
                  <a:pt x="505" y="18"/>
                  <a:pt x="503" y="18"/>
                </a:cubicBezTo>
                <a:cubicBezTo>
                  <a:pt x="502" y="18"/>
                  <a:pt x="501" y="18"/>
                  <a:pt x="500" y="18"/>
                </a:cubicBezTo>
                <a:cubicBezTo>
                  <a:pt x="500" y="19"/>
                  <a:pt x="495" y="14"/>
                  <a:pt x="493" y="14"/>
                </a:cubicBezTo>
                <a:cubicBezTo>
                  <a:pt x="490" y="14"/>
                  <a:pt x="492" y="16"/>
                  <a:pt x="492" y="19"/>
                </a:cubicBezTo>
                <a:cubicBezTo>
                  <a:pt x="492" y="22"/>
                  <a:pt x="487" y="24"/>
                  <a:pt x="489" y="22"/>
                </a:cubicBezTo>
                <a:cubicBezTo>
                  <a:pt x="490" y="20"/>
                  <a:pt x="489" y="14"/>
                  <a:pt x="486" y="13"/>
                </a:cubicBezTo>
                <a:cubicBezTo>
                  <a:pt x="485" y="13"/>
                  <a:pt x="482" y="13"/>
                  <a:pt x="479" y="14"/>
                </a:cubicBezTo>
                <a:cubicBezTo>
                  <a:pt x="477" y="15"/>
                  <a:pt x="475" y="15"/>
                  <a:pt x="474" y="15"/>
                </a:cubicBezTo>
                <a:cubicBezTo>
                  <a:pt x="470" y="15"/>
                  <a:pt x="465" y="16"/>
                  <a:pt x="468" y="18"/>
                </a:cubicBezTo>
                <a:cubicBezTo>
                  <a:pt x="471" y="20"/>
                  <a:pt x="468" y="21"/>
                  <a:pt x="466" y="19"/>
                </a:cubicBezTo>
                <a:cubicBezTo>
                  <a:pt x="463" y="17"/>
                  <a:pt x="454" y="19"/>
                  <a:pt x="456" y="20"/>
                </a:cubicBezTo>
                <a:cubicBezTo>
                  <a:pt x="458" y="21"/>
                  <a:pt x="458" y="25"/>
                  <a:pt x="457" y="27"/>
                </a:cubicBezTo>
                <a:cubicBezTo>
                  <a:pt x="457" y="27"/>
                  <a:pt x="455" y="27"/>
                  <a:pt x="453" y="26"/>
                </a:cubicBezTo>
                <a:cubicBezTo>
                  <a:pt x="452" y="26"/>
                  <a:pt x="451" y="25"/>
                  <a:pt x="449" y="25"/>
                </a:cubicBezTo>
                <a:cubicBezTo>
                  <a:pt x="446" y="26"/>
                  <a:pt x="429" y="34"/>
                  <a:pt x="430" y="36"/>
                </a:cubicBezTo>
                <a:cubicBezTo>
                  <a:pt x="431" y="37"/>
                  <a:pt x="433" y="37"/>
                  <a:pt x="436" y="37"/>
                </a:cubicBezTo>
                <a:cubicBezTo>
                  <a:pt x="437" y="37"/>
                  <a:pt x="439" y="37"/>
                  <a:pt x="440" y="37"/>
                </a:cubicBezTo>
                <a:cubicBezTo>
                  <a:pt x="443" y="39"/>
                  <a:pt x="440" y="43"/>
                  <a:pt x="437" y="45"/>
                </a:cubicBezTo>
                <a:cubicBezTo>
                  <a:pt x="434" y="47"/>
                  <a:pt x="424" y="45"/>
                  <a:pt x="424" y="48"/>
                </a:cubicBezTo>
                <a:cubicBezTo>
                  <a:pt x="423" y="50"/>
                  <a:pt x="407" y="50"/>
                  <a:pt x="407" y="54"/>
                </a:cubicBezTo>
                <a:cubicBezTo>
                  <a:pt x="407" y="55"/>
                  <a:pt x="408" y="57"/>
                  <a:pt x="410" y="57"/>
                </a:cubicBezTo>
                <a:cubicBezTo>
                  <a:pt x="412" y="57"/>
                  <a:pt x="415" y="57"/>
                  <a:pt x="417" y="59"/>
                </a:cubicBezTo>
                <a:cubicBezTo>
                  <a:pt x="419" y="61"/>
                  <a:pt x="425" y="61"/>
                  <a:pt x="428" y="60"/>
                </a:cubicBezTo>
                <a:cubicBezTo>
                  <a:pt x="432" y="58"/>
                  <a:pt x="435" y="60"/>
                  <a:pt x="435" y="62"/>
                </a:cubicBezTo>
                <a:cubicBezTo>
                  <a:pt x="435" y="64"/>
                  <a:pt x="433" y="63"/>
                  <a:pt x="430" y="63"/>
                </a:cubicBezTo>
                <a:cubicBezTo>
                  <a:pt x="427" y="63"/>
                  <a:pt x="425" y="62"/>
                  <a:pt x="424" y="63"/>
                </a:cubicBezTo>
                <a:cubicBezTo>
                  <a:pt x="421" y="65"/>
                  <a:pt x="413" y="63"/>
                  <a:pt x="413" y="65"/>
                </a:cubicBezTo>
                <a:cubicBezTo>
                  <a:pt x="414" y="67"/>
                  <a:pt x="418" y="67"/>
                  <a:pt x="421" y="67"/>
                </a:cubicBezTo>
                <a:cubicBezTo>
                  <a:pt x="424" y="68"/>
                  <a:pt x="421" y="69"/>
                  <a:pt x="421" y="71"/>
                </a:cubicBezTo>
                <a:cubicBezTo>
                  <a:pt x="421" y="72"/>
                  <a:pt x="423" y="72"/>
                  <a:pt x="426" y="73"/>
                </a:cubicBezTo>
                <a:cubicBezTo>
                  <a:pt x="429" y="75"/>
                  <a:pt x="435" y="76"/>
                  <a:pt x="433" y="74"/>
                </a:cubicBezTo>
                <a:cubicBezTo>
                  <a:pt x="431" y="72"/>
                  <a:pt x="436" y="72"/>
                  <a:pt x="437" y="74"/>
                </a:cubicBezTo>
                <a:cubicBezTo>
                  <a:pt x="438" y="74"/>
                  <a:pt x="439" y="74"/>
                  <a:pt x="440" y="73"/>
                </a:cubicBezTo>
                <a:cubicBezTo>
                  <a:pt x="441" y="73"/>
                  <a:pt x="442" y="72"/>
                  <a:pt x="443" y="73"/>
                </a:cubicBezTo>
                <a:cubicBezTo>
                  <a:pt x="444" y="73"/>
                  <a:pt x="445" y="72"/>
                  <a:pt x="445" y="72"/>
                </a:cubicBezTo>
                <a:cubicBezTo>
                  <a:pt x="446" y="71"/>
                  <a:pt x="447" y="71"/>
                  <a:pt x="448" y="72"/>
                </a:cubicBezTo>
                <a:cubicBezTo>
                  <a:pt x="450" y="73"/>
                  <a:pt x="459" y="74"/>
                  <a:pt x="462" y="75"/>
                </a:cubicBezTo>
                <a:cubicBezTo>
                  <a:pt x="465" y="77"/>
                  <a:pt x="469" y="77"/>
                  <a:pt x="469" y="80"/>
                </a:cubicBezTo>
                <a:cubicBezTo>
                  <a:pt x="468" y="82"/>
                  <a:pt x="471" y="84"/>
                  <a:pt x="474" y="85"/>
                </a:cubicBezTo>
                <a:cubicBezTo>
                  <a:pt x="478" y="87"/>
                  <a:pt x="478" y="90"/>
                  <a:pt x="478" y="92"/>
                </a:cubicBezTo>
                <a:cubicBezTo>
                  <a:pt x="478" y="94"/>
                  <a:pt x="482" y="96"/>
                  <a:pt x="481" y="97"/>
                </a:cubicBezTo>
                <a:cubicBezTo>
                  <a:pt x="481" y="98"/>
                  <a:pt x="481" y="99"/>
                  <a:pt x="483" y="101"/>
                </a:cubicBezTo>
                <a:cubicBezTo>
                  <a:pt x="486" y="103"/>
                  <a:pt x="480" y="105"/>
                  <a:pt x="481" y="106"/>
                </a:cubicBezTo>
                <a:cubicBezTo>
                  <a:pt x="483" y="108"/>
                  <a:pt x="479" y="112"/>
                  <a:pt x="483" y="112"/>
                </a:cubicBezTo>
                <a:cubicBezTo>
                  <a:pt x="487" y="113"/>
                  <a:pt x="487" y="109"/>
                  <a:pt x="490" y="109"/>
                </a:cubicBezTo>
                <a:cubicBezTo>
                  <a:pt x="493" y="109"/>
                  <a:pt x="490" y="112"/>
                  <a:pt x="491" y="114"/>
                </a:cubicBezTo>
                <a:cubicBezTo>
                  <a:pt x="493" y="115"/>
                  <a:pt x="496" y="115"/>
                  <a:pt x="499" y="118"/>
                </a:cubicBezTo>
                <a:cubicBezTo>
                  <a:pt x="503" y="120"/>
                  <a:pt x="501" y="122"/>
                  <a:pt x="498" y="119"/>
                </a:cubicBezTo>
                <a:cubicBezTo>
                  <a:pt x="495" y="117"/>
                  <a:pt x="486" y="118"/>
                  <a:pt x="486" y="118"/>
                </a:cubicBezTo>
                <a:cubicBezTo>
                  <a:pt x="486" y="119"/>
                  <a:pt x="496" y="125"/>
                  <a:pt x="498" y="124"/>
                </a:cubicBezTo>
                <a:cubicBezTo>
                  <a:pt x="500" y="123"/>
                  <a:pt x="503" y="127"/>
                  <a:pt x="502" y="128"/>
                </a:cubicBezTo>
                <a:cubicBezTo>
                  <a:pt x="500" y="129"/>
                  <a:pt x="501" y="133"/>
                  <a:pt x="501" y="134"/>
                </a:cubicBezTo>
                <a:cubicBezTo>
                  <a:pt x="500" y="135"/>
                  <a:pt x="499" y="135"/>
                  <a:pt x="498" y="135"/>
                </a:cubicBezTo>
                <a:cubicBezTo>
                  <a:pt x="497" y="134"/>
                  <a:pt x="496" y="134"/>
                  <a:pt x="495" y="134"/>
                </a:cubicBezTo>
                <a:cubicBezTo>
                  <a:pt x="493" y="135"/>
                  <a:pt x="492" y="135"/>
                  <a:pt x="492" y="137"/>
                </a:cubicBezTo>
                <a:cubicBezTo>
                  <a:pt x="492" y="139"/>
                  <a:pt x="489" y="141"/>
                  <a:pt x="488" y="144"/>
                </a:cubicBezTo>
                <a:cubicBezTo>
                  <a:pt x="488" y="146"/>
                  <a:pt x="491" y="146"/>
                  <a:pt x="492" y="147"/>
                </a:cubicBezTo>
                <a:cubicBezTo>
                  <a:pt x="494" y="148"/>
                  <a:pt x="489" y="149"/>
                  <a:pt x="489" y="151"/>
                </a:cubicBezTo>
                <a:cubicBezTo>
                  <a:pt x="489" y="153"/>
                  <a:pt x="493" y="156"/>
                  <a:pt x="495" y="157"/>
                </a:cubicBezTo>
                <a:cubicBezTo>
                  <a:pt x="497" y="158"/>
                  <a:pt x="495" y="162"/>
                  <a:pt x="496" y="164"/>
                </a:cubicBezTo>
                <a:cubicBezTo>
                  <a:pt x="496" y="165"/>
                  <a:pt x="497" y="165"/>
                  <a:pt x="497" y="165"/>
                </a:cubicBezTo>
                <a:cubicBezTo>
                  <a:pt x="498" y="165"/>
                  <a:pt x="499" y="165"/>
                  <a:pt x="498" y="167"/>
                </a:cubicBezTo>
                <a:cubicBezTo>
                  <a:pt x="498" y="169"/>
                  <a:pt x="500" y="169"/>
                  <a:pt x="501" y="171"/>
                </a:cubicBezTo>
                <a:cubicBezTo>
                  <a:pt x="501" y="173"/>
                  <a:pt x="505" y="172"/>
                  <a:pt x="504" y="175"/>
                </a:cubicBezTo>
                <a:cubicBezTo>
                  <a:pt x="503" y="177"/>
                  <a:pt x="505" y="179"/>
                  <a:pt x="506" y="180"/>
                </a:cubicBezTo>
                <a:cubicBezTo>
                  <a:pt x="507" y="181"/>
                  <a:pt x="510" y="183"/>
                  <a:pt x="511" y="185"/>
                </a:cubicBezTo>
                <a:cubicBezTo>
                  <a:pt x="511" y="186"/>
                  <a:pt x="513" y="189"/>
                  <a:pt x="515" y="188"/>
                </a:cubicBezTo>
                <a:cubicBezTo>
                  <a:pt x="517" y="188"/>
                  <a:pt x="517" y="188"/>
                  <a:pt x="518" y="188"/>
                </a:cubicBezTo>
                <a:cubicBezTo>
                  <a:pt x="518" y="189"/>
                  <a:pt x="519" y="189"/>
                  <a:pt x="519" y="189"/>
                </a:cubicBezTo>
                <a:cubicBezTo>
                  <a:pt x="521" y="189"/>
                  <a:pt x="524" y="190"/>
                  <a:pt x="524" y="191"/>
                </a:cubicBezTo>
                <a:cubicBezTo>
                  <a:pt x="525" y="193"/>
                  <a:pt x="530" y="194"/>
                  <a:pt x="532" y="194"/>
                </a:cubicBezTo>
                <a:cubicBezTo>
                  <a:pt x="533" y="194"/>
                  <a:pt x="534" y="192"/>
                  <a:pt x="535" y="191"/>
                </a:cubicBezTo>
                <a:cubicBezTo>
                  <a:pt x="536" y="190"/>
                  <a:pt x="536" y="185"/>
                  <a:pt x="537" y="184"/>
                </a:cubicBezTo>
                <a:cubicBezTo>
                  <a:pt x="538" y="184"/>
                  <a:pt x="538" y="178"/>
                  <a:pt x="537" y="178"/>
                </a:cubicBezTo>
                <a:cubicBezTo>
                  <a:pt x="536" y="177"/>
                  <a:pt x="536" y="175"/>
                  <a:pt x="539" y="175"/>
                </a:cubicBezTo>
                <a:cubicBezTo>
                  <a:pt x="542" y="176"/>
                  <a:pt x="541" y="173"/>
                  <a:pt x="542" y="173"/>
                </a:cubicBezTo>
                <a:cubicBezTo>
                  <a:pt x="544" y="172"/>
                  <a:pt x="543" y="170"/>
                  <a:pt x="544" y="169"/>
                </a:cubicBezTo>
                <a:cubicBezTo>
                  <a:pt x="545" y="169"/>
                  <a:pt x="545" y="167"/>
                  <a:pt x="544" y="166"/>
                </a:cubicBezTo>
                <a:cubicBezTo>
                  <a:pt x="543" y="165"/>
                  <a:pt x="544" y="165"/>
                  <a:pt x="546" y="164"/>
                </a:cubicBezTo>
                <a:cubicBezTo>
                  <a:pt x="547" y="164"/>
                  <a:pt x="547" y="162"/>
                  <a:pt x="545" y="161"/>
                </a:cubicBezTo>
                <a:cubicBezTo>
                  <a:pt x="543" y="160"/>
                  <a:pt x="543" y="158"/>
                  <a:pt x="545" y="160"/>
                </a:cubicBezTo>
                <a:cubicBezTo>
                  <a:pt x="547" y="161"/>
                  <a:pt x="549" y="160"/>
                  <a:pt x="548" y="158"/>
                </a:cubicBezTo>
                <a:cubicBezTo>
                  <a:pt x="547" y="157"/>
                  <a:pt x="549" y="156"/>
                  <a:pt x="552" y="156"/>
                </a:cubicBezTo>
                <a:cubicBezTo>
                  <a:pt x="554" y="156"/>
                  <a:pt x="556" y="154"/>
                  <a:pt x="555" y="152"/>
                </a:cubicBezTo>
                <a:cubicBezTo>
                  <a:pt x="555" y="150"/>
                  <a:pt x="558" y="150"/>
                  <a:pt x="558" y="152"/>
                </a:cubicBezTo>
                <a:cubicBezTo>
                  <a:pt x="557" y="154"/>
                  <a:pt x="557" y="156"/>
                  <a:pt x="558" y="154"/>
                </a:cubicBezTo>
                <a:cubicBezTo>
                  <a:pt x="560" y="153"/>
                  <a:pt x="562" y="154"/>
                  <a:pt x="566" y="153"/>
                </a:cubicBezTo>
                <a:cubicBezTo>
                  <a:pt x="571" y="152"/>
                  <a:pt x="575" y="148"/>
                  <a:pt x="576" y="145"/>
                </a:cubicBezTo>
                <a:cubicBezTo>
                  <a:pt x="577" y="141"/>
                  <a:pt x="582" y="142"/>
                  <a:pt x="581" y="139"/>
                </a:cubicBezTo>
                <a:cubicBezTo>
                  <a:pt x="580" y="137"/>
                  <a:pt x="582" y="136"/>
                  <a:pt x="585" y="138"/>
                </a:cubicBezTo>
                <a:cubicBezTo>
                  <a:pt x="588" y="139"/>
                  <a:pt x="586" y="137"/>
                  <a:pt x="589" y="137"/>
                </a:cubicBezTo>
                <a:cubicBezTo>
                  <a:pt x="593" y="137"/>
                  <a:pt x="592" y="135"/>
                  <a:pt x="595" y="135"/>
                </a:cubicBezTo>
                <a:cubicBezTo>
                  <a:pt x="599" y="135"/>
                  <a:pt x="608" y="134"/>
                  <a:pt x="611" y="131"/>
                </a:cubicBezTo>
                <a:cubicBezTo>
                  <a:pt x="614" y="129"/>
                  <a:pt x="620" y="127"/>
                  <a:pt x="623" y="125"/>
                </a:cubicBezTo>
                <a:cubicBezTo>
                  <a:pt x="625" y="123"/>
                  <a:pt x="626" y="122"/>
                  <a:pt x="624" y="123"/>
                </a:cubicBezTo>
                <a:moveTo>
                  <a:pt x="496" y="127"/>
                </a:moveTo>
                <a:cubicBezTo>
                  <a:pt x="496" y="125"/>
                  <a:pt x="494" y="127"/>
                  <a:pt x="493" y="124"/>
                </a:cubicBezTo>
                <a:cubicBezTo>
                  <a:pt x="492" y="122"/>
                  <a:pt x="485" y="121"/>
                  <a:pt x="485" y="123"/>
                </a:cubicBezTo>
                <a:cubicBezTo>
                  <a:pt x="484" y="124"/>
                  <a:pt x="482" y="125"/>
                  <a:pt x="484" y="126"/>
                </a:cubicBezTo>
                <a:cubicBezTo>
                  <a:pt x="486" y="128"/>
                  <a:pt x="487" y="127"/>
                  <a:pt x="489" y="129"/>
                </a:cubicBezTo>
                <a:cubicBezTo>
                  <a:pt x="491" y="131"/>
                  <a:pt x="496" y="129"/>
                  <a:pt x="496" y="127"/>
                </a:cubicBezTo>
                <a:moveTo>
                  <a:pt x="733" y="308"/>
                </a:moveTo>
                <a:cubicBezTo>
                  <a:pt x="733" y="306"/>
                  <a:pt x="728" y="308"/>
                  <a:pt x="729" y="309"/>
                </a:cubicBezTo>
                <a:cubicBezTo>
                  <a:pt x="731" y="310"/>
                  <a:pt x="733" y="310"/>
                  <a:pt x="733" y="308"/>
                </a:cubicBezTo>
                <a:moveTo>
                  <a:pt x="758" y="299"/>
                </a:moveTo>
                <a:cubicBezTo>
                  <a:pt x="760" y="299"/>
                  <a:pt x="760" y="291"/>
                  <a:pt x="759" y="291"/>
                </a:cubicBezTo>
                <a:cubicBezTo>
                  <a:pt x="758" y="291"/>
                  <a:pt x="758" y="292"/>
                  <a:pt x="756" y="293"/>
                </a:cubicBezTo>
                <a:cubicBezTo>
                  <a:pt x="755" y="294"/>
                  <a:pt x="756" y="299"/>
                  <a:pt x="758" y="299"/>
                </a:cubicBezTo>
                <a:moveTo>
                  <a:pt x="754" y="302"/>
                </a:moveTo>
                <a:cubicBezTo>
                  <a:pt x="753" y="303"/>
                  <a:pt x="756" y="305"/>
                  <a:pt x="755" y="308"/>
                </a:cubicBezTo>
                <a:cubicBezTo>
                  <a:pt x="755" y="310"/>
                  <a:pt x="756" y="313"/>
                  <a:pt x="757" y="312"/>
                </a:cubicBezTo>
                <a:cubicBezTo>
                  <a:pt x="758" y="310"/>
                  <a:pt x="759" y="311"/>
                  <a:pt x="760" y="310"/>
                </a:cubicBezTo>
                <a:cubicBezTo>
                  <a:pt x="761" y="309"/>
                  <a:pt x="760" y="305"/>
                  <a:pt x="761" y="303"/>
                </a:cubicBezTo>
                <a:cubicBezTo>
                  <a:pt x="761" y="301"/>
                  <a:pt x="758" y="300"/>
                  <a:pt x="757" y="301"/>
                </a:cubicBezTo>
                <a:cubicBezTo>
                  <a:pt x="756" y="302"/>
                  <a:pt x="755" y="302"/>
                  <a:pt x="755" y="302"/>
                </a:cubicBezTo>
                <a:cubicBezTo>
                  <a:pt x="754" y="302"/>
                  <a:pt x="754" y="302"/>
                  <a:pt x="754" y="302"/>
                </a:cubicBezTo>
                <a:moveTo>
                  <a:pt x="781" y="316"/>
                </a:moveTo>
                <a:cubicBezTo>
                  <a:pt x="778" y="316"/>
                  <a:pt x="777" y="316"/>
                  <a:pt x="776" y="316"/>
                </a:cubicBezTo>
                <a:cubicBezTo>
                  <a:pt x="774" y="315"/>
                  <a:pt x="772" y="316"/>
                  <a:pt x="772" y="317"/>
                </a:cubicBezTo>
                <a:cubicBezTo>
                  <a:pt x="773" y="318"/>
                  <a:pt x="774" y="319"/>
                  <a:pt x="777" y="320"/>
                </a:cubicBezTo>
                <a:cubicBezTo>
                  <a:pt x="780" y="321"/>
                  <a:pt x="780" y="323"/>
                  <a:pt x="781" y="323"/>
                </a:cubicBezTo>
                <a:cubicBezTo>
                  <a:pt x="783" y="323"/>
                  <a:pt x="783" y="322"/>
                  <a:pt x="783" y="320"/>
                </a:cubicBezTo>
                <a:cubicBezTo>
                  <a:pt x="782" y="318"/>
                  <a:pt x="784" y="316"/>
                  <a:pt x="784" y="316"/>
                </a:cubicBezTo>
                <a:cubicBezTo>
                  <a:pt x="785" y="316"/>
                  <a:pt x="784" y="315"/>
                  <a:pt x="781" y="316"/>
                </a:cubicBezTo>
                <a:moveTo>
                  <a:pt x="829" y="329"/>
                </a:moveTo>
                <a:cubicBezTo>
                  <a:pt x="829" y="329"/>
                  <a:pt x="828" y="329"/>
                  <a:pt x="828" y="329"/>
                </a:cubicBezTo>
                <a:cubicBezTo>
                  <a:pt x="827" y="329"/>
                  <a:pt x="827" y="329"/>
                  <a:pt x="826" y="329"/>
                </a:cubicBezTo>
                <a:cubicBezTo>
                  <a:pt x="826" y="329"/>
                  <a:pt x="825" y="329"/>
                  <a:pt x="823" y="329"/>
                </a:cubicBezTo>
                <a:cubicBezTo>
                  <a:pt x="822" y="329"/>
                  <a:pt x="820" y="329"/>
                  <a:pt x="819" y="328"/>
                </a:cubicBezTo>
                <a:cubicBezTo>
                  <a:pt x="818" y="327"/>
                  <a:pt x="816" y="329"/>
                  <a:pt x="817" y="329"/>
                </a:cubicBezTo>
                <a:cubicBezTo>
                  <a:pt x="818" y="330"/>
                  <a:pt x="821" y="331"/>
                  <a:pt x="823" y="331"/>
                </a:cubicBezTo>
                <a:cubicBezTo>
                  <a:pt x="825" y="331"/>
                  <a:pt x="829" y="330"/>
                  <a:pt x="829" y="329"/>
                </a:cubicBezTo>
                <a:moveTo>
                  <a:pt x="861" y="331"/>
                </a:moveTo>
                <a:cubicBezTo>
                  <a:pt x="860" y="330"/>
                  <a:pt x="861" y="329"/>
                  <a:pt x="863" y="328"/>
                </a:cubicBezTo>
                <a:cubicBezTo>
                  <a:pt x="864" y="327"/>
                  <a:pt x="864" y="326"/>
                  <a:pt x="863" y="327"/>
                </a:cubicBezTo>
                <a:cubicBezTo>
                  <a:pt x="862" y="328"/>
                  <a:pt x="860" y="329"/>
                  <a:pt x="857" y="329"/>
                </a:cubicBezTo>
                <a:cubicBezTo>
                  <a:pt x="854" y="329"/>
                  <a:pt x="853" y="331"/>
                  <a:pt x="855" y="332"/>
                </a:cubicBezTo>
                <a:cubicBezTo>
                  <a:pt x="857" y="333"/>
                  <a:pt x="861" y="331"/>
                  <a:pt x="861" y="331"/>
                </a:cubicBezTo>
                <a:moveTo>
                  <a:pt x="654" y="165"/>
                </a:moveTo>
                <a:cubicBezTo>
                  <a:pt x="656" y="165"/>
                  <a:pt x="656" y="163"/>
                  <a:pt x="657" y="163"/>
                </a:cubicBezTo>
                <a:cubicBezTo>
                  <a:pt x="658" y="163"/>
                  <a:pt x="660" y="161"/>
                  <a:pt x="661" y="160"/>
                </a:cubicBezTo>
                <a:cubicBezTo>
                  <a:pt x="661" y="158"/>
                  <a:pt x="660" y="156"/>
                  <a:pt x="658" y="156"/>
                </a:cubicBezTo>
                <a:cubicBezTo>
                  <a:pt x="657" y="156"/>
                  <a:pt x="656" y="155"/>
                  <a:pt x="656" y="154"/>
                </a:cubicBezTo>
                <a:cubicBezTo>
                  <a:pt x="656" y="153"/>
                  <a:pt x="655" y="152"/>
                  <a:pt x="655" y="151"/>
                </a:cubicBezTo>
                <a:cubicBezTo>
                  <a:pt x="655" y="151"/>
                  <a:pt x="653" y="151"/>
                  <a:pt x="652" y="152"/>
                </a:cubicBezTo>
                <a:cubicBezTo>
                  <a:pt x="652" y="152"/>
                  <a:pt x="651" y="151"/>
                  <a:pt x="650" y="151"/>
                </a:cubicBezTo>
                <a:cubicBezTo>
                  <a:pt x="650" y="150"/>
                  <a:pt x="649" y="149"/>
                  <a:pt x="648" y="150"/>
                </a:cubicBezTo>
                <a:cubicBezTo>
                  <a:pt x="647" y="150"/>
                  <a:pt x="648" y="151"/>
                  <a:pt x="648" y="152"/>
                </a:cubicBezTo>
                <a:cubicBezTo>
                  <a:pt x="648" y="153"/>
                  <a:pt x="647" y="152"/>
                  <a:pt x="647" y="152"/>
                </a:cubicBezTo>
                <a:cubicBezTo>
                  <a:pt x="646" y="152"/>
                  <a:pt x="645" y="152"/>
                  <a:pt x="645" y="152"/>
                </a:cubicBezTo>
                <a:cubicBezTo>
                  <a:pt x="645" y="153"/>
                  <a:pt x="644" y="153"/>
                  <a:pt x="644" y="152"/>
                </a:cubicBezTo>
                <a:cubicBezTo>
                  <a:pt x="643" y="152"/>
                  <a:pt x="641" y="152"/>
                  <a:pt x="641" y="153"/>
                </a:cubicBezTo>
                <a:cubicBezTo>
                  <a:pt x="641" y="154"/>
                  <a:pt x="640" y="153"/>
                  <a:pt x="639" y="152"/>
                </a:cubicBezTo>
                <a:cubicBezTo>
                  <a:pt x="638" y="151"/>
                  <a:pt x="636" y="153"/>
                  <a:pt x="636" y="154"/>
                </a:cubicBezTo>
                <a:cubicBezTo>
                  <a:pt x="636" y="155"/>
                  <a:pt x="636" y="155"/>
                  <a:pt x="634" y="153"/>
                </a:cubicBezTo>
                <a:cubicBezTo>
                  <a:pt x="633" y="151"/>
                  <a:pt x="632" y="153"/>
                  <a:pt x="633" y="154"/>
                </a:cubicBezTo>
                <a:cubicBezTo>
                  <a:pt x="633" y="156"/>
                  <a:pt x="633" y="157"/>
                  <a:pt x="632" y="156"/>
                </a:cubicBezTo>
                <a:cubicBezTo>
                  <a:pt x="631" y="156"/>
                  <a:pt x="630" y="157"/>
                  <a:pt x="629" y="158"/>
                </a:cubicBezTo>
                <a:cubicBezTo>
                  <a:pt x="629" y="159"/>
                  <a:pt x="627" y="155"/>
                  <a:pt x="628" y="154"/>
                </a:cubicBezTo>
                <a:cubicBezTo>
                  <a:pt x="630" y="153"/>
                  <a:pt x="623" y="150"/>
                  <a:pt x="622" y="150"/>
                </a:cubicBezTo>
                <a:cubicBezTo>
                  <a:pt x="620" y="150"/>
                  <a:pt x="621" y="151"/>
                  <a:pt x="622" y="152"/>
                </a:cubicBezTo>
                <a:cubicBezTo>
                  <a:pt x="623" y="153"/>
                  <a:pt x="621" y="153"/>
                  <a:pt x="621" y="152"/>
                </a:cubicBezTo>
                <a:cubicBezTo>
                  <a:pt x="620" y="151"/>
                  <a:pt x="619" y="152"/>
                  <a:pt x="618" y="153"/>
                </a:cubicBezTo>
                <a:cubicBezTo>
                  <a:pt x="617" y="155"/>
                  <a:pt x="616" y="155"/>
                  <a:pt x="616" y="156"/>
                </a:cubicBezTo>
                <a:cubicBezTo>
                  <a:pt x="616" y="157"/>
                  <a:pt x="618" y="158"/>
                  <a:pt x="620" y="157"/>
                </a:cubicBezTo>
                <a:cubicBezTo>
                  <a:pt x="622" y="156"/>
                  <a:pt x="624" y="156"/>
                  <a:pt x="625" y="157"/>
                </a:cubicBezTo>
                <a:cubicBezTo>
                  <a:pt x="626" y="158"/>
                  <a:pt x="623" y="158"/>
                  <a:pt x="624" y="159"/>
                </a:cubicBezTo>
                <a:cubicBezTo>
                  <a:pt x="625" y="160"/>
                  <a:pt x="624" y="161"/>
                  <a:pt x="622" y="160"/>
                </a:cubicBezTo>
                <a:cubicBezTo>
                  <a:pt x="620" y="160"/>
                  <a:pt x="617" y="161"/>
                  <a:pt x="617" y="162"/>
                </a:cubicBezTo>
                <a:cubicBezTo>
                  <a:pt x="617" y="162"/>
                  <a:pt x="619" y="162"/>
                  <a:pt x="620" y="162"/>
                </a:cubicBezTo>
                <a:cubicBezTo>
                  <a:pt x="622" y="162"/>
                  <a:pt x="623" y="161"/>
                  <a:pt x="623" y="162"/>
                </a:cubicBezTo>
                <a:cubicBezTo>
                  <a:pt x="623" y="163"/>
                  <a:pt x="623" y="164"/>
                  <a:pt x="625" y="163"/>
                </a:cubicBezTo>
                <a:cubicBezTo>
                  <a:pt x="626" y="163"/>
                  <a:pt x="625" y="165"/>
                  <a:pt x="626" y="165"/>
                </a:cubicBezTo>
                <a:cubicBezTo>
                  <a:pt x="627" y="165"/>
                  <a:pt x="627" y="167"/>
                  <a:pt x="625" y="167"/>
                </a:cubicBezTo>
                <a:cubicBezTo>
                  <a:pt x="623" y="167"/>
                  <a:pt x="622" y="167"/>
                  <a:pt x="622" y="168"/>
                </a:cubicBezTo>
                <a:cubicBezTo>
                  <a:pt x="624" y="169"/>
                  <a:pt x="626" y="169"/>
                  <a:pt x="628" y="168"/>
                </a:cubicBezTo>
                <a:cubicBezTo>
                  <a:pt x="630" y="168"/>
                  <a:pt x="633" y="170"/>
                  <a:pt x="636" y="171"/>
                </a:cubicBezTo>
                <a:cubicBezTo>
                  <a:pt x="638" y="172"/>
                  <a:pt x="642" y="171"/>
                  <a:pt x="643" y="169"/>
                </a:cubicBezTo>
                <a:cubicBezTo>
                  <a:pt x="643" y="168"/>
                  <a:pt x="647" y="169"/>
                  <a:pt x="648" y="168"/>
                </a:cubicBezTo>
                <a:cubicBezTo>
                  <a:pt x="650" y="167"/>
                  <a:pt x="651" y="166"/>
                  <a:pt x="654" y="165"/>
                </a:cubicBezTo>
                <a:moveTo>
                  <a:pt x="679" y="245"/>
                </a:moveTo>
                <a:cubicBezTo>
                  <a:pt x="680" y="245"/>
                  <a:pt x="684" y="244"/>
                  <a:pt x="686" y="242"/>
                </a:cubicBezTo>
                <a:cubicBezTo>
                  <a:pt x="687" y="241"/>
                  <a:pt x="688" y="241"/>
                  <a:pt x="689" y="241"/>
                </a:cubicBezTo>
                <a:cubicBezTo>
                  <a:pt x="690" y="241"/>
                  <a:pt x="691" y="241"/>
                  <a:pt x="691" y="241"/>
                </a:cubicBezTo>
                <a:cubicBezTo>
                  <a:pt x="693" y="240"/>
                  <a:pt x="692" y="232"/>
                  <a:pt x="691" y="231"/>
                </a:cubicBezTo>
                <a:cubicBezTo>
                  <a:pt x="691" y="229"/>
                  <a:pt x="693" y="229"/>
                  <a:pt x="695" y="228"/>
                </a:cubicBezTo>
                <a:cubicBezTo>
                  <a:pt x="696" y="227"/>
                  <a:pt x="694" y="225"/>
                  <a:pt x="692" y="223"/>
                </a:cubicBezTo>
                <a:cubicBezTo>
                  <a:pt x="691" y="222"/>
                  <a:pt x="690" y="223"/>
                  <a:pt x="689" y="224"/>
                </a:cubicBezTo>
                <a:cubicBezTo>
                  <a:pt x="688" y="224"/>
                  <a:pt x="687" y="224"/>
                  <a:pt x="686" y="224"/>
                </a:cubicBezTo>
                <a:cubicBezTo>
                  <a:pt x="685" y="223"/>
                  <a:pt x="682" y="223"/>
                  <a:pt x="682" y="225"/>
                </a:cubicBezTo>
                <a:cubicBezTo>
                  <a:pt x="682" y="227"/>
                  <a:pt x="684" y="226"/>
                  <a:pt x="684" y="227"/>
                </a:cubicBezTo>
                <a:cubicBezTo>
                  <a:pt x="684" y="228"/>
                  <a:pt x="682" y="228"/>
                  <a:pt x="681" y="229"/>
                </a:cubicBezTo>
                <a:cubicBezTo>
                  <a:pt x="680" y="229"/>
                  <a:pt x="679" y="229"/>
                  <a:pt x="678" y="229"/>
                </a:cubicBezTo>
                <a:cubicBezTo>
                  <a:pt x="678" y="229"/>
                  <a:pt x="677" y="228"/>
                  <a:pt x="676" y="229"/>
                </a:cubicBezTo>
                <a:cubicBezTo>
                  <a:pt x="675" y="230"/>
                  <a:pt x="678" y="230"/>
                  <a:pt x="677" y="232"/>
                </a:cubicBezTo>
                <a:cubicBezTo>
                  <a:pt x="676" y="234"/>
                  <a:pt x="677" y="234"/>
                  <a:pt x="679" y="235"/>
                </a:cubicBezTo>
                <a:cubicBezTo>
                  <a:pt x="680" y="237"/>
                  <a:pt x="677" y="237"/>
                  <a:pt x="677" y="239"/>
                </a:cubicBezTo>
                <a:cubicBezTo>
                  <a:pt x="677" y="240"/>
                  <a:pt x="675" y="240"/>
                  <a:pt x="675" y="241"/>
                </a:cubicBezTo>
                <a:cubicBezTo>
                  <a:pt x="674" y="243"/>
                  <a:pt x="677" y="245"/>
                  <a:pt x="679" y="245"/>
                </a:cubicBezTo>
                <a:moveTo>
                  <a:pt x="691" y="209"/>
                </a:moveTo>
                <a:cubicBezTo>
                  <a:pt x="689" y="210"/>
                  <a:pt x="692" y="212"/>
                  <a:pt x="694" y="212"/>
                </a:cubicBezTo>
                <a:cubicBezTo>
                  <a:pt x="695" y="212"/>
                  <a:pt x="692" y="213"/>
                  <a:pt x="692" y="215"/>
                </a:cubicBezTo>
                <a:cubicBezTo>
                  <a:pt x="692" y="217"/>
                  <a:pt x="694" y="216"/>
                  <a:pt x="694" y="217"/>
                </a:cubicBezTo>
                <a:cubicBezTo>
                  <a:pt x="694" y="218"/>
                  <a:pt x="691" y="219"/>
                  <a:pt x="691" y="220"/>
                </a:cubicBezTo>
                <a:cubicBezTo>
                  <a:pt x="691" y="221"/>
                  <a:pt x="693" y="219"/>
                  <a:pt x="694" y="219"/>
                </a:cubicBezTo>
                <a:cubicBezTo>
                  <a:pt x="694" y="219"/>
                  <a:pt x="694" y="219"/>
                  <a:pt x="694" y="220"/>
                </a:cubicBezTo>
                <a:cubicBezTo>
                  <a:pt x="694" y="221"/>
                  <a:pt x="695" y="222"/>
                  <a:pt x="696" y="221"/>
                </a:cubicBezTo>
                <a:cubicBezTo>
                  <a:pt x="698" y="221"/>
                  <a:pt x="697" y="218"/>
                  <a:pt x="698" y="218"/>
                </a:cubicBezTo>
                <a:cubicBezTo>
                  <a:pt x="699" y="218"/>
                  <a:pt x="698" y="220"/>
                  <a:pt x="698" y="221"/>
                </a:cubicBezTo>
                <a:cubicBezTo>
                  <a:pt x="699" y="222"/>
                  <a:pt x="697" y="224"/>
                  <a:pt x="697" y="225"/>
                </a:cubicBezTo>
                <a:cubicBezTo>
                  <a:pt x="697" y="226"/>
                  <a:pt x="702" y="226"/>
                  <a:pt x="703" y="225"/>
                </a:cubicBezTo>
                <a:cubicBezTo>
                  <a:pt x="704" y="223"/>
                  <a:pt x="705" y="225"/>
                  <a:pt x="704" y="226"/>
                </a:cubicBezTo>
                <a:cubicBezTo>
                  <a:pt x="703" y="227"/>
                  <a:pt x="704" y="228"/>
                  <a:pt x="705" y="229"/>
                </a:cubicBezTo>
                <a:cubicBezTo>
                  <a:pt x="706" y="229"/>
                  <a:pt x="706" y="229"/>
                  <a:pt x="706" y="230"/>
                </a:cubicBezTo>
                <a:cubicBezTo>
                  <a:pt x="705" y="231"/>
                  <a:pt x="706" y="233"/>
                  <a:pt x="706" y="234"/>
                </a:cubicBezTo>
                <a:cubicBezTo>
                  <a:pt x="705" y="235"/>
                  <a:pt x="701" y="235"/>
                  <a:pt x="701" y="234"/>
                </a:cubicBezTo>
                <a:cubicBezTo>
                  <a:pt x="701" y="234"/>
                  <a:pt x="699" y="234"/>
                  <a:pt x="700" y="235"/>
                </a:cubicBezTo>
                <a:cubicBezTo>
                  <a:pt x="700" y="236"/>
                  <a:pt x="699" y="237"/>
                  <a:pt x="699" y="238"/>
                </a:cubicBezTo>
                <a:cubicBezTo>
                  <a:pt x="699" y="238"/>
                  <a:pt x="701" y="238"/>
                  <a:pt x="701" y="239"/>
                </a:cubicBezTo>
                <a:cubicBezTo>
                  <a:pt x="701" y="240"/>
                  <a:pt x="699" y="241"/>
                  <a:pt x="697" y="242"/>
                </a:cubicBezTo>
                <a:cubicBezTo>
                  <a:pt x="695" y="243"/>
                  <a:pt x="698" y="245"/>
                  <a:pt x="699" y="244"/>
                </a:cubicBezTo>
                <a:cubicBezTo>
                  <a:pt x="700" y="243"/>
                  <a:pt x="700" y="244"/>
                  <a:pt x="701" y="244"/>
                </a:cubicBezTo>
                <a:cubicBezTo>
                  <a:pt x="703" y="244"/>
                  <a:pt x="704" y="246"/>
                  <a:pt x="706" y="245"/>
                </a:cubicBezTo>
                <a:cubicBezTo>
                  <a:pt x="707" y="244"/>
                  <a:pt x="707" y="245"/>
                  <a:pt x="706" y="246"/>
                </a:cubicBezTo>
                <a:cubicBezTo>
                  <a:pt x="705" y="247"/>
                  <a:pt x="704" y="247"/>
                  <a:pt x="703" y="246"/>
                </a:cubicBezTo>
                <a:cubicBezTo>
                  <a:pt x="703" y="246"/>
                  <a:pt x="702" y="246"/>
                  <a:pt x="701" y="247"/>
                </a:cubicBezTo>
                <a:cubicBezTo>
                  <a:pt x="700" y="247"/>
                  <a:pt x="695" y="252"/>
                  <a:pt x="696" y="253"/>
                </a:cubicBezTo>
                <a:cubicBezTo>
                  <a:pt x="697" y="254"/>
                  <a:pt x="697" y="252"/>
                  <a:pt x="699" y="252"/>
                </a:cubicBezTo>
                <a:cubicBezTo>
                  <a:pt x="701" y="251"/>
                  <a:pt x="701" y="252"/>
                  <a:pt x="702" y="252"/>
                </a:cubicBezTo>
                <a:cubicBezTo>
                  <a:pt x="703" y="252"/>
                  <a:pt x="703" y="252"/>
                  <a:pt x="703" y="251"/>
                </a:cubicBezTo>
                <a:cubicBezTo>
                  <a:pt x="703" y="251"/>
                  <a:pt x="704" y="250"/>
                  <a:pt x="704" y="250"/>
                </a:cubicBezTo>
                <a:cubicBezTo>
                  <a:pt x="704" y="250"/>
                  <a:pt x="705" y="250"/>
                  <a:pt x="705" y="250"/>
                </a:cubicBezTo>
                <a:cubicBezTo>
                  <a:pt x="706" y="250"/>
                  <a:pt x="706" y="250"/>
                  <a:pt x="707" y="250"/>
                </a:cubicBezTo>
                <a:cubicBezTo>
                  <a:pt x="709" y="250"/>
                  <a:pt x="710" y="250"/>
                  <a:pt x="711" y="249"/>
                </a:cubicBezTo>
                <a:cubicBezTo>
                  <a:pt x="711" y="249"/>
                  <a:pt x="712" y="249"/>
                  <a:pt x="712" y="249"/>
                </a:cubicBezTo>
                <a:cubicBezTo>
                  <a:pt x="713" y="250"/>
                  <a:pt x="714" y="250"/>
                  <a:pt x="714" y="250"/>
                </a:cubicBezTo>
                <a:cubicBezTo>
                  <a:pt x="715" y="249"/>
                  <a:pt x="717" y="249"/>
                  <a:pt x="719" y="249"/>
                </a:cubicBezTo>
                <a:cubicBezTo>
                  <a:pt x="720" y="249"/>
                  <a:pt x="724" y="247"/>
                  <a:pt x="725" y="246"/>
                </a:cubicBezTo>
                <a:cubicBezTo>
                  <a:pt x="726" y="246"/>
                  <a:pt x="724" y="245"/>
                  <a:pt x="723" y="246"/>
                </a:cubicBezTo>
                <a:cubicBezTo>
                  <a:pt x="721" y="246"/>
                  <a:pt x="722" y="244"/>
                  <a:pt x="723" y="243"/>
                </a:cubicBezTo>
                <a:cubicBezTo>
                  <a:pt x="724" y="242"/>
                  <a:pt x="726" y="241"/>
                  <a:pt x="727" y="239"/>
                </a:cubicBezTo>
                <a:cubicBezTo>
                  <a:pt x="727" y="237"/>
                  <a:pt x="723" y="236"/>
                  <a:pt x="722" y="237"/>
                </a:cubicBezTo>
                <a:cubicBezTo>
                  <a:pt x="722" y="238"/>
                  <a:pt x="721" y="238"/>
                  <a:pt x="720" y="237"/>
                </a:cubicBezTo>
                <a:cubicBezTo>
                  <a:pt x="719" y="235"/>
                  <a:pt x="721" y="234"/>
                  <a:pt x="720" y="234"/>
                </a:cubicBezTo>
                <a:cubicBezTo>
                  <a:pt x="719" y="234"/>
                  <a:pt x="718" y="232"/>
                  <a:pt x="719" y="232"/>
                </a:cubicBezTo>
                <a:cubicBezTo>
                  <a:pt x="719" y="231"/>
                  <a:pt x="718" y="227"/>
                  <a:pt x="715" y="227"/>
                </a:cubicBezTo>
                <a:cubicBezTo>
                  <a:pt x="713" y="226"/>
                  <a:pt x="713" y="223"/>
                  <a:pt x="713" y="222"/>
                </a:cubicBezTo>
                <a:cubicBezTo>
                  <a:pt x="712" y="220"/>
                  <a:pt x="711" y="221"/>
                  <a:pt x="710" y="219"/>
                </a:cubicBezTo>
                <a:cubicBezTo>
                  <a:pt x="709" y="218"/>
                  <a:pt x="707" y="219"/>
                  <a:pt x="706" y="219"/>
                </a:cubicBezTo>
                <a:cubicBezTo>
                  <a:pt x="705" y="219"/>
                  <a:pt x="706" y="217"/>
                  <a:pt x="707" y="216"/>
                </a:cubicBezTo>
                <a:cubicBezTo>
                  <a:pt x="709" y="215"/>
                  <a:pt x="711" y="210"/>
                  <a:pt x="711" y="209"/>
                </a:cubicBezTo>
                <a:cubicBezTo>
                  <a:pt x="711" y="208"/>
                  <a:pt x="704" y="208"/>
                  <a:pt x="703" y="208"/>
                </a:cubicBezTo>
                <a:cubicBezTo>
                  <a:pt x="702" y="209"/>
                  <a:pt x="700" y="207"/>
                  <a:pt x="701" y="207"/>
                </a:cubicBezTo>
                <a:cubicBezTo>
                  <a:pt x="702" y="206"/>
                  <a:pt x="705" y="204"/>
                  <a:pt x="705" y="203"/>
                </a:cubicBezTo>
                <a:cubicBezTo>
                  <a:pt x="704" y="202"/>
                  <a:pt x="706" y="202"/>
                  <a:pt x="705" y="201"/>
                </a:cubicBezTo>
                <a:cubicBezTo>
                  <a:pt x="704" y="200"/>
                  <a:pt x="704" y="202"/>
                  <a:pt x="703" y="203"/>
                </a:cubicBezTo>
                <a:cubicBezTo>
                  <a:pt x="703" y="203"/>
                  <a:pt x="701" y="203"/>
                  <a:pt x="699" y="203"/>
                </a:cubicBezTo>
                <a:cubicBezTo>
                  <a:pt x="697" y="202"/>
                  <a:pt x="696" y="205"/>
                  <a:pt x="696" y="206"/>
                </a:cubicBezTo>
                <a:cubicBezTo>
                  <a:pt x="696" y="207"/>
                  <a:pt x="694" y="208"/>
                  <a:pt x="694" y="209"/>
                </a:cubicBezTo>
                <a:cubicBezTo>
                  <a:pt x="695" y="210"/>
                  <a:pt x="694" y="211"/>
                  <a:pt x="693" y="210"/>
                </a:cubicBezTo>
                <a:cubicBezTo>
                  <a:pt x="693" y="210"/>
                  <a:pt x="692" y="208"/>
                  <a:pt x="691" y="209"/>
                </a:cubicBezTo>
                <a:moveTo>
                  <a:pt x="689" y="207"/>
                </a:moveTo>
                <a:cubicBezTo>
                  <a:pt x="691" y="207"/>
                  <a:pt x="692" y="204"/>
                  <a:pt x="692" y="204"/>
                </a:cubicBezTo>
                <a:cubicBezTo>
                  <a:pt x="691" y="203"/>
                  <a:pt x="690" y="204"/>
                  <a:pt x="689" y="206"/>
                </a:cubicBezTo>
                <a:cubicBezTo>
                  <a:pt x="689" y="206"/>
                  <a:pt x="688" y="207"/>
                  <a:pt x="689" y="207"/>
                </a:cubicBezTo>
                <a:moveTo>
                  <a:pt x="713" y="194"/>
                </a:moveTo>
                <a:cubicBezTo>
                  <a:pt x="714" y="193"/>
                  <a:pt x="715" y="189"/>
                  <a:pt x="714" y="189"/>
                </a:cubicBezTo>
                <a:cubicBezTo>
                  <a:pt x="712" y="190"/>
                  <a:pt x="713" y="194"/>
                  <a:pt x="713" y="194"/>
                </a:cubicBezTo>
                <a:moveTo>
                  <a:pt x="768" y="225"/>
                </a:moveTo>
                <a:cubicBezTo>
                  <a:pt x="766" y="225"/>
                  <a:pt x="767" y="226"/>
                  <a:pt x="769" y="227"/>
                </a:cubicBezTo>
                <a:cubicBezTo>
                  <a:pt x="770" y="227"/>
                  <a:pt x="772" y="224"/>
                  <a:pt x="772" y="223"/>
                </a:cubicBezTo>
                <a:cubicBezTo>
                  <a:pt x="772" y="222"/>
                  <a:pt x="773" y="219"/>
                  <a:pt x="773" y="219"/>
                </a:cubicBezTo>
                <a:cubicBezTo>
                  <a:pt x="772" y="218"/>
                  <a:pt x="772" y="219"/>
                  <a:pt x="771" y="220"/>
                </a:cubicBezTo>
                <a:cubicBezTo>
                  <a:pt x="771" y="220"/>
                  <a:pt x="771" y="219"/>
                  <a:pt x="771" y="219"/>
                </a:cubicBezTo>
                <a:cubicBezTo>
                  <a:pt x="770" y="218"/>
                  <a:pt x="770" y="218"/>
                  <a:pt x="770" y="219"/>
                </a:cubicBezTo>
                <a:cubicBezTo>
                  <a:pt x="770" y="219"/>
                  <a:pt x="769" y="219"/>
                  <a:pt x="769" y="219"/>
                </a:cubicBezTo>
                <a:cubicBezTo>
                  <a:pt x="768" y="219"/>
                  <a:pt x="768" y="219"/>
                  <a:pt x="767" y="220"/>
                </a:cubicBezTo>
                <a:cubicBezTo>
                  <a:pt x="766" y="222"/>
                  <a:pt x="768" y="223"/>
                  <a:pt x="769" y="224"/>
                </a:cubicBezTo>
                <a:cubicBezTo>
                  <a:pt x="770" y="224"/>
                  <a:pt x="769" y="225"/>
                  <a:pt x="768" y="225"/>
                </a:cubicBezTo>
                <a:moveTo>
                  <a:pt x="798" y="207"/>
                </a:moveTo>
                <a:cubicBezTo>
                  <a:pt x="796" y="207"/>
                  <a:pt x="795" y="212"/>
                  <a:pt x="795" y="213"/>
                </a:cubicBezTo>
                <a:cubicBezTo>
                  <a:pt x="795" y="213"/>
                  <a:pt x="797" y="211"/>
                  <a:pt x="798" y="210"/>
                </a:cubicBezTo>
                <a:cubicBezTo>
                  <a:pt x="799" y="208"/>
                  <a:pt x="799" y="207"/>
                  <a:pt x="798" y="207"/>
                </a:cubicBezTo>
                <a:moveTo>
                  <a:pt x="811" y="206"/>
                </a:moveTo>
                <a:cubicBezTo>
                  <a:pt x="812" y="206"/>
                  <a:pt x="815" y="204"/>
                  <a:pt x="816" y="203"/>
                </a:cubicBezTo>
                <a:cubicBezTo>
                  <a:pt x="816" y="202"/>
                  <a:pt x="815" y="201"/>
                  <a:pt x="813" y="202"/>
                </a:cubicBezTo>
                <a:cubicBezTo>
                  <a:pt x="811" y="203"/>
                  <a:pt x="810" y="206"/>
                  <a:pt x="811" y="206"/>
                </a:cubicBezTo>
                <a:moveTo>
                  <a:pt x="815" y="200"/>
                </a:moveTo>
                <a:cubicBezTo>
                  <a:pt x="815" y="199"/>
                  <a:pt x="811" y="200"/>
                  <a:pt x="812" y="201"/>
                </a:cubicBezTo>
                <a:cubicBezTo>
                  <a:pt x="813" y="201"/>
                  <a:pt x="814" y="201"/>
                  <a:pt x="815" y="200"/>
                </a:cubicBezTo>
                <a:moveTo>
                  <a:pt x="1515" y="157"/>
                </a:moveTo>
                <a:cubicBezTo>
                  <a:pt x="1517" y="159"/>
                  <a:pt x="1519" y="158"/>
                  <a:pt x="1520" y="158"/>
                </a:cubicBezTo>
                <a:cubicBezTo>
                  <a:pt x="1521" y="158"/>
                  <a:pt x="1520" y="157"/>
                  <a:pt x="1519" y="157"/>
                </a:cubicBezTo>
                <a:cubicBezTo>
                  <a:pt x="1518" y="157"/>
                  <a:pt x="1519" y="156"/>
                  <a:pt x="1520" y="157"/>
                </a:cubicBezTo>
                <a:cubicBezTo>
                  <a:pt x="1521" y="158"/>
                  <a:pt x="1522" y="158"/>
                  <a:pt x="1522" y="157"/>
                </a:cubicBezTo>
                <a:cubicBezTo>
                  <a:pt x="1523" y="156"/>
                  <a:pt x="1523" y="155"/>
                  <a:pt x="1525" y="155"/>
                </a:cubicBezTo>
                <a:cubicBezTo>
                  <a:pt x="1526" y="155"/>
                  <a:pt x="1526" y="154"/>
                  <a:pt x="1525" y="154"/>
                </a:cubicBezTo>
                <a:cubicBezTo>
                  <a:pt x="1524" y="153"/>
                  <a:pt x="1520" y="151"/>
                  <a:pt x="1519" y="149"/>
                </a:cubicBezTo>
                <a:cubicBezTo>
                  <a:pt x="1518" y="148"/>
                  <a:pt x="1513" y="147"/>
                  <a:pt x="1513" y="148"/>
                </a:cubicBezTo>
                <a:cubicBezTo>
                  <a:pt x="1513" y="149"/>
                  <a:pt x="1511" y="148"/>
                  <a:pt x="1511" y="147"/>
                </a:cubicBezTo>
                <a:cubicBezTo>
                  <a:pt x="1511" y="146"/>
                  <a:pt x="1506" y="146"/>
                  <a:pt x="1506" y="147"/>
                </a:cubicBezTo>
                <a:cubicBezTo>
                  <a:pt x="1505" y="148"/>
                  <a:pt x="1507" y="148"/>
                  <a:pt x="1507" y="149"/>
                </a:cubicBezTo>
                <a:cubicBezTo>
                  <a:pt x="1508" y="150"/>
                  <a:pt x="1506" y="150"/>
                  <a:pt x="1507" y="151"/>
                </a:cubicBezTo>
                <a:cubicBezTo>
                  <a:pt x="1507" y="153"/>
                  <a:pt x="1505" y="151"/>
                  <a:pt x="1504" y="150"/>
                </a:cubicBezTo>
                <a:cubicBezTo>
                  <a:pt x="1503" y="150"/>
                  <a:pt x="1504" y="147"/>
                  <a:pt x="1504" y="146"/>
                </a:cubicBezTo>
                <a:cubicBezTo>
                  <a:pt x="1504" y="145"/>
                  <a:pt x="1502" y="145"/>
                  <a:pt x="1502" y="144"/>
                </a:cubicBezTo>
                <a:cubicBezTo>
                  <a:pt x="1502" y="142"/>
                  <a:pt x="1496" y="140"/>
                  <a:pt x="1494" y="139"/>
                </a:cubicBezTo>
                <a:cubicBezTo>
                  <a:pt x="1492" y="138"/>
                  <a:pt x="1489" y="137"/>
                  <a:pt x="1488" y="136"/>
                </a:cubicBezTo>
                <a:cubicBezTo>
                  <a:pt x="1487" y="134"/>
                  <a:pt x="1483" y="134"/>
                  <a:pt x="1481" y="133"/>
                </a:cubicBezTo>
                <a:cubicBezTo>
                  <a:pt x="1479" y="131"/>
                  <a:pt x="1472" y="128"/>
                  <a:pt x="1469" y="128"/>
                </a:cubicBezTo>
                <a:cubicBezTo>
                  <a:pt x="1466" y="128"/>
                  <a:pt x="1467" y="126"/>
                  <a:pt x="1465" y="126"/>
                </a:cubicBezTo>
                <a:cubicBezTo>
                  <a:pt x="1464" y="126"/>
                  <a:pt x="1457" y="126"/>
                  <a:pt x="1455" y="126"/>
                </a:cubicBezTo>
                <a:cubicBezTo>
                  <a:pt x="1454" y="126"/>
                  <a:pt x="1454" y="126"/>
                  <a:pt x="1453" y="126"/>
                </a:cubicBezTo>
                <a:cubicBezTo>
                  <a:pt x="1453" y="126"/>
                  <a:pt x="1452" y="127"/>
                  <a:pt x="1451" y="126"/>
                </a:cubicBezTo>
                <a:cubicBezTo>
                  <a:pt x="1450" y="126"/>
                  <a:pt x="1443" y="123"/>
                  <a:pt x="1442" y="124"/>
                </a:cubicBezTo>
                <a:cubicBezTo>
                  <a:pt x="1441" y="125"/>
                  <a:pt x="1441" y="127"/>
                  <a:pt x="1440" y="127"/>
                </a:cubicBezTo>
                <a:cubicBezTo>
                  <a:pt x="1439" y="127"/>
                  <a:pt x="1440" y="128"/>
                  <a:pt x="1442" y="130"/>
                </a:cubicBezTo>
                <a:cubicBezTo>
                  <a:pt x="1444" y="132"/>
                  <a:pt x="1443" y="133"/>
                  <a:pt x="1441" y="134"/>
                </a:cubicBezTo>
                <a:cubicBezTo>
                  <a:pt x="1439" y="135"/>
                  <a:pt x="1436" y="134"/>
                  <a:pt x="1435" y="132"/>
                </a:cubicBezTo>
                <a:cubicBezTo>
                  <a:pt x="1435" y="131"/>
                  <a:pt x="1432" y="131"/>
                  <a:pt x="1431" y="129"/>
                </a:cubicBezTo>
                <a:cubicBezTo>
                  <a:pt x="1431" y="128"/>
                  <a:pt x="1432" y="127"/>
                  <a:pt x="1433" y="128"/>
                </a:cubicBezTo>
                <a:cubicBezTo>
                  <a:pt x="1435" y="129"/>
                  <a:pt x="1436" y="128"/>
                  <a:pt x="1436" y="127"/>
                </a:cubicBezTo>
                <a:cubicBezTo>
                  <a:pt x="1437" y="126"/>
                  <a:pt x="1433" y="125"/>
                  <a:pt x="1431" y="125"/>
                </a:cubicBezTo>
                <a:cubicBezTo>
                  <a:pt x="1429" y="125"/>
                  <a:pt x="1428" y="128"/>
                  <a:pt x="1426" y="129"/>
                </a:cubicBezTo>
                <a:cubicBezTo>
                  <a:pt x="1424" y="130"/>
                  <a:pt x="1416" y="128"/>
                  <a:pt x="1415" y="128"/>
                </a:cubicBezTo>
                <a:cubicBezTo>
                  <a:pt x="1415" y="127"/>
                  <a:pt x="1404" y="128"/>
                  <a:pt x="1403" y="128"/>
                </a:cubicBezTo>
                <a:cubicBezTo>
                  <a:pt x="1402" y="129"/>
                  <a:pt x="1402" y="132"/>
                  <a:pt x="1402" y="132"/>
                </a:cubicBezTo>
                <a:cubicBezTo>
                  <a:pt x="1401" y="133"/>
                  <a:pt x="1401" y="129"/>
                  <a:pt x="1401" y="128"/>
                </a:cubicBezTo>
                <a:cubicBezTo>
                  <a:pt x="1401" y="128"/>
                  <a:pt x="1399" y="127"/>
                  <a:pt x="1397" y="127"/>
                </a:cubicBezTo>
                <a:cubicBezTo>
                  <a:pt x="1395" y="127"/>
                  <a:pt x="1394" y="127"/>
                  <a:pt x="1395" y="126"/>
                </a:cubicBezTo>
                <a:cubicBezTo>
                  <a:pt x="1396" y="125"/>
                  <a:pt x="1394" y="125"/>
                  <a:pt x="1396" y="124"/>
                </a:cubicBezTo>
                <a:cubicBezTo>
                  <a:pt x="1397" y="122"/>
                  <a:pt x="1393" y="119"/>
                  <a:pt x="1389" y="117"/>
                </a:cubicBezTo>
                <a:cubicBezTo>
                  <a:pt x="1385" y="116"/>
                  <a:pt x="1375" y="117"/>
                  <a:pt x="1373" y="118"/>
                </a:cubicBezTo>
                <a:cubicBezTo>
                  <a:pt x="1371" y="118"/>
                  <a:pt x="1368" y="118"/>
                  <a:pt x="1365" y="118"/>
                </a:cubicBezTo>
                <a:cubicBezTo>
                  <a:pt x="1364" y="118"/>
                  <a:pt x="1364" y="118"/>
                  <a:pt x="1363" y="118"/>
                </a:cubicBezTo>
                <a:cubicBezTo>
                  <a:pt x="1361" y="118"/>
                  <a:pt x="1363" y="117"/>
                  <a:pt x="1362" y="116"/>
                </a:cubicBezTo>
                <a:cubicBezTo>
                  <a:pt x="1361" y="115"/>
                  <a:pt x="1357" y="114"/>
                  <a:pt x="1357" y="114"/>
                </a:cubicBezTo>
                <a:cubicBezTo>
                  <a:pt x="1356" y="115"/>
                  <a:pt x="1355" y="114"/>
                  <a:pt x="1355" y="114"/>
                </a:cubicBezTo>
                <a:cubicBezTo>
                  <a:pt x="1355" y="113"/>
                  <a:pt x="1351" y="112"/>
                  <a:pt x="1350" y="112"/>
                </a:cubicBezTo>
                <a:cubicBezTo>
                  <a:pt x="1348" y="112"/>
                  <a:pt x="1347" y="111"/>
                  <a:pt x="1349" y="111"/>
                </a:cubicBezTo>
                <a:cubicBezTo>
                  <a:pt x="1351" y="111"/>
                  <a:pt x="1354" y="111"/>
                  <a:pt x="1353" y="109"/>
                </a:cubicBezTo>
                <a:cubicBezTo>
                  <a:pt x="1351" y="107"/>
                  <a:pt x="1340" y="106"/>
                  <a:pt x="1339" y="107"/>
                </a:cubicBezTo>
                <a:cubicBezTo>
                  <a:pt x="1338" y="107"/>
                  <a:pt x="1339" y="109"/>
                  <a:pt x="1336" y="111"/>
                </a:cubicBezTo>
                <a:cubicBezTo>
                  <a:pt x="1334" y="113"/>
                  <a:pt x="1332" y="112"/>
                  <a:pt x="1332" y="111"/>
                </a:cubicBezTo>
                <a:cubicBezTo>
                  <a:pt x="1332" y="109"/>
                  <a:pt x="1335" y="110"/>
                  <a:pt x="1335" y="108"/>
                </a:cubicBezTo>
                <a:cubicBezTo>
                  <a:pt x="1335" y="107"/>
                  <a:pt x="1331" y="108"/>
                  <a:pt x="1330" y="107"/>
                </a:cubicBezTo>
                <a:cubicBezTo>
                  <a:pt x="1330" y="106"/>
                  <a:pt x="1331" y="105"/>
                  <a:pt x="1333" y="106"/>
                </a:cubicBezTo>
                <a:cubicBezTo>
                  <a:pt x="1334" y="106"/>
                  <a:pt x="1337" y="107"/>
                  <a:pt x="1337" y="106"/>
                </a:cubicBezTo>
                <a:cubicBezTo>
                  <a:pt x="1337" y="105"/>
                  <a:pt x="1336" y="105"/>
                  <a:pt x="1333" y="105"/>
                </a:cubicBezTo>
                <a:cubicBezTo>
                  <a:pt x="1330" y="104"/>
                  <a:pt x="1324" y="103"/>
                  <a:pt x="1321" y="103"/>
                </a:cubicBezTo>
                <a:cubicBezTo>
                  <a:pt x="1318" y="103"/>
                  <a:pt x="1317" y="102"/>
                  <a:pt x="1315" y="102"/>
                </a:cubicBezTo>
                <a:cubicBezTo>
                  <a:pt x="1313" y="102"/>
                  <a:pt x="1313" y="103"/>
                  <a:pt x="1314" y="104"/>
                </a:cubicBezTo>
                <a:cubicBezTo>
                  <a:pt x="1315" y="105"/>
                  <a:pt x="1312" y="105"/>
                  <a:pt x="1310" y="105"/>
                </a:cubicBezTo>
                <a:cubicBezTo>
                  <a:pt x="1308" y="105"/>
                  <a:pt x="1305" y="106"/>
                  <a:pt x="1306" y="108"/>
                </a:cubicBezTo>
                <a:cubicBezTo>
                  <a:pt x="1307" y="109"/>
                  <a:pt x="1308" y="108"/>
                  <a:pt x="1308" y="108"/>
                </a:cubicBezTo>
                <a:cubicBezTo>
                  <a:pt x="1309" y="108"/>
                  <a:pt x="1309" y="107"/>
                  <a:pt x="1310" y="108"/>
                </a:cubicBezTo>
                <a:cubicBezTo>
                  <a:pt x="1311" y="108"/>
                  <a:pt x="1307" y="109"/>
                  <a:pt x="1308" y="110"/>
                </a:cubicBezTo>
                <a:cubicBezTo>
                  <a:pt x="1310" y="111"/>
                  <a:pt x="1310" y="112"/>
                  <a:pt x="1310" y="113"/>
                </a:cubicBezTo>
                <a:cubicBezTo>
                  <a:pt x="1310" y="114"/>
                  <a:pt x="1307" y="114"/>
                  <a:pt x="1306" y="113"/>
                </a:cubicBezTo>
                <a:cubicBezTo>
                  <a:pt x="1306" y="112"/>
                  <a:pt x="1305" y="112"/>
                  <a:pt x="1304" y="112"/>
                </a:cubicBezTo>
                <a:cubicBezTo>
                  <a:pt x="1303" y="113"/>
                  <a:pt x="1303" y="113"/>
                  <a:pt x="1302" y="113"/>
                </a:cubicBezTo>
                <a:cubicBezTo>
                  <a:pt x="1301" y="112"/>
                  <a:pt x="1299" y="113"/>
                  <a:pt x="1301" y="114"/>
                </a:cubicBezTo>
                <a:cubicBezTo>
                  <a:pt x="1303" y="114"/>
                  <a:pt x="1304" y="115"/>
                  <a:pt x="1301" y="115"/>
                </a:cubicBezTo>
                <a:cubicBezTo>
                  <a:pt x="1300" y="115"/>
                  <a:pt x="1299" y="115"/>
                  <a:pt x="1299" y="114"/>
                </a:cubicBezTo>
                <a:cubicBezTo>
                  <a:pt x="1299" y="114"/>
                  <a:pt x="1298" y="113"/>
                  <a:pt x="1298" y="113"/>
                </a:cubicBezTo>
                <a:cubicBezTo>
                  <a:pt x="1297" y="113"/>
                  <a:pt x="1296" y="113"/>
                  <a:pt x="1294" y="113"/>
                </a:cubicBezTo>
                <a:cubicBezTo>
                  <a:pt x="1293" y="112"/>
                  <a:pt x="1292" y="112"/>
                  <a:pt x="1291" y="112"/>
                </a:cubicBezTo>
                <a:cubicBezTo>
                  <a:pt x="1289" y="112"/>
                  <a:pt x="1289" y="114"/>
                  <a:pt x="1286" y="114"/>
                </a:cubicBezTo>
                <a:cubicBezTo>
                  <a:pt x="1284" y="114"/>
                  <a:pt x="1281" y="113"/>
                  <a:pt x="1280" y="111"/>
                </a:cubicBezTo>
                <a:cubicBezTo>
                  <a:pt x="1279" y="110"/>
                  <a:pt x="1279" y="110"/>
                  <a:pt x="1278" y="111"/>
                </a:cubicBezTo>
                <a:cubicBezTo>
                  <a:pt x="1276" y="113"/>
                  <a:pt x="1276" y="115"/>
                  <a:pt x="1275" y="115"/>
                </a:cubicBezTo>
                <a:cubicBezTo>
                  <a:pt x="1274" y="116"/>
                  <a:pt x="1274" y="118"/>
                  <a:pt x="1272" y="119"/>
                </a:cubicBezTo>
                <a:cubicBezTo>
                  <a:pt x="1272" y="119"/>
                  <a:pt x="1272" y="119"/>
                  <a:pt x="1271" y="118"/>
                </a:cubicBezTo>
                <a:cubicBezTo>
                  <a:pt x="1271" y="118"/>
                  <a:pt x="1270" y="118"/>
                  <a:pt x="1270" y="118"/>
                </a:cubicBezTo>
                <a:cubicBezTo>
                  <a:pt x="1268" y="118"/>
                  <a:pt x="1264" y="114"/>
                  <a:pt x="1264" y="112"/>
                </a:cubicBezTo>
                <a:cubicBezTo>
                  <a:pt x="1263" y="111"/>
                  <a:pt x="1260" y="108"/>
                  <a:pt x="1260" y="108"/>
                </a:cubicBezTo>
                <a:cubicBezTo>
                  <a:pt x="1259" y="107"/>
                  <a:pt x="1260" y="107"/>
                  <a:pt x="1261" y="108"/>
                </a:cubicBezTo>
                <a:cubicBezTo>
                  <a:pt x="1262" y="109"/>
                  <a:pt x="1263" y="109"/>
                  <a:pt x="1264" y="108"/>
                </a:cubicBezTo>
                <a:cubicBezTo>
                  <a:pt x="1265" y="108"/>
                  <a:pt x="1265" y="105"/>
                  <a:pt x="1264" y="105"/>
                </a:cubicBezTo>
                <a:cubicBezTo>
                  <a:pt x="1262" y="105"/>
                  <a:pt x="1263" y="104"/>
                  <a:pt x="1263" y="104"/>
                </a:cubicBezTo>
                <a:cubicBezTo>
                  <a:pt x="1264" y="103"/>
                  <a:pt x="1261" y="101"/>
                  <a:pt x="1263" y="101"/>
                </a:cubicBezTo>
                <a:cubicBezTo>
                  <a:pt x="1264" y="100"/>
                  <a:pt x="1263" y="99"/>
                  <a:pt x="1262" y="99"/>
                </a:cubicBezTo>
                <a:cubicBezTo>
                  <a:pt x="1260" y="99"/>
                  <a:pt x="1259" y="98"/>
                  <a:pt x="1259" y="97"/>
                </a:cubicBezTo>
                <a:cubicBezTo>
                  <a:pt x="1259" y="97"/>
                  <a:pt x="1253" y="96"/>
                  <a:pt x="1253" y="97"/>
                </a:cubicBezTo>
                <a:cubicBezTo>
                  <a:pt x="1253" y="98"/>
                  <a:pt x="1251" y="98"/>
                  <a:pt x="1252" y="97"/>
                </a:cubicBezTo>
                <a:cubicBezTo>
                  <a:pt x="1252" y="96"/>
                  <a:pt x="1250" y="97"/>
                  <a:pt x="1247" y="96"/>
                </a:cubicBezTo>
                <a:cubicBezTo>
                  <a:pt x="1244" y="95"/>
                  <a:pt x="1244" y="93"/>
                  <a:pt x="1243" y="93"/>
                </a:cubicBezTo>
                <a:cubicBezTo>
                  <a:pt x="1243" y="93"/>
                  <a:pt x="1242" y="94"/>
                  <a:pt x="1242" y="94"/>
                </a:cubicBezTo>
                <a:cubicBezTo>
                  <a:pt x="1242" y="95"/>
                  <a:pt x="1242" y="95"/>
                  <a:pt x="1241" y="95"/>
                </a:cubicBezTo>
                <a:cubicBezTo>
                  <a:pt x="1240" y="94"/>
                  <a:pt x="1238" y="96"/>
                  <a:pt x="1239" y="97"/>
                </a:cubicBezTo>
                <a:cubicBezTo>
                  <a:pt x="1240" y="99"/>
                  <a:pt x="1239" y="99"/>
                  <a:pt x="1239" y="100"/>
                </a:cubicBezTo>
                <a:cubicBezTo>
                  <a:pt x="1239" y="102"/>
                  <a:pt x="1238" y="101"/>
                  <a:pt x="1236" y="101"/>
                </a:cubicBezTo>
                <a:cubicBezTo>
                  <a:pt x="1235" y="100"/>
                  <a:pt x="1235" y="101"/>
                  <a:pt x="1235" y="101"/>
                </a:cubicBezTo>
                <a:cubicBezTo>
                  <a:pt x="1234" y="101"/>
                  <a:pt x="1233" y="102"/>
                  <a:pt x="1231" y="101"/>
                </a:cubicBezTo>
                <a:cubicBezTo>
                  <a:pt x="1228" y="100"/>
                  <a:pt x="1226" y="101"/>
                  <a:pt x="1225" y="100"/>
                </a:cubicBezTo>
                <a:cubicBezTo>
                  <a:pt x="1225" y="99"/>
                  <a:pt x="1224" y="99"/>
                  <a:pt x="1224" y="100"/>
                </a:cubicBezTo>
                <a:cubicBezTo>
                  <a:pt x="1223" y="101"/>
                  <a:pt x="1218" y="100"/>
                  <a:pt x="1218" y="99"/>
                </a:cubicBezTo>
                <a:cubicBezTo>
                  <a:pt x="1217" y="98"/>
                  <a:pt x="1219" y="97"/>
                  <a:pt x="1219" y="97"/>
                </a:cubicBezTo>
                <a:cubicBezTo>
                  <a:pt x="1220" y="97"/>
                  <a:pt x="1218" y="96"/>
                  <a:pt x="1216" y="96"/>
                </a:cubicBezTo>
                <a:cubicBezTo>
                  <a:pt x="1214" y="96"/>
                  <a:pt x="1213" y="96"/>
                  <a:pt x="1212" y="96"/>
                </a:cubicBezTo>
                <a:cubicBezTo>
                  <a:pt x="1211" y="95"/>
                  <a:pt x="1209" y="95"/>
                  <a:pt x="1208" y="95"/>
                </a:cubicBezTo>
                <a:cubicBezTo>
                  <a:pt x="1205" y="95"/>
                  <a:pt x="1198" y="96"/>
                  <a:pt x="1197" y="96"/>
                </a:cubicBezTo>
                <a:cubicBezTo>
                  <a:pt x="1196" y="97"/>
                  <a:pt x="1198" y="99"/>
                  <a:pt x="1196" y="99"/>
                </a:cubicBezTo>
                <a:cubicBezTo>
                  <a:pt x="1195" y="99"/>
                  <a:pt x="1196" y="96"/>
                  <a:pt x="1196" y="95"/>
                </a:cubicBezTo>
                <a:cubicBezTo>
                  <a:pt x="1196" y="93"/>
                  <a:pt x="1193" y="93"/>
                  <a:pt x="1194" y="94"/>
                </a:cubicBezTo>
                <a:cubicBezTo>
                  <a:pt x="1194" y="95"/>
                  <a:pt x="1190" y="95"/>
                  <a:pt x="1189" y="95"/>
                </a:cubicBezTo>
                <a:cubicBezTo>
                  <a:pt x="1188" y="94"/>
                  <a:pt x="1187" y="93"/>
                  <a:pt x="1184" y="92"/>
                </a:cubicBezTo>
                <a:cubicBezTo>
                  <a:pt x="1182" y="91"/>
                  <a:pt x="1179" y="94"/>
                  <a:pt x="1180" y="95"/>
                </a:cubicBezTo>
                <a:cubicBezTo>
                  <a:pt x="1180" y="96"/>
                  <a:pt x="1182" y="95"/>
                  <a:pt x="1182" y="96"/>
                </a:cubicBezTo>
                <a:cubicBezTo>
                  <a:pt x="1182" y="97"/>
                  <a:pt x="1177" y="96"/>
                  <a:pt x="1177" y="97"/>
                </a:cubicBezTo>
                <a:cubicBezTo>
                  <a:pt x="1177" y="98"/>
                  <a:pt x="1172" y="99"/>
                  <a:pt x="1170" y="99"/>
                </a:cubicBezTo>
                <a:cubicBezTo>
                  <a:pt x="1166" y="100"/>
                  <a:pt x="1165" y="100"/>
                  <a:pt x="1164" y="101"/>
                </a:cubicBezTo>
                <a:cubicBezTo>
                  <a:pt x="1162" y="103"/>
                  <a:pt x="1163" y="100"/>
                  <a:pt x="1165" y="99"/>
                </a:cubicBezTo>
                <a:cubicBezTo>
                  <a:pt x="1166" y="97"/>
                  <a:pt x="1168" y="98"/>
                  <a:pt x="1169" y="96"/>
                </a:cubicBezTo>
                <a:cubicBezTo>
                  <a:pt x="1169" y="95"/>
                  <a:pt x="1171" y="95"/>
                  <a:pt x="1173" y="95"/>
                </a:cubicBezTo>
                <a:cubicBezTo>
                  <a:pt x="1176" y="95"/>
                  <a:pt x="1175" y="93"/>
                  <a:pt x="1177" y="93"/>
                </a:cubicBezTo>
                <a:cubicBezTo>
                  <a:pt x="1178" y="92"/>
                  <a:pt x="1180" y="91"/>
                  <a:pt x="1181" y="90"/>
                </a:cubicBezTo>
                <a:cubicBezTo>
                  <a:pt x="1181" y="89"/>
                  <a:pt x="1187" y="87"/>
                  <a:pt x="1188" y="87"/>
                </a:cubicBezTo>
                <a:cubicBezTo>
                  <a:pt x="1189" y="87"/>
                  <a:pt x="1190" y="85"/>
                  <a:pt x="1190" y="85"/>
                </a:cubicBezTo>
                <a:cubicBezTo>
                  <a:pt x="1191" y="85"/>
                  <a:pt x="1194" y="83"/>
                  <a:pt x="1195" y="83"/>
                </a:cubicBezTo>
                <a:cubicBezTo>
                  <a:pt x="1197" y="82"/>
                  <a:pt x="1197" y="81"/>
                  <a:pt x="1197" y="80"/>
                </a:cubicBezTo>
                <a:cubicBezTo>
                  <a:pt x="1197" y="79"/>
                  <a:pt x="1196" y="80"/>
                  <a:pt x="1195" y="79"/>
                </a:cubicBezTo>
                <a:cubicBezTo>
                  <a:pt x="1195" y="78"/>
                  <a:pt x="1196" y="79"/>
                  <a:pt x="1198" y="78"/>
                </a:cubicBezTo>
                <a:cubicBezTo>
                  <a:pt x="1199" y="78"/>
                  <a:pt x="1198" y="76"/>
                  <a:pt x="1197" y="76"/>
                </a:cubicBezTo>
                <a:cubicBezTo>
                  <a:pt x="1195" y="76"/>
                  <a:pt x="1197" y="75"/>
                  <a:pt x="1196" y="74"/>
                </a:cubicBezTo>
                <a:cubicBezTo>
                  <a:pt x="1196" y="73"/>
                  <a:pt x="1195" y="74"/>
                  <a:pt x="1194" y="74"/>
                </a:cubicBezTo>
                <a:cubicBezTo>
                  <a:pt x="1194" y="74"/>
                  <a:pt x="1193" y="74"/>
                  <a:pt x="1193" y="74"/>
                </a:cubicBezTo>
                <a:cubicBezTo>
                  <a:pt x="1193" y="72"/>
                  <a:pt x="1193" y="71"/>
                  <a:pt x="1193" y="70"/>
                </a:cubicBezTo>
                <a:cubicBezTo>
                  <a:pt x="1192" y="70"/>
                  <a:pt x="1192" y="70"/>
                  <a:pt x="1191" y="70"/>
                </a:cubicBezTo>
                <a:cubicBezTo>
                  <a:pt x="1190" y="71"/>
                  <a:pt x="1190" y="71"/>
                  <a:pt x="1189" y="70"/>
                </a:cubicBezTo>
                <a:cubicBezTo>
                  <a:pt x="1187" y="69"/>
                  <a:pt x="1183" y="68"/>
                  <a:pt x="1183" y="69"/>
                </a:cubicBezTo>
                <a:cubicBezTo>
                  <a:pt x="1183" y="69"/>
                  <a:pt x="1182" y="69"/>
                  <a:pt x="1181" y="69"/>
                </a:cubicBezTo>
                <a:cubicBezTo>
                  <a:pt x="1181" y="68"/>
                  <a:pt x="1180" y="68"/>
                  <a:pt x="1180" y="69"/>
                </a:cubicBezTo>
                <a:cubicBezTo>
                  <a:pt x="1180" y="69"/>
                  <a:pt x="1176" y="69"/>
                  <a:pt x="1175" y="69"/>
                </a:cubicBezTo>
                <a:cubicBezTo>
                  <a:pt x="1174" y="68"/>
                  <a:pt x="1172" y="69"/>
                  <a:pt x="1172" y="70"/>
                </a:cubicBezTo>
                <a:cubicBezTo>
                  <a:pt x="1172" y="71"/>
                  <a:pt x="1168" y="71"/>
                  <a:pt x="1167" y="71"/>
                </a:cubicBezTo>
                <a:cubicBezTo>
                  <a:pt x="1166" y="71"/>
                  <a:pt x="1170" y="67"/>
                  <a:pt x="1170" y="67"/>
                </a:cubicBezTo>
                <a:cubicBezTo>
                  <a:pt x="1170" y="66"/>
                  <a:pt x="1168" y="67"/>
                  <a:pt x="1167" y="67"/>
                </a:cubicBezTo>
                <a:cubicBezTo>
                  <a:pt x="1165" y="67"/>
                  <a:pt x="1163" y="67"/>
                  <a:pt x="1163" y="66"/>
                </a:cubicBezTo>
                <a:cubicBezTo>
                  <a:pt x="1162" y="66"/>
                  <a:pt x="1159" y="65"/>
                  <a:pt x="1158" y="66"/>
                </a:cubicBezTo>
                <a:cubicBezTo>
                  <a:pt x="1156" y="66"/>
                  <a:pt x="1158" y="65"/>
                  <a:pt x="1159" y="65"/>
                </a:cubicBezTo>
                <a:cubicBezTo>
                  <a:pt x="1160" y="65"/>
                  <a:pt x="1162" y="64"/>
                  <a:pt x="1163" y="63"/>
                </a:cubicBezTo>
                <a:cubicBezTo>
                  <a:pt x="1164" y="63"/>
                  <a:pt x="1164" y="63"/>
                  <a:pt x="1164" y="62"/>
                </a:cubicBezTo>
                <a:cubicBezTo>
                  <a:pt x="1163" y="61"/>
                  <a:pt x="1161" y="61"/>
                  <a:pt x="1160" y="61"/>
                </a:cubicBezTo>
                <a:cubicBezTo>
                  <a:pt x="1158" y="61"/>
                  <a:pt x="1157" y="60"/>
                  <a:pt x="1155" y="60"/>
                </a:cubicBezTo>
                <a:cubicBezTo>
                  <a:pt x="1154" y="60"/>
                  <a:pt x="1153" y="60"/>
                  <a:pt x="1150" y="61"/>
                </a:cubicBezTo>
                <a:cubicBezTo>
                  <a:pt x="1147" y="62"/>
                  <a:pt x="1147" y="64"/>
                  <a:pt x="1145" y="65"/>
                </a:cubicBezTo>
                <a:cubicBezTo>
                  <a:pt x="1144" y="65"/>
                  <a:pt x="1141" y="68"/>
                  <a:pt x="1142" y="68"/>
                </a:cubicBezTo>
                <a:cubicBezTo>
                  <a:pt x="1144" y="69"/>
                  <a:pt x="1143" y="69"/>
                  <a:pt x="1143" y="70"/>
                </a:cubicBezTo>
                <a:cubicBezTo>
                  <a:pt x="1143" y="71"/>
                  <a:pt x="1142" y="71"/>
                  <a:pt x="1141" y="71"/>
                </a:cubicBezTo>
                <a:cubicBezTo>
                  <a:pt x="1139" y="71"/>
                  <a:pt x="1134" y="71"/>
                  <a:pt x="1134" y="72"/>
                </a:cubicBezTo>
                <a:cubicBezTo>
                  <a:pt x="1134" y="73"/>
                  <a:pt x="1137" y="73"/>
                  <a:pt x="1137" y="74"/>
                </a:cubicBezTo>
                <a:cubicBezTo>
                  <a:pt x="1137" y="74"/>
                  <a:pt x="1135" y="74"/>
                  <a:pt x="1134" y="73"/>
                </a:cubicBezTo>
                <a:cubicBezTo>
                  <a:pt x="1133" y="73"/>
                  <a:pt x="1131" y="73"/>
                  <a:pt x="1130" y="74"/>
                </a:cubicBezTo>
                <a:cubicBezTo>
                  <a:pt x="1130" y="75"/>
                  <a:pt x="1128" y="75"/>
                  <a:pt x="1127" y="75"/>
                </a:cubicBezTo>
                <a:cubicBezTo>
                  <a:pt x="1127" y="74"/>
                  <a:pt x="1127" y="75"/>
                  <a:pt x="1126" y="75"/>
                </a:cubicBezTo>
                <a:cubicBezTo>
                  <a:pt x="1126" y="75"/>
                  <a:pt x="1125" y="75"/>
                  <a:pt x="1125" y="75"/>
                </a:cubicBezTo>
                <a:cubicBezTo>
                  <a:pt x="1124" y="74"/>
                  <a:pt x="1126" y="73"/>
                  <a:pt x="1126" y="72"/>
                </a:cubicBezTo>
                <a:cubicBezTo>
                  <a:pt x="1125" y="72"/>
                  <a:pt x="1122" y="72"/>
                  <a:pt x="1122" y="73"/>
                </a:cubicBezTo>
                <a:cubicBezTo>
                  <a:pt x="1122" y="74"/>
                  <a:pt x="1121" y="74"/>
                  <a:pt x="1120" y="73"/>
                </a:cubicBezTo>
                <a:cubicBezTo>
                  <a:pt x="1120" y="73"/>
                  <a:pt x="1119" y="73"/>
                  <a:pt x="1119" y="73"/>
                </a:cubicBezTo>
                <a:cubicBezTo>
                  <a:pt x="1118" y="73"/>
                  <a:pt x="1117" y="74"/>
                  <a:pt x="1116" y="74"/>
                </a:cubicBezTo>
                <a:cubicBezTo>
                  <a:pt x="1116" y="75"/>
                  <a:pt x="1115" y="75"/>
                  <a:pt x="1114" y="74"/>
                </a:cubicBezTo>
                <a:cubicBezTo>
                  <a:pt x="1113" y="74"/>
                  <a:pt x="1112" y="74"/>
                  <a:pt x="1112" y="75"/>
                </a:cubicBezTo>
                <a:cubicBezTo>
                  <a:pt x="1112" y="76"/>
                  <a:pt x="1115" y="76"/>
                  <a:pt x="1115" y="77"/>
                </a:cubicBezTo>
                <a:cubicBezTo>
                  <a:pt x="1115" y="77"/>
                  <a:pt x="1108" y="77"/>
                  <a:pt x="1108" y="78"/>
                </a:cubicBezTo>
                <a:cubicBezTo>
                  <a:pt x="1107" y="78"/>
                  <a:pt x="1105" y="78"/>
                  <a:pt x="1102" y="78"/>
                </a:cubicBezTo>
                <a:cubicBezTo>
                  <a:pt x="1099" y="78"/>
                  <a:pt x="1101" y="80"/>
                  <a:pt x="1098" y="80"/>
                </a:cubicBezTo>
                <a:cubicBezTo>
                  <a:pt x="1096" y="81"/>
                  <a:pt x="1095" y="81"/>
                  <a:pt x="1094" y="82"/>
                </a:cubicBezTo>
                <a:cubicBezTo>
                  <a:pt x="1094" y="83"/>
                  <a:pt x="1092" y="83"/>
                  <a:pt x="1091" y="82"/>
                </a:cubicBezTo>
                <a:cubicBezTo>
                  <a:pt x="1090" y="81"/>
                  <a:pt x="1088" y="83"/>
                  <a:pt x="1089" y="83"/>
                </a:cubicBezTo>
                <a:cubicBezTo>
                  <a:pt x="1090" y="83"/>
                  <a:pt x="1089" y="84"/>
                  <a:pt x="1089" y="84"/>
                </a:cubicBezTo>
                <a:cubicBezTo>
                  <a:pt x="1088" y="84"/>
                  <a:pt x="1088" y="84"/>
                  <a:pt x="1087" y="84"/>
                </a:cubicBezTo>
                <a:cubicBezTo>
                  <a:pt x="1087" y="85"/>
                  <a:pt x="1087" y="85"/>
                  <a:pt x="1087" y="85"/>
                </a:cubicBezTo>
                <a:cubicBezTo>
                  <a:pt x="1088" y="85"/>
                  <a:pt x="1089" y="86"/>
                  <a:pt x="1088" y="86"/>
                </a:cubicBezTo>
                <a:cubicBezTo>
                  <a:pt x="1088" y="87"/>
                  <a:pt x="1087" y="87"/>
                  <a:pt x="1086" y="86"/>
                </a:cubicBezTo>
                <a:cubicBezTo>
                  <a:pt x="1086" y="86"/>
                  <a:pt x="1085" y="86"/>
                  <a:pt x="1085" y="86"/>
                </a:cubicBezTo>
                <a:cubicBezTo>
                  <a:pt x="1084" y="87"/>
                  <a:pt x="1086" y="88"/>
                  <a:pt x="1087" y="88"/>
                </a:cubicBezTo>
                <a:cubicBezTo>
                  <a:pt x="1088" y="87"/>
                  <a:pt x="1089" y="88"/>
                  <a:pt x="1089" y="89"/>
                </a:cubicBezTo>
                <a:cubicBezTo>
                  <a:pt x="1089" y="89"/>
                  <a:pt x="1088" y="89"/>
                  <a:pt x="1087" y="89"/>
                </a:cubicBezTo>
                <a:cubicBezTo>
                  <a:pt x="1087" y="89"/>
                  <a:pt x="1086" y="89"/>
                  <a:pt x="1086" y="89"/>
                </a:cubicBezTo>
                <a:cubicBezTo>
                  <a:pt x="1085" y="90"/>
                  <a:pt x="1086" y="90"/>
                  <a:pt x="1087" y="90"/>
                </a:cubicBezTo>
                <a:cubicBezTo>
                  <a:pt x="1088" y="90"/>
                  <a:pt x="1088" y="91"/>
                  <a:pt x="1089" y="92"/>
                </a:cubicBezTo>
                <a:cubicBezTo>
                  <a:pt x="1089" y="92"/>
                  <a:pt x="1089" y="92"/>
                  <a:pt x="1089" y="92"/>
                </a:cubicBezTo>
                <a:cubicBezTo>
                  <a:pt x="1090" y="93"/>
                  <a:pt x="1088" y="93"/>
                  <a:pt x="1088" y="94"/>
                </a:cubicBezTo>
                <a:cubicBezTo>
                  <a:pt x="1089" y="95"/>
                  <a:pt x="1087" y="95"/>
                  <a:pt x="1087" y="94"/>
                </a:cubicBezTo>
                <a:cubicBezTo>
                  <a:pt x="1087" y="94"/>
                  <a:pt x="1084" y="93"/>
                  <a:pt x="1083" y="94"/>
                </a:cubicBezTo>
                <a:cubicBezTo>
                  <a:pt x="1083" y="95"/>
                  <a:pt x="1082" y="96"/>
                  <a:pt x="1081" y="95"/>
                </a:cubicBezTo>
                <a:cubicBezTo>
                  <a:pt x="1080" y="94"/>
                  <a:pt x="1078" y="95"/>
                  <a:pt x="1075" y="95"/>
                </a:cubicBezTo>
                <a:cubicBezTo>
                  <a:pt x="1072" y="95"/>
                  <a:pt x="1066" y="95"/>
                  <a:pt x="1064" y="96"/>
                </a:cubicBezTo>
                <a:cubicBezTo>
                  <a:pt x="1062" y="97"/>
                  <a:pt x="1061" y="99"/>
                  <a:pt x="1062" y="100"/>
                </a:cubicBezTo>
                <a:cubicBezTo>
                  <a:pt x="1064" y="102"/>
                  <a:pt x="1063" y="102"/>
                  <a:pt x="1063" y="103"/>
                </a:cubicBezTo>
                <a:cubicBezTo>
                  <a:pt x="1063" y="104"/>
                  <a:pt x="1066" y="106"/>
                  <a:pt x="1068" y="106"/>
                </a:cubicBezTo>
                <a:cubicBezTo>
                  <a:pt x="1070" y="107"/>
                  <a:pt x="1072" y="109"/>
                  <a:pt x="1071" y="110"/>
                </a:cubicBezTo>
                <a:cubicBezTo>
                  <a:pt x="1070" y="112"/>
                  <a:pt x="1066" y="110"/>
                  <a:pt x="1064" y="108"/>
                </a:cubicBezTo>
                <a:cubicBezTo>
                  <a:pt x="1061" y="106"/>
                  <a:pt x="1056" y="105"/>
                  <a:pt x="1054" y="106"/>
                </a:cubicBezTo>
                <a:cubicBezTo>
                  <a:pt x="1053" y="106"/>
                  <a:pt x="1053" y="105"/>
                  <a:pt x="1052" y="105"/>
                </a:cubicBezTo>
                <a:cubicBezTo>
                  <a:pt x="1052" y="104"/>
                  <a:pt x="1052" y="104"/>
                  <a:pt x="1051" y="104"/>
                </a:cubicBezTo>
                <a:cubicBezTo>
                  <a:pt x="1048" y="104"/>
                  <a:pt x="1046" y="106"/>
                  <a:pt x="1048" y="106"/>
                </a:cubicBezTo>
                <a:cubicBezTo>
                  <a:pt x="1050" y="106"/>
                  <a:pt x="1051" y="106"/>
                  <a:pt x="1050" y="107"/>
                </a:cubicBezTo>
                <a:cubicBezTo>
                  <a:pt x="1049" y="108"/>
                  <a:pt x="1050" y="107"/>
                  <a:pt x="1052" y="108"/>
                </a:cubicBezTo>
                <a:cubicBezTo>
                  <a:pt x="1054" y="109"/>
                  <a:pt x="1051" y="110"/>
                  <a:pt x="1049" y="109"/>
                </a:cubicBezTo>
                <a:cubicBezTo>
                  <a:pt x="1047" y="108"/>
                  <a:pt x="1045" y="109"/>
                  <a:pt x="1044" y="110"/>
                </a:cubicBezTo>
                <a:cubicBezTo>
                  <a:pt x="1043" y="111"/>
                  <a:pt x="1046" y="114"/>
                  <a:pt x="1050" y="114"/>
                </a:cubicBezTo>
                <a:cubicBezTo>
                  <a:pt x="1053" y="115"/>
                  <a:pt x="1052" y="116"/>
                  <a:pt x="1054" y="116"/>
                </a:cubicBezTo>
                <a:cubicBezTo>
                  <a:pt x="1055" y="117"/>
                  <a:pt x="1054" y="117"/>
                  <a:pt x="1053" y="118"/>
                </a:cubicBezTo>
                <a:cubicBezTo>
                  <a:pt x="1052" y="118"/>
                  <a:pt x="1050" y="116"/>
                  <a:pt x="1048" y="115"/>
                </a:cubicBezTo>
                <a:cubicBezTo>
                  <a:pt x="1047" y="115"/>
                  <a:pt x="1046" y="115"/>
                  <a:pt x="1044" y="115"/>
                </a:cubicBezTo>
                <a:cubicBezTo>
                  <a:pt x="1043" y="115"/>
                  <a:pt x="1041" y="115"/>
                  <a:pt x="1041" y="114"/>
                </a:cubicBezTo>
                <a:cubicBezTo>
                  <a:pt x="1040" y="113"/>
                  <a:pt x="1041" y="112"/>
                  <a:pt x="1041" y="112"/>
                </a:cubicBezTo>
                <a:cubicBezTo>
                  <a:pt x="1040" y="111"/>
                  <a:pt x="1040" y="109"/>
                  <a:pt x="1042" y="107"/>
                </a:cubicBezTo>
                <a:cubicBezTo>
                  <a:pt x="1043" y="106"/>
                  <a:pt x="1041" y="103"/>
                  <a:pt x="1040" y="102"/>
                </a:cubicBezTo>
                <a:cubicBezTo>
                  <a:pt x="1038" y="102"/>
                  <a:pt x="1038" y="103"/>
                  <a:pt x="1039" y="104"/>
                </a:cubicBezTo>
                <a:cubicBezTo>
                  <a:pt x="1039" y="104"/>
                  <a:pt x="1039" y="107"/>
                  <a:pt x="1038" y="108"/>
                </a:cubicBezTo>
                <a:cubicBezTo>
                  <a:pt x="1036" y="110"/>
                  <a:pt x="1032" y="110"/>
                  <a:pt x="1032" y="111"/>
                </a:cubicBezTo>
                <a:cubicBezTo>
                  <a:pt x="1032" y="112"/>
                  <a:pt x="1030" y="113"/>
                  <a:pt x="1031" y="114"/>
                </a:cubicBezTo>
                <a:cubicBezTo>
                  <a:pt x="1032" y="114"/>
                  <a:pt x="1035" y="118"/>
                  <a:pt x="1036" y="119"/>
                </a:cubicBezTo>
                <a:cubicBezTo>
                  <a:pt x="1036" y="121"/>
                  <a:pt x="1032" y="124"/>
                  <a:pt x="1033" y="127"/>
                </a:cubicBezTo>
                <a:cubicBezTo>
                  <a:pt x="1034" y="129"/>
                  <a:pt x="1033" y="130"/>
                  <a:pt x="1033" y="131"/>
                </a:cubicBezTo>
                <a:cubicBezTo>
                  <a:pt x="1034" y="131"/>
                  <a:pt x="1034" y="131"/>
                  <a:pt x="1035" y="131"/>
                </a:cubicBezTo>
                <a:cubicBezTo>
                  <a:pt x="1036" y="131"/>
                  <a:pt x="1036" y="131"/>
                  <a:pt x="1037" y="131"/>
                </a:cubicBezTo>
                <a:cubicBezTo>
                  <a:pt x="1038" y="132"/>
                  <a:pt x="1039" y="131"/>
                  <a:pt x="1041" y="130"/>
                </a:cubicBezTo>
                <a:cubicBezTo>
                  <a:pt x="1044" y="130"/>
                  <a:pt x="1048" y="132"/>
                  <a:pt x="1050" y="133"/>
                </a:cubicBezTo>
                <a:cubicBezTo>
                  <a:pt x="1051" y="134"/>
                  <a:pt x="1050" y="135"/>
                  <a:pt x="1051" y="136"/>
                </a:cubicBezTo>
                <a:cubicBezTo>
                  <a:pt x="1052" y="138"/>
                  <a:pt x="1049" y="138"/>
                  <a:pt x="1049" y="140"/>
                </a:cubicBezTo>
                <a:cubicBezTo>
                  <a:pt x="1049" y="141"/>
                  <a:pt x="1054" y="142"/>
                  <a:pt x="1054" y="143"/>
                </a:cubicBezTo>
                <a:cubicBezTo>
                  <a:pt x="1054" y="143"/>
                  <a:pt x="1051" y="143"/>
                  <a:pt x="1049" y="142"/>
                </a:cubicBezTo>
                <a:cubicBezTo>
                  <a:pt x="1048" y="142"/>
                  <a:pt x="1048" y="140"/>
                  <a:pt x="1047" y="140"/>
                </a:cubicBezTo>
                <a:cubicBezTo>
                  <a:pt x="1047" y="139"/>
                  <a:pt x="1048" y="138"/>
                  <a:pt x="1048" y="137"/>
                </a:cubicBezTo>
                <a:cubicBezTo>
                  <a:pt x="1049" y="135"/>
                  <a:pt x="1047" y="135"/>
                  <a:pt x="1046" y="134"/>
                </a:cubicBezTo>
                <a:cubicBezTo>
                  <a:pt x="1046" y="133"/>
                  <a:pt x="1045" y="132"/>
                  <a:pt x="1044" y="132"/>
                </a:cubicBezTo>
                <a:cubicBezTo>
                  <a:pt x="1043" y="132"/>
                  <a:pt x="1038" y="133"/>
                  <a:pt x="1037" y="134"/>
                </a:cubicBezTo>
                <a:cubicBezTo>
                  <a:pt x="1036" y="135"/>
                  <a:pt x="1037" y="138"/>
                  <a:pt x="1038" y="140"/>
                </a:cubicBezTo>
                <a:cubicBezTo>
                  <a:pt x="1039" y="141"/>
                  <a:pt x="1034" y="144"/>
                  <a:pt x="1034" y="145"/>
                </a:cubicBezTo>
                <a:cubicBezTo>
                  <a:pt x="1035" y="146"/>
                  <a:pt x="1033" y="147"/>
                  <a:pt x="1031" y="148"/>
                </a:cubicBezTo>
                <a:cubicBezTo>
                  <a:pt x="1029" y="149"/>
                  <a:pt x="1027" y="149"/>
                  <a:pt x="1027" y="151"/>
                </a:cubicBezTo>
                <a:cubicBezTo>
                  <a:pt x="1027" y="153"/>
                  <a:pt x="1025" y="152"/>
                  <a:pt x="1024" y="151"/>
                </a:cubicBezTo>
                <a:cubicBezTo>
                  <a:pt x="1023" y="151"/>
                  <a:pt x="1022" y="151"/>
                  <a:pt x="1021" y="151"/>
                </a:cubicBezTo>
                <a:cubicBezTo>
                  <a:pt x="1020" y="151"/>
                  <a:pt x="1019" y="151"/>
                  <a:pt x="1019" y="151"/>
                </a:cubicBezTo>
                <a:cubicBezTo>
                  <a:pt x="1017" y="151"/>
                  <a:pt x="1017" y="150"/>
                  <a:pt x="1015" y="150"/>
                </a:cubicBezTo>
                <a:cubicBezTo>
                  <a:pt x="1014" y="151"/>
                  <a:pt x="1013" y="150"/>
                  <a:pt x="1013" y="149"/>
                </a:cubicBezTo>
                <a:cubicBezTo>
                  <a:pt x="1014" y="147"/>
                  <a:pt x="1015" y="148"/>
                  <a:pt x="1015" y="149"/>
                </a:cubicBezTo>
                <a:cubicBezTo>
                  <a:pt x="1016" y="150"/>
                  <a:pt x="1017" y="150"/>
                  <a:pt x="1018" y="149"/>
                </a:cubicBezTo>
                <a:cubicBezTo>
                  <a:pt x="1019" y="148"/>
                  <a:pt x="1019" y="150"/>
                  <a:pt x="1020" y="150"/>
                </a:cubicBezTo>
                <a:cubicBezTo>
                  <a:pt x="1021" y="150"/>
                  <a:pt x="1021" y="150"/>
                  <a:pt x="1022" y="149"/>
                </a:cubicBezTo>
                <a:cubicBezTo>
                  <a:pt x="1022" y="149"/>
                  <a:pt x="1022" y="149"/>
                  <a:pt x="1023" y="149"/>
                </a:cubicBezTo>
                <a:cubicBezTo>
                  <a:pt x="1024" y="149"/>
                  <a:pt x="1024" y="149"/>
                  <a:pt x="1024" y="148"/>
                </a:cubicBezTo>
                <a:cubicBezTo>
                  <a:pt x="1023" y="147"/>
                  <a:pt x="1025" y="147"/>
                  <a:pt x="1025" y="146"/>
                </a:cubicBezTo>
                <a:cubicBezTo>
                  <a:pt x="1026" y="146"/>
                  <a:pt x="1026" y="145"/>
                  <a:pt x="1027" y="144"/>
                </a:cubicBezTo>
                <a:cubicBezTo>
                  <a:pt x="1028" y="144"/>
                  <a:pt x="1027" y="143"/>
                  <a:pt x="1028" y="143"/>
                </a:cubicBezTo>
                <a:cubicBezTo>
                  <a:pt x="1029" y="143"/>
                  <a:pt x="1029" y="141"/>
                  <a:pt x="1030" y="141"/>
                </a:cubicBezTo>
                <a:cubicBezTo>
                  <a:pt x="1031" y="141"/>
                  <a:pt x="1031" y="140"/>
                  <a:pt x="1031" y="139"/>
                </a:cubicBezTo>
                <a:cubicBezTo>
                  <a:pt x="1030" y="139"/>
                  <a:pt x="1031" y="137"/>
                  <a:pt x="1032" y="137"/>
                </a:cubicBezTo>
                <a:cubicBezTo>
                  <a:pt x="1033" y="136"/>
                  <a:pt x="1033" y="136"/>
                  <a:pt x="1032" y="135"/>
                </a:cubicBezTo>
                <a:cubicBezTo>
                  <a:pt x="1031" y="134"/>
                  <a:pt x="1028" y="133"/>
                  <a:pt x="1029" y="131"/>
                </a:cubicBezTo>
                <a:cubicBezTo>
                  <a:pt x="1029" y="130"/>
                  <a:pt x="1028" y="128"/>
                  <a:pt x="1029" y="127"/>
                </a:cubicBezTo>
                <a:cubicBezTo>
                  <a:pt x="1029" y="126"/>
                  <a:pt x="1029" y="124"/>
                  <a:pt x="1028" y="123"/>
                </a:cubicBezTo>
                <a:cubicBezTo>
                  <a:pt x="1028" y="122"/>
                  <a:pt x="1029" y="121"/>
                  <a:pt x="1030" y="119"/>
                </a:cubicBezTo>
                <a:cubicBezTo>
                  <a:pt x="1030" y="117"/>
                  <a:pt x="1027" y="114"/>
                  <a:pt x="1026" y="114"/>
                </a:cubicBezTo>
                <a:cubicBezTo>
                  <a:pt x="1025" y="113"/>
                  <a:pt x="1026" y="112"/>
                  <a:pt x="1027" y="111"/>
                </a:cubicBezTo>
                <a:cubicBezTo>
                  <a:pt x="1029" y="109"/>
                  <a:pt x="1029" y="104"/>
                  <a:pt x="1029" y="103"/>
                </a:cubicBezTo>
                <a:cubicBezTo>
                  <a:pt x="1029" y="102"/>
                  <a:pt x="1025" y="101"/>
                  <a:pt x="1024" y="102"/>
                </a:cubicBezTo>
                <a:cubicBezTo>
                  <a:pt x="1023" y="102"/>
                  <a:pt x="1017" y="101"/>
                  <a:pt x="1016" y="101"/>
                </a:cubicBezTo>
                <a:cubicBezTo>
                  <a:pt x="1015" y="101"/>
                  <a:pt x="1014" y="102"/>
                  <a:pt x="1014" y="104"/>
                </a:cubicBezTo>
                <a:cubicBezTo>
                  <a:pt x="1013" y="105"/>
                  <a:pt x="1012" y="107"/>
                  <a:pt x="1011" y="110"/>
                </a:cubicBezTo>
                <a:cubicBezTo>
                  <a:pt x="1010" y="112"/>
                  <a:pt x="1007" y="113"/>
                  <a:pt x="1005" y="114"/>
                </a:cubicBezTo>
                <a:cubicBezTo>
                  <a:pt x="1004" y="115"/>
                  <a:pt x="1003" y="117"/>
                  <a:pt x="1003" y="118"/>
                </a:cubicBezTo>
                <a:cubicBezTo>
                  <a:pt x="1004" y="118"/>
                  <a:pt x="1004" y="118"/>
                  <a:pt x="1005" y="118"/>
                </a:cubicBezTo>
                <a:cubicBezTo>
                  <a:pt x="1005" y="118"/>
                  <a:pt x="1005" y="118"/>
                  <a:pt x="1006" y="118"/>
                </a:cubicBezTo>
                <a:cubicBezTo>
                  <a:pt x="1006" y="119"/>
                  <a:pt x="1006" y="121"/>
                  <a:pt x="1005" y="122"/>
                </a:cubicBezTo>
                <a:cubicBezTo>
                  <a:pt x="1005" y="122"/>
                  <a:pt x="1006" y="123"/>
                  <a:pt x="1005" y="124"/>
                </a:cubicBezTo>
                <a:cubicBezTo>
                  <a:pt x="1004" y="124"/>
                  <a:pt x="1003" y="126"/>
                  <a:pt x="1003" y="127"/>
                </a:cubicBezTo>
                <a:cubicBezTo>
                  <a:pt x="1004" y="127"/>
                  <a:pt x="1007" y="128"/>
                  <a:pt x="1009" y="128"/>
                </a:cubicBezTo>
                <a:cubicBezTo>
                  <a:pt x="1010" y="129"/>
                  <a:pt x="1009" y="131"/>
                  <a:pt x="1010" y="132"/>
                </a:cubicBezTo>
                <a:cubicBezTo>
                  <a:pt x="1011" y="133"/>
                  <a:pt x="1012" y="132"/>
                  <a:pt x="1013" y="133"/>
                </a:cubicBezTo>
                <a:cubicBezTo>
                  <a:pt x="1013" y="134"/>
                  <a:pt x="1011" y="137"/>
                  <a:pt x="1010" y="137"/>
                </a:cubicBezTo>
                <a:cubicBezTo>
                  <a:pt x="1009" y="138"/>
                  <a:pt x="1006" y="134"/>
                  <a:pt x="1005" y="133"/>
                </a:cubicBezTo>
                <a:cubicBezTo>
                  <a:pt x="1004" y="133"/>
                  <a:pt x="1000" y="131"/>
                  <a:pt x="998" y="130"/>
                </a:cubicBezTo>
                <a:cubicBezTo>
                  <a:pt x="996" y="129"/>
                  <a:pt x="995" y="129"/>
                  <a:pt x="993" y="128"/>
                </a:cubicBezTo>
                <a:cubicBezTo>
                  <a:pt x="990" y="127"/>
                  <a:pt x="989" y="126"/>
                  <a:pt x="985" y="126"/>
                </a:cubicBezTo>
                <a:cubicBezTo>
                  <a:pt x="983" y="126"/>
                  <a:pt x="981" y="126"/>
                  <a:pt x="980" y="126"/>
                </a:cubicBezTo>
                <a:cubicBezTo>
                  <a:pt x="979" y="125"/>
                  <a:pt x="978" y="125"/>
                  <a:pt x="977" y="125"/>
                </a:cubicBezTo>
                <a:cubicBezTo>
                  <a:pt x="976" y="125"/>
                  <a:pt x="976" y="124"/>
                  <a:pt x="974" y="123"/>
                </a:cubicBezTo>
                <a:cubicBezTo>
                  <a:pt x="972" y="122"/>
                  <a:pt x="970" y="121"/>
                  <a:pt x="969" y="121"/>
                </a:cubicBezTo>
                <a:cubicBezTo>
                  <a:pt x="967" y="122"/>
                  <a:pt x="968" y="124"/>
                  <a:pt x="970" y="125"/>
                </a:cubicBezTo>
                <a:cubicBezTo>
                  <a:pt x="972" y="125"/>
                  <a:pt x="971" y="126"/>
                  <a:pt x="973" y="126"/>
                </a:cubicBezTo>
                <a:cubicBezTo>
                  <a:pt x="975" y="126"/>
                  <a:pt x="976" y="127"/>
                  <a:pt x="976" y="128"/>
                </a:cubicBezTo>
                <a:cubicBezTo>
                  <a:pt x="976" y="129"/>
                  <a:pt x="977" y="131"/>
                  <a:pt x="978" y="131"/>
                </a:cubicBezTo>
                <a:cubicBezTo>
                  <a:pt x="979" y="132"/>
                  <a:pt x="978" y="134"/>
                  <a:pt x="976" y="134"/>
                </a:cubicBezTo>
                <a:cubicBezTo>
                  <a:pt x="975" y="134"/>
                  <a:pt x="973" y="134"/>
                  <a:pt x="974" y="135"/>
                </a:cubicBezTo>
                <a:cubicBezTo>
                  <a:pt x="974" y="136"/>
                  <a:pt x="973" y="137"/>
                  <a:pt x="971" y="136"/>
                </a:cubicBezTo>
                <a:cubicBezTo>
                  <a:pt x="970" y="136"/>
                  <a:pt x="971" y="134"/>
                  <a:pt x="971" y="134"/>
                </a:cubicBezTo>
                <a:cubicBezTo>
                  <a:pt x="972" y="133"/>
                  <a:pt x="970" y="132"/>
                  <a:pt x="969" y="132"/>
                </a:cubicBezTo>
                <a:cubicBezTo>
                  <a:pt x="968" y="131"/>
                  <a:pt x="963" y="134"/>
                  <a:pt x="962" y="135"/>
                </a:cubicBezTo>
                <a:cubicBezTo>
                  <a:pt x="962" y="135"/>
                  <a:pt x="961" y="135"/>
                  <a:pt x="960" y="135"/>
                </a:cubicBezTo>
                <a:cubicBezTo>
                  <a:pt x="958" y="135"/>
                  <a:pt x="957" y="135"/>
                  <a:pt x="955" y="135"/>
                </a:cubicBezTo>
                <a:cubicBezTo>
                  <a:pt x="952" y="136"/>
                  <a:pt x="952" y="138"/>
                  <a:pt x="951" y="138"/>
                </a:cubicBezTo>
                <a:cubicBezTo>
                  <a:pt x="951" y="138"/>
                  <a:pt x="950" y="138"/>
                  <a:pt x="949" y="138"/>
                </a:cubicBezTo>
                <a:cubicBezTo>
                  <a:pt x="948" y="138"/>
                  <a:pt x="946" y="138"/>
                  <a:pt x="945" y="137"/>
                </a:cubicBezTo>
                <a:cubicBezTo>
                  <a:pt x="944" y="137"/>
                  <a:pt x="945" y="136"/>
                  <a:pt x="946" y="136"/>
                </a:cubicBezTo>
                <a:cubicBezTo>
                  <a:pt x="948" y="136"/>
                  <a:pt x="948" y="136"/>
                  <a:pt x="947" y="135"/>
                </a:cubicBezTo>
                <a:cubicBezTo>
                  <a:pt x="947" y="134"/>
                  <a:pt x="948" y="133"/>
                  <a:pt x="948" y="132"/>
                </a:cubicBezTo>
                <a:cubicBezTo>
                  <a:pt x="948" y="131"/>
                  <a:pt x="943" y="133"/>
                  <a:pt x="943" y="134"/>
                </a:cubicBezTo>
                <a:cubicBezTo>
                  <a:pt x="942" y="134"/>
                  <a:pt x="943" y="136"/>
                  <a:pt x="942" y="136"/>
                </a:cubicBezTo>
                <a:cubicBezTo>
                  <a:pt x="941" y="137"/>
                  <a:pt x="941" y="135"/>
                  <a:pt x="940" y="135"/>
                </a:cubicBezTo>
                <a:cubicBezTo>
                  <a:pt x="939" y="135"/>
                  <a:pt x="932" y="136"/>
                  <a:pt x="930" y="138"/>
                </a:cubicBezTo>
                <a:cubicBezTo>
                  <a:pt x="929" y="140"/>
                  <a:pt x="926" y="140"/>
                  <a:pt x="926" y="140"/>
                </a:cubicBezTo>
                <a:cubicBezTo>
                  <a:pt x="926" y="141"/>
                  <a:pt x="923" y="141"/>
                  <a:pt x="921" y="142"/>
                </a:cubicBezTo>
                <a:cubicBezTo>
                  <a:pt x="920" y="143"/>
                  <a:pt x="921" y="145"/>
                  <a:pt x="921" y="146"/>
                </a:cubicBezTo>
                <a:cubicBezTo>
                  <a:pt x="920" y="147"/>
                  <a:pt x="917" y="147"/>
                  <a:pt x="915" y="147"/>
                </a:cubicBezTo>
                <a:cubicBezTo>
                  <a:pt x="914" y="147"/>
                  <a:pt x="914" y="147"/>
                  <a:pt x="913" y="147"/>
                </a:cubicBezTo>
                <a:cubicBezTo>
                  <a:pt x="912" y="147"/>
                  <a:pt x="911" y="144"/>
                  <a:pt x="910" y="144"/>
                </a:cubicBezTo>
                <a:cubicBezTo>
                  <a:pt x="909" y="144"/>
                  <a:pt x="909" y="142"/>
                  <a:pt x="910" y="141"/>
                </a:cubicBezTo>
                <a:cubicBezTo>
                  <a:pt x="910" y="141"/>
                  <a:pt x="911" y="141"/>
                  <a:pt x="913" y="140"/>
                </a:cubicBezTo>
                <a:cubicBezTo>
                  <a:pt x="914" y="140"/>
                  <a:pt x="914" y="140"/>
                  <a:pt x="915" y="140"/>
                </a:cubicBezTo>
                <a:cubicBezTo>
                  <a:pt x="916" y="140"/>
                  <a:pt x="916" y="140"/>
                  <a:pt x="917" y="140"/>
                </a:cubicBezTo>
                <a:cubicBezTo>
                  <a:pt x="917" y="139"/>
                  <a:pt x="914" y="138"/>
                  <a:pt x="914" y="136"/>
                </a:cubicBezTo>
                <a:cubicBezTo>
                  <a:pt x="914" y="134"/>
                  <a:pt x="910" y="134"/>
                  <a:pt x="909" y="134"/>
                </a:cubicBezTo>
                <a:cubicBezTo>
                  <a:pt x="907" y="135"/>
                  <a:pt x="905" y="135"/>
                  <a:pt x="903" y="134"/>
                </a:cubicBezTo>
                <a:cubicBezTo>
                  <a:pt x="902" y="133"/>
                  <a:pt x="902" y="135"/>
                  <a:pt x="904" y="136"/>
                </a:cubicBezTo>
                <a:cubicBezTo>
                  <a:pt x="906" y="136"/>
                  <a:pt x="905" y="138"/>
                  <a:pt x="905" y="139"/>
                </a:cubicBezTo>
                <a:cubicBezTo>
                  <a:pt x="906" y="139"/>
                  <a:pt x="905" y="142"/>
                  <a:pt x="904" y="143"/>
                </a:cubicBezTo>
                <a:cubicBezTo>
                  <a:pt x="903" y="145"/>
                  <a:pt x="903" y="145"/>
                  <a:pt x="905" y="145"/>
                </a:cubicBezTo>
                <a:cubicBezTo>
                  <a:pt x="907" y="145"/>
                  <a:pt x="907" y="147"/>
                  <a:pt x="907" y="148"/>
                </a:cubicBezTo>
                <a:cubicBezTo>
                  <a:pt x="907" y="150"/>
                  <a:pt x="905" y="151"/>
                  <a:pt x="905" y="152"/>
                </a:cubicBezTo>
                <a:cubicBezTo>
                  <a:pt x="905" y="152"/>
                  <a:pt x="905" y="152"/>
                  <a:pt x="904" y="152"/>
                </a:cubicBezTo>
                <a:cubicBezTo>
                  <a:pt x="904" y="152"/>
                  <a:pt x="904" y="151"/>
                  <a:pt x="903" y="152"/>
                </a:cubicBezTo>
                <a:cubicBezTo>
                  <a:pt x="903" y="152"/>
                  <a:pt x="902" y="151"/>
                  <a:pt x="902" y="150"/>
                </a:cubicBezTo>
                <a:cubicBezTo>
                  <a:pt x="902" y="149"/>
                  <a:pt x="899" y="150"/>
                  <a:pt x="898" y="150"/>
                </a:cubicBezTo>
                <a:cubicBezTo>
                  <a:pt x="897" y="149"/>
                  <a:pt x="896" y="150"/>
                  <a:pt x="895" y="151"/>
                </a:cubicBezTo>
                <a:cubicBezTo>
                  <a:pt x="895" y="152"/>
                  <a:pt x="893" y="152"/>
                  <a:pt x="891" y="153"/>
                </a:cubicBezTo>
                <a:cubicBezTo>
                  <a:pt x="890" y="153"/>
                  <a:pt x="889" y="155"/>
                  <a:pt x="887" y="156"/>
                </a:cubicBezTo>
                <a:cubicBezTo>
                  <a:pt x="886" y="156"/>
                  <a:pt x="886" y="158"/>
                  <a:pt x="888" y="159"/>
                </a:cubicBezTo>
                <a:cubicBezTo>
                  <a:pt x="889" y="161"/>
                  <a:pt x="890" y="162"/>
                  <a:pt x="889" y="163"/>
                </a:cubicBezTo>
                <a:cubicBezTo>
                  <a:pt x="889" y="163"/>
                  <a:pt x="885" y="163"/>
                  <a:pt x="884" y="162"/>
                </a:cubicBezTo>
                <a:cubicBezTo>
                  <a:pt x="884" y="161"/>
                  <a:pt x="881" y="161"/>
                  <a:pt x="880" y="161"/>
                </a:cubicBezTo>
                <a:cubicBezTo>
                  <a:pt x="879" y="161"/>
                  <a:pt x="876" y="158"/>
                  <a:pt x="875" y="158"/>
                </a:cubicBezTo>
                <a:cubicBezTo>
                  <a:pt x="874" y="158"/>
                  <a:pt x="873" y="160"/>
                  <a:pt x="873" y="161"/>
                </a:cubicBezTo>
                <a:cubicBezTo>
                  <a:pt x="872" y="162"/>
                  <a:pt x="873" y="162"/>
                  <a:pt x="874" y="163"/>
                </a:cubicBezTo>
                <a:cubicBezTo>
                  <a:pt x="874" y="165"/>
                  <a:pt x="877" y="165"/>
                  <a:pt x="878" y="165"/>
                </a:cubicBezTo>
                <a:cubicBezTo>
                  <a:pt x="879" y="165"/>
                  <a:pt x="879" y="166"/>
                  <a:pt x="878" y="167"/>
                </a:cubicBezTo>
                <a:cubicBezTo>
                  <a:pt x="878" y="168"/>
                  <a:pt x="876" y="169"/>
                  <a:pt x="875" y="168"/>
                </a:cubicBezTo>
                <a:cubicBezTo>
                  <a:pt x="874" y="167"/>
                  <a:pt x="872" y="168"/>
                  <a:pt x="872" y="167"/>
                </a:cubicBezTo>
                <a:cubicBezTo>
                  <a:pt x="872" y="166"/>
                  <a:pt x="870" y="164"/>
                  <a:pt x="868" y="165"/>
                </a:cubicBezTo>
                <a:cubicBezTo>
                  <a:pt x="866" y="165"/>
                  <a:pt x="866" y="164"/>
                  <a:pt x="866" y="162"/>
                </a:cubicBezTo>
                <a:cubicBezTo>
                  <a:pt x="866" y="161"/>
                  <a:pt x="865" y="160"/>
                  <a:pt x="865" y="159"/>
                </a:cubicBezTo>
                <a:cubicBezTo>
                  <a:pt x="865" y="158"/>
                  <a:pt x="864" y="157"/>
                  <a:pt x="865" y="156"/>
                </a:cubicBezTo>
                <a:cubicBezTo>
                  <a:pt x="866" y="156"/>
                  <a:pt x="865" y="154"/>
                  <a:pt x="865" y="154"/>
                </a:cubicBezTo>
                <a:cubicBezTo>
                  <a:pt x="865" y="153"/>
                  <a:pt x="863" y="151"/>
                  <a:pt x="862" y="151"/>
                </a:cubicBezTo>
                <a:cubicBezTo>
                  <a:pt x="860" y="151"/>
                  <a:pt x="861" y="150"/>
                  <a:pt x="859" y="149"/>
                </a:cubicBezTo>
                <a:cubicBezTo>
                  <a:pt x="858" y="149"/>
                  <a:pt x="855" y="147"/>
                  <a:pt x="855" y="146"/>
                </a:cubicBezTo>
                <a:cubicBezTo>
                  <a:pt x="855" y="145"/>
                  <a:pt x="853" y="145"/>
                  <a:pt x="854" y="144"/>
                </a:cubicBezTo>
                <a:cubicBezTo>
                  <a:pt x="854" y="144"/>
                  <a:pt x="856" y="145"/>
                  <a:pt x="857" y="146"/>
                </a:cubicBezTo>
                <a:cubicBezTo>
                  <a:pt x="858" y="147"/>
                  <a:pt x="860" y="148"/>
                  <a:pt x="863" y="148"/>
                </a:cubicBezTo>
                <a:cubicBezTo>
                  <a:pt x="866" y="149"/>
                  <a:pt x="867" y="150"/>
                  <a:pt x="870" y="151"/>
                </a:cubicBezTo>
                <a:cubicBezTo>
                  <a:pt x="874" y="151"/>
                  <a:pt x="876" y="151"/>
                  <a:pt x="880" y="152"/>
                </a:cubicBezTo>
                <a:cubicBezTo>
                  <a:pt x="885" y="153"/>
                  <a:pt x="891" y="148"/>
                  <a:pt x="893" y="147"/>
                </a:cubicBezTo>
                <a:cubicBezTo>
                  <a:pt x="894" y="145"/>
                  <a:pt x="892" y="143"/>
                  <a:pt x="892" y="142"/>
                </a:cubicBezTo>
                <a:cubicBezTo>
                  <a:pt x="892" y="141"/>
                  <a:pt x="890" y="141"/>
                  <a:pt x="890" y="140"/>
                </a:cubicBezTo>
                <a:cubicBezTo>
                  <a:pt x="889" y="139"/>
                  <a:pt x="888" y="138"/>
                  <a:pt x="886" y="138"/>
                </a:cubicBezTo>
                <a:cubicBezTo>
                  <a:pt x="884" y="138"/>
                  <a:pt x="884" y="136"/>
                  <a:pt x="883" y="136"/>
                </a:cubicBezTo>
                <a:cubicBezTo>
                  <a:pt x="881" y="136"/>
                  <a:pt x="880" y="135"/>
                  <a:pt x="876" y="133"/>
                </a:cubicBezTo>
                <a:cubicBezTo>
                  <a:pt x="873" y="130"/>
                  <a:pt x="868" y="128"/>
                  <a:pt x="867" y="129"/>
                </a:cubicBezTo>
                <a:cubicBezTo>
                  <a:pt x="866" y="129"/>
                  <a:pt x="865" y="129"/>
                  <a:pt x="864" y="128"/>
                </a:cubicBezTo>
                <a:cubicBezTo>
                  <a:pt x="864" y="128"/>
                  <a:pt x="862" y="128"/>
                  <a:pt x="861" y="128"/>
                </a:cubicBezTo>
                <a:cubicBezTo>
                  <a:pt x="861" y="129"/>
                  <a:pt x="860" y="129"/>
                  <a:pt x="860" y="128"/>
                </a:cubicBezTo>
                <a:cubicBezTo>
                  <a:pt x="859" y="128"/>
                  <a:pt x="858" y="128"/>
                  <a:pt x="857" y="128"/>
                </a:cubicBezTo>
                <a:cubicBezTo>
                  <a:pt x="856" y="129"/>
                  <a:pt x="855" y="127"/>
                  <a:pt x="855" y="127"/>
                </a:cubicBezTo>
                <a:cubicBezTo>
                  <a:pt x="856" y="126"/>
                  <a:pt x="858" y="127"/>
                  <a:pt x="858" y="126"/>
                </a:cubicBezTo>
                <a:cubicBezTo>
                  <a:pt x="858" y="125"/>
                  <a:pt x="857" y="126"/>
                  <a:pt x="855" y="125"/>
                </a:cubicBezTo>
                <a:cubicBezTo>
                  <a:pt x="854" y="124"/>
                  <a:pt x="853" y="124"/>
                  <a:pt x="852" y="125"/>
                </a:cubicBezTo>
                <a:cubicBezTo>
                  <a:pt x="852" y="126"/>
                  <a:pt x="851" y="126"/>
                  <a:pt x="850" y="125"/>
                </a:cubicBezTo>
                <a:cubicBezTo>
                  <a:pt x="849" y="124"/>
                  <a:pt x="847" y="124"/>
                  <a:pt x="846" y="125"/>
                </a:cubicBezTo>
                <a:cubicBezTo>
                  <a:pt x="846" y="126"/>
                  <a:pt x="844" y="126"/>
                  <a:pt x="844" y="125"/>
                </a:cubicBezTo>
                <a:cubicBezTo>
                  <a:pt x="844" y="124"/>
                  <a:pt x="842" y="123"/>
                  <a:pt x="842" y="123"/>
                </a:cubicBezTo>
                <a:cubicBezTo>
                  <a:pt x="842" y="122"/>
                  <a:pt x="843" y="122"/>
                  <a:pt x="844" y="123"/>
                </a:cubicBezTo>
                <a:cubicBezTo>
                  <a:pt x="845" y="123"/>
                  <a:pt x="845" y="123"/>
                  <a:pt x="847" y="122"/>
                </a:cubicBezTo>
                <a:cubicBezTo>
                  <a:pt x="848" y="121"/>
                  <a:pt x="849" y="122"/>
                  <a:pt x="849" y="121"/>
                </a:cubicBezTo>
                <a:cubicBezTo>
                  <a:pt x="850" y="120"/>
                  <a:pt x="848" y="119"/>
                  <a:pt x="847" y="119"/>
                </a:cubicBezTo>
                <a:cubicBezTo>
                  <a:pt x="847" y="118"/>
                  <a:pt x="845" y="117"/>
                  <a:pt x="844" y="118"/>
                </a:cubicBezTo>
                <a:cubicBezTo>
                  <a:pt x="843" y="118"/>
                  <a:pt x="843" y="117"/>
                  <a:pt x="842" y="117"/>
                </a:cubicBezTo>
                <a:cubicBezTo>
                  <a:pt x="841" y="116"/>
                  <a:pt x="839" y="117"/>
                  <a:pt x="839" y="119"/>
                </a:cubicBezTo>
                <a:cubicBezTo>
                  <a:pt x="839" y="121"/>
                  <a:pt x="837" y="120"/>
                  <a:pt x="837" y="119"/>
                </a:cubicBezTo>
                <a:cubicBezTo>
                  <a:pt x="838" y="118"/>
                  <a:pt x="837" y="117"/>
                  <a:pt x="838" y="117"/>
                </a:cubicBezTo>
                <a:cubicBezTo>
                  <a:pt x="839" y="117"/>
                  <a:pt x="839" y="115"/>
                  <a:pt x="836" y="114"/>
                </a:cubicBezTo>
                <a:cubicBezTo>
                  <a:pt x="834" y="114"/>
                  <a:pt x="833" y="116"/>
                  <a:pt x="834" y="117"/>
                </a:cubicBezTo>
                <a:cubicBezTo>
                  <a:pt x="834" y="117"/>
                  <a:pt x="832" y="120"/>
                  <a:pt x="831" y="120"/>
                </a:cubicBezTo>
                <a:cubicBezTo>
                  <a:pt x="830" y="120"/>
                  <a:pt x="831" y="118"/>
                  <a:pt x="831" y="117"/>
                </a:cubicBezTo>
                <a:cubicBezTo>
                  <a:pt x="831" y="115"/>
                  <a:pt x="830" y="116"/>
                  <a:pt x="828" y="118"/>
                </a:cubicBezTo>
                <a:cubicBezTo>
                  <a:pt x="827" y="120"/>
                  <a:pt x="825" y="122"/>
                  <a:pt x="824" y="122"/>
                </a:cubicBezTo>
                <a:cubicBezTo>
                  <a:pt x="823" y="122"/>
                  <a:pt x="823" y="120"/>
                  <a:pt x="825" y="119"/>
                </a:cubicBezTo>
                <a:cubicBezTo>
                  <a:pt x="827" y="118"/>
                  <a:pt x="827" y="116"/>
                  <a:pt x="828" y="116"/>
                </a:cubicBezTo>
                <a:cubicBezTo>
                  <a:pt x="829" y="116"/>
                  <a:pt x="829" y="115"/>
                  <a:pt x="827" y="114"/>
                </a:cubicBezTo>
                <a:cubicBezTo>
                  <a:pt x="826" y="114"/>
                  <a:pt x="826" y="116"/>
                  <a:pt x="825" y="116"/>
                </a:cubicBezTo>
                <a:cubicBezTo>
                  <a:pt x="825" y="117"/>
                  <a:pt x="824" y="116"/>
                  <a:pt x="823" y="116"/>
                </a:cubicBezTo>
                <a:cubicBezTo>
                  <a:pt x="823" y="116"/>
                  <a:pt x="822" y="116"/>
                  <a:pt x="822" y="116"/>
                </a:cubicBezTo>
                <a:cubicBezTo>
                  <a:pt x="822" y="116"/>
                  <a:pt x="821" y="117"/>
                  <a:pt x="821" y="118"/>
                </a:cubicBezTo>
                <a:cubicBezTo>
                  <a:pt x="822" y="119"/>
                  <a:pt x="821" y="119"/>
                  <a:pt x="820" y="118"/>
                </a:cubicBezTo>
                <a:cubicBezTo>
                  <a:pt x="820" y="117"/>
                  <a:pt x="818" y="118"/>
                  <a:pt x="817" y="119"/>
                </a:cubicBezTo>
                <a:cubicBezTo>
                  <a:pt x="817" y="120"/>
                  <a:pt x="816" y="120"/>
                  <a:pt x="816" y="121"/>
                </a:cubicBezTo>
                <a:cubicBezTo>
                  <a:pt x="817" y="121"/>
                  <a:pt x="817" y="123"/>
                  <a:pt x="816" y="123"/>
                </a:cubicBezTo>
                <a:cubicBezTo>
                  <a:pt x="815" y="123"/>
                  <a:pt x="815" y="123"/>
                  <a:pt x="815" y="122"/>
                </a:cubicBezTo>
                <a:cubicBezTo>
                  <a:pt x="815" y="121"/>
                  <a:pt x="815" y="120"/>
                  <a:pt x="814" y="121"/>
                </a:cubicBezTo>
                <a:cubicBezTo>
                  <a:pt x="814" y="121"/>
                  <a:pt x="814" y="119"/>
                  <a:pt x="815" y="119"/>
                </a:cubicBezTo>
                <a:cubicBezTo>
                  <a:pt x="816" y="119"/>
                  <a:pt x="818" y="117"/>
                  <a:pt x="818" y="117"/>
                </a:cubicBezTo>
                <a:cubicBezTo>
                  <a:pt x="817" y="116"/>
                  <a:pt x="816" y="116"/>
                  <a:pt x="816" y="117"/>
                </a:cubicBezTo>
                <a:cubicBezTo>
                  <a:pt x="816" y="118"/>
                  <a:pt x="814" y="118"/>
                  <a:pt x="813" y="118"/>
                </a:cubicBezTo>
                <a:cubicBezTo>
                  <a:pt x="811" y="118"/>
                  <a:pt x="811" y="120"/>
                  <a:pt x="813" y="121"/>
                </a:cubicBezTo>
                <a:cubicBezTo>
                  <a:pt x="815" y="122"/>
                  <a:pt x="813" y="122"/>
                  <a:pt x="812" y="122"/>
                </a:cubicBezTo>
                <a:cubicBezTo>
                  <a:pt x="811" y="121"/>
                  <a:pt x="809" y="121"/>
                  <a:pt x="808" y="122"/>
                </a:cubicBezTo>
                <a:cubicBezTo>
                  <a:pt x="807" y="122"/>
                  <a:pt x="811" y="123"/>
                  <a:pt x="811" y="124"/>
                </a:cubicBezTo>
                <a:cubicBezTo>
                  <a:pt x="811" y="124"/>
                  <a:pt x="810" y="124"/>
                  <a:pt x="810" y="124"/>
                </a:cubicBezTo>
                <a:cubicBezTo>
                  <a:pt x="809" y="123"/>
                  <a:pt x="809" y="123"/>
                  <a:pt x="809" y="123"/>
                </a:cubicBezTo>
                <a:cubicBezTo>
                  <a:pt x="808" y="124"/>
                  <a:pt x="807" y="123"/>
                  <a:pt x="807" y="122"/>
                </a:cubicBezTo>
                <a:cubicBezTo>
                  <a:pt x="806" y="121"/>
                  <a:pt x="804" y="123"/>
                  <a:pt x="805" y="123"/>
                </a:cubicBezTo>
                <a:cubicBezTo>
                  <a:pt x="807" y="123"/>
                  <a:pt x="806" y="124"/>
                  <a:pt x="806" y="126"/>
                </a:cubicBezTo>
                <a:cubicBezTo>
                  <a:pt x="806" y="127"/>
                  <a:pt x="804" y="126"/>
                  <a:pt x="805" y="125"/>
                </a:cubicBezTo>
                <a:cubicBezTo>
                  <a:pt x="805" y="124"/>
                  <a:pt x="804" y="124"/>
                  <a:pt x="802" y="125"/>
                </a:cubicBezTo>
                <a:cubicBezTo>
                  <a:pt x="801" y="125"/>
                  <a:pt x="803" y="123"/>
                  <a:pt x="802" y="122"/>
                </a:cubicBezTo>
                <a:cubicBezTo>
                  <a:pt x="802" y="121"/>
                  <a:pt x="800" y="122"/>
                  <a:pt x="799" y="122"/>
                </a:cubicBezTo>
                <a:cubicBezTo>
                  <a:pt x="798" y="123"/>
                  <a:pt x="797" y="123"/>
                  <a:pt x="798" y="124"/>
                </a:cubicBezTo>
                <a:cubicBezTo>
                  <a:pt x="799" y="124"/>
                  <a:pt x="799" y="126"/>
                  <a:pt x="798" y="126"/>
                </a:cubicBezTo>
                <a:cubicBezTo>
                  <a:pt x="796" y="125"/>
                  <a:pt x="796" y="126"/>
                  <a:pt x="796" y="127"/>
                </a:cubicBezTo>
                <a:cubicBezTo>
                  <a:pt x="796" y="128"/>
                  <a:pt x="795" y="128"/>
                  <a:pt x="795" y="127"/>
                </a:cubicBezTo>
                <a:cubicBezTo>
                  <a:pt x="794" y="126"/>
                  <a:pt x="792" y="126"/>
                  <a:pt x="792" y="127"/>
                </a:cubicBezTo>
                <a:cubicBezTo>
                  <a:pt x="791" y="128"/>
                  <a:pt x="789" y="129"/>
                  <a:pt x="790" y="130"/>
                </a:cubicBezTo>
                <a:cubicBezTo>
                  <a:pt x="790" y="131"/>
                  <a:pt x="790" y="130"/>
                  <a:pt x="791" y="130"/>
                </a:cubicBezTo>
                <a:cubicBezTo>
                  <a:pt x="791" y="130"/>
                  <a:pt x="792" y="130"/>
                  <a:pt x="792" y="130"/>
                </a:cubicBezTo>
                <a:cubicBezTo>
                  <a:pt x="793" y="130"/>
                  <a:pt x="792" y="131"/>
                  <a:pt x="793" y="131"/>
                </a:cubicBezTo>
                <a:cubicBezTo>
                  <a:pt x="793" y="132"/>
                  <a:pt x="793" y="133"/>
                  <a:pt x="792" y="132"/>
                </a:cubicBezTo>
                <a:cubicBezTo>
                  <a:pt x="792" y="132"/>
                  <a:pt x="790" y="131"/>
                  <a:pt x="790" y="133"/>
                </a:cubicBezTo>
                <a:cubicBezTo>
                  <a:pt x="790" y="134"/>
                  <a:pt x="789" y="132"/>
                  <a:pt x="788" y="132"/>
                </a:cubicBezTo>
                <a:cubicBezTo>
                  <a:pt x="788" y="131"/>
                  <a:pt x="788" y="132"/>
                  <a:pt x="787" y="132"/>
                </a:cubicBezTo>
                <a:cubicBezTo>
                  <a:pt x="787" y="133"/>
                  <a:pt x="786" y="133"/>
                  <a:pt x="786" y="133"/>
                </a:cubicBezTo>
                <a:cubicBezTo>
                  <a:pt x="785" y="132"/>
                  <a:pt x="788" y="130"/>
                  <a:pt x="787" y="129"/>
                </a:cubicBezTo>
                <a:cubicBezTo>
                  <a:pt x="786" y="128"/>
                  <a:pt x="786" y="130"/>
                  <a:pt x="785" y="131"/>
                </a:cubicBezTo>
                <a:cubicBezTo>
                  <a:pt x="783" y="133"/>
                  <a:pt x="781" y="133"/>
                  <a:pt x="782" y="133"/>
                </a:cubicBezTo>
                <a:cubicBezTo>
                  <a:pt x="783" y="134"/>
                  <a:pt x="780" y="134"/>
                  <a:pt x="780" y="136"/>
                </a:cubicBezTo>
                <a:cubicBezTo>
                  <a:pt x="780" y="137"/>
                  <a:pt x="777" y="137"/>
                  <a:pt x="775" y="138"/>
                </a:cubicBezTo>
                <a:cubicBezTo>
                  <a:pt x="773" y="140"/>
                  <a:pt x="775" y="140"/>
                  <a:pt x="776" y="139"/>
                </a:cubicBezTo>
                <a:cubicBezTo>
                  <a:pt x="777" y="137"/>
                  <a:pt x="778" y="138"/>
                  <a:pt x="779" y="137"/>
                </a:cubicBezTo>
                <a:cubicBezTo>
                  <a:pt x="781" y="136"/>
                  <a:pt x="783" y="135"/>
                  <a:pt x="784" y="135"/>
                </a:cubicBezTo>
                <a:cubicBezTo>
                  <a:pt x="784" y="136"/>
                  <a:pt x="785" y="136"/>
                  <a:pt x="786" y="135"/>
                </a:cubicBezTo>
                <a:cubicBezTo>
                  <a:pt x="787" y="134"/>
                  <a:pt x="788" y="134"/>
                  <a:pt x="789" y="135"/>
                </a:cubicBezTo>
                <a:cubicBezTo>
                  <a:pt x="789" y="136"/>
                  <a:pt x="787" y="136"/>
                  <a:pt x="788" y="137"/>
                </a:cubicBezTo>
                <a:cubicBezTo>
                  <a:pt x="789" y="138"/>
                  <a:pt x="787" y="139"/>
                  <a:pt x="787" y="138"/>
                </a:cubicBezTo>
                <a:cubicBezTo>
                  <a:pt x="787" y="137"/>
                  <a:pt x="786" y="136"/>
                  <a:pt x="785" y="137"/>
                </a:cubicBezTo>
                <a:cubicBezTo>
                  <a:pt x="785" y="138"/>
                  <a:pt x="784" y="139"/>
                  <a:pt x="783" y="139"/>
                </a:cubicBezTo>
                <a:cubicBezTo>
                  <a:pt x="783" y="139"/>
                  <a:pt x="782" y="140"/>
                  <a:pt x="782" y="142"/>
                </a:cubicBezTo>
                <a:cubicBezTo>
                  <a:pt x="782" y="143"/>
                  <a:pt x="781" y="143"/>
                  <a:pt x="781" y="143"/>
                </a:cubicBezTo>
                <a:cubicBezTo>
                  <a:pt x="781" y="143"/>
                  <a:pt x="780" y="143"/>
                  <a:pt x="780" y="143"/>
                </a:cubicBezTo>
                <a:cubicBezTo>
                  <a:pt x="780" y="144"/>
                  <a:pt x="778" y="147"/>
                  <a:pt x="776" y="148"/>
                </a:cubicBezTo>
                <a:cubicBezTo>
                  <a:pt x="774" y="150"/>
                  <a:pt x="776" y="151"/>
                  <a:pt x="776" y="152"/>
                </a:cubicBezTo>
                <a:cubicBezTo>
                  <a:pt x="775" y="152"/>
                  <a:pt x="774" y="152"/>
                  <a:pt x="774" y="152"/>
                </a:cubicBezTo>
                <a:cubicBezTo>
                  <a:pt x="773" y="152"/>
                  <a:pt x="772" y="152"/>
                  <a:pt x="772" y="152"/>
                </a:cubicBezTo>
                <a:cubicBezTo>
                  <a:pt x="772" y="153"/>
                  <a:pt x="773" y="155"/>
                  <a:pt x="772" y="156"/>
                </a:cubicBezTo>
                <a:cubicBezTo>
                  <a:pt x="771" y="157"/>
                  <a:pt x="772" y="158"/>
                  <a:pt x="772" y="159"/>
                </a:cubicBezTo>
                <a:cubicBezTo>
                  <a:pt x="772" y="159"/>
                  <a:pt x="771" y="159"/>
                  <a:pt x="770" y="159"/>
                </a:cubicBezTo>
                <a:cubicBezTo>
                  <a:pt x="770" y="159"/>
                  <a:pt x="769" y="159"/>
                  <a:pt x="769" y="159"/>
                </a:cubicBezTo>
                <a:cubicBezTo>
                  <a:pt x="769" y="160"/>
                  <a:pt x="767" y="160"/>
                  <a:pt x="766" y="160"/>
                </a:cubicBezTo>
                <a:cubicBezTo>
                  <a:pt x="765" y="161"/>
                  <a:pt x="767" y="162"/>
                  <a:pt x="768" y="163"/>
                </a:cubicBezTo>
                <a:cubicBezTo>
                  <a:pt x="770" y="164"/>
                  <a:pt x="767" y="165"/>
                  <a:pt x="767" y="164"/>
                </a:cubicBezTo>
                <a:cubicBezTo>
                  <a:pt x="767" y="162"/>
                  <a:pt x="765" y="164"/>
                  <a:pt x="763" y="165"/>
                </a:cubicBezTo>
                <a:cubicBezTo>
                  <a:pt x="761" y="166"/>
                  <a:pt x="762" y="168"/>
                  <a:pt x="761" y="168"/>
                </a:cubicBezTo>
                <a:cubicBezTo>
                  <a:pt x="759" y="168"/>
                  <a:pt x="760" y="170"/>
                  <a:pt x="759" y="171"/>
                </a:cubicBezTo>
                <a:cubicBezTo>
                  <a:pt x="758" y="172"/>
                  <a:pt x="758" y="169"/>
                  <a:pt x="756" y="169"/>
                </a:cubicBezTo>
                <a:cubicBezTo>
                  <a:pt x="755" y="169"/>
                  <a:pt x="755" y="170"/>
                  <a:pt x="756" y="171"/>
                </a:cubicBezTo>
                <a:cubicBezTo>
                  <a:pt x="757" y="173"/>
                  <a:pt x="754" y="172"/>
                  <a:pt x="754" y="173"/>
                </a:cubicBezTo>
                <a:cubicBezTo>
                  <a:pt x="753" y="174"/>
                  <a:pt x="750" y="173"/>
                  <a:pt x="749" y="174"/>
                </a:cubicBezTo>
                <a:cubicBezTo>
                  <a:pt x="749" y="175"/>
                  <a:pt x="751" y="175"/>
                  <a:pt x="752" y="176"/>
                </a:cubicBezTo>
                <a:cubicBezTo>
                  <a:pt x="752" y="177"/>
                  <a:pt x="749" y="176"/>
                  <a:pt x="748" y="176"/>
                </a:cubicBezTo>
                <a:cubicBezTo>
                  <a:pt x="747" y="176"/>
                  <a:pt x="747" y="176"/>
                  <a:pt x="747" y="177"/>
                </a:cubicBezTo>
                <a:cubicBezTo>
                  <a:pt x="747" y="177"/>
                  <a:pt x="746" y="178"/>
                  <a:pt x="746" y="178"/>
                </a:cubicBezTo>
                <a:cubicBezTo>
                  <a:pt x="745" y="177"/>
                  <a:pt x="743" y="179"/>
                  <a:pt x="744" y="180"/>
                </a:cubicBezTo>
                <a:cubicBezTo>
                  <a:pt x="745" y="181"/>
                  <a:pt x="743" y="181"/>
                  <a:pt x="742" y="180"/>
                </a:cubicBezTo>
                <a:cubicBezTo>
                  <a:pt x="741" y="180"/>
                  <a:pt x="741" y="181"/>
                  <a:pt x="740" y="182"/>
                </a:cubicBezTo>
                <a:cubicBezTo>
                  <a:pt x="740" y="183"/>
                  <a:pt x="742" y="184"/>
                  <a:pt x="742" y="184"/>
                </a:cubicBezTo>
                <a:cubicBezTo>
                  <a:pt x="742" y="185"/>
                  <a:pt x="740" y="185"/>
                  <a:pt x="741" y="186"/>
                </a:cubicBezTo>
                <a:cubicBezTo>
                  <a:pt x="743" y="186"/>
                  <a:pt x="742" y="187"/>
                  <a:pt x="741" y="187"/>
                </a:cubicBezTo>
                <a:cubicBezTo>
                  <a:pt x="740" y="188"/>
                  <a:pt x="740" y="188"/>
                  <a:pt x="741" y="189"/>
                </a:cubicBezTo>
                <a:cubicBezTo>
                  <a:pt x="742" y="190"/>
                  <a:pt x="740" y="190"/>
                  <a:pt x="741" y="192"/>
                </a:cubicBezTo>
                <a:cubicBezTo>
                  <a:pt x="741" y="193"/>
                  <a:pt x="742" y="192"/>
                  <a:pt x="742" y="192"/>
                </a:cubicBezTo>
                <a:cubicBezTo>
                  <a:pt x="742" y="192"/>
                  <a:pt x="743" y="192"/>
                  <a:pt x="743" y="193"/>
                </a:cubicBezTo>
                <a:cubicBezTo>
                  <a:pt x="743" y="194"/>
                  <a:pt x="745" y="193"/>
                  <a:pt x="746" y="191"/>
                </a:cubicBezTo>
                <a:cubicBezTo>
                  <a:pt x="747" y="191"/>
                  <a:pt x="747" y="191"/>
                  <a:pt x="747" y="192"/>
                </a:cubicBezTo>
                <a:cubicBezTo>
                  <a:pt x="747" y="192"/>
                  <a:pt x="747" y="193"/>
                  <a:pt x="747" y="193"/>
                </a:cubicBezTo>
                <a:cubicBezTo>
                  <a:pt x="746" y="193"/>
                  <a:pt x="744" y="193"/>
                  <a:pt x="744" y="194"/>
                </a:cubicBezTo>
                <a:cubicBezTo>
                  <a:pt x="745" y="196"/>
                  <a:pt x="743" y="195"/>
                  <a:pt x="743" y="194"/>
                </a:cubicBezTo>
                <a:cubicBezTo>
                  <a:pt x="743" y="193"/>
                  <a:pt x="740" y="194"/>
                  <a:pt x="741" y="195"/>
                </a:cubicBezTo>
                <a:cubicBezTo>
                  <a:pt x="742" y="196"/>
                  <a:pt x="741" y="197"/>
                  <a:pt x="741" y="198"/>
                </a:cubicBezTo>
                <a:cubicBezTo>
                  <a:pt x="741" y="199"/>
                  <a:pt x="743" y="199"/>
                  <a:pt x="743" y="197"/>
                </a:cubicBezTo>
                <a:cubicBezTo>
                  <a:pt x="744" y="196"/>
                  <a:pt x="745" y="197"/>
                  <a:pt x="746" y="198"/>
                </a:cubicBezTo>
                <a:cubicBezTo>
                  <a:pt x="746" y="199"/>
                  <a:pt x="745" y="198"/>
                  <a:pt x="745" y="199"/>
                </a:cubicBezTo>
                <a:cubicBezTo>
                  <a:pt x="745" y="201"/>
                  <a:pt x="744" y="200"/>
                  <a:pt x="743" y="201"/>
                </a:cubicBezTo>
                <a:cubicBezTo>
                  <a:pt x="742" y="202"/>
                  <a:pt x="746" y="204"/>
                  <a:pt x="747" y="204"/>
                </a:cubicBezTo>
                <a:cubicBezTo>
                  <a:pt x="749" y="205"/>
                  <a:pt x="750" y="206"/>
                  <a:pt x="752" y="206"/>
                </a:cubicBezTo>
                <a:cubicBezTo>
                  <a:pt x="755" y="205"/>
                  <a:pt x="760" y="201"/>
                  <a:pt x="760" y="200"/>
                </a:cubicBezTo>
                <a:cubicBezTo>
                  <a:pt x="760" y="199"/>
                  <a:pt x="761" y="199"/>
                  <a:pt x="762" y="199"/>
                </a:cubicBezTo>
                <a:cubicBezTo>
                  <a:pt x="762" y="199"/>
                  <a:pt x="763" y="199"/>
                  <a:pt x="763" y="199"/>
                </a:cubicBezTo>
                <a:cubicBezTo>
                  <a:pt x="764" y="198"/>
                  <a:pt x="763" y="196"/>
                  <a:pt x="764" y="196"/>
                </a:cubicBezTo>
                <a:cubicBezTo>
                  <a:pt x="765" y="196"/>
                  <a:pt x="765" y="198"/>
                  <a:pt x="766" y="198"/>
                </a:cubicBezTo>
                <a:cubicBezTo>
                  <a:pt x="766" y="199"/>
                  <a:pt x="767" y="199"/>
                  <a:pt x="767" y="201"/>
                </a:cubicBezTo>
                <a:cubicBezTo>
                  <a:pt x="767" y="202"/>
                  <a:pt x="767" y="204"/>
                  <a:pt x="769" y="205"/>
                </a:cubicBezTo>
                <a:cubicBezTo>
                  <a:pt x="770" y="206"/>
                  <a:pt x="769" y="208"/>
                  <a:pt x="770" y="209"/>
                </a:cubicBezTo>
                <a:cubicBezTo>
                  <a:pt x="771" y="211"/>
                  <a:pt x="771" y="212"/>
                  <a:pt x="772" y="213"/>
                </a:cubicBezTo>
                <a:cubicBezTo>
                  <a:pt x="774" y="214"/>
                  <a:pt x="774" y="215"/>
                  <a:pt x="773" y="216"/>
                </a:cubicBezTo>
                <a:cubicBezTo>
                  <a:pt x="773" y="218"/>
                  <a:pt x="774" y="217"/>
                  <a:pt x="774" y="218"/>
                </a:cubicBezTo>
                <a:cubicBezTo>
                  <a:pt x="775" y="219"/>
                  <a:pt x="774" y="221"/>
                  <a:pt x="775" y="222"/>
                </a:cubicBezTo>
                <a:cubicBezTo>
                  <a:pt x="775" y="223"/>
                  <a:pt x="776" y="222"/>
                  <a:pt x="778" y="222"/>
                </a:cubicBezTo>
                <a:cubicBezTo>
                  <a:pt x="780" y="222"/>
                  <a:pt x="779" y="221"/>
                  <a:pt x="779" y="219"/>
                </a:cubicBezTo>
                <a:cubicBezTo>
                  <a:pt x="779" y="218"/>
                  <a:pt x="780" y="219"/>
                  <a:pt x="781" y="218"/>
                </a:cubicBezTo>
                <a:cubicBezTo>
                  <a:pt x="781" y="217"/>
                  <a:pt x="783" y="217"/>
                  <a:pt x="784" y="218"/>
                </a:cubicBezTo>
                <a:cubicBezTo>
                  <a:pt x="786" y="218"/>
                  <a:pt x="786" y="217"/>
                  <a:pt x="787" y="216"/>
                </a:cubicBezTo>
                <a:cubicBezTo>
                  <a:pt x="787" y="214"/>
                  <a:pt x="788" y="216"/>
                  <a:pt x="788" y="216"/>
                </a:cubicBezTo>
                <a:cubicBezTo>
                  <a:pt x="789" y="217"/>
                  <a:pt x="790" y="214"/>
                  <a:pt x="791" y="212"/>
                </a:cubicBezTo>
                <a:cubicBezTo>
                  <a:pt x="791" y="211"/>
                  <a:pt x="791" y="211"/>
                  <a:pt x="789" y="213"/>
                </a:cubicBezTo>
                <a:cubicBezTo>
                  <a:pt x="788" y="214"/>
                  <a:pt x="788" y="211"/>
                  <a:pt x="789" y="210"/>
                </a:cubicBezTo>
                <a:cubicBezTo>
                  <a:pt x="790" y="208"/>
                  <a:pt x="790" y="204"/>
                  <a:pt x="790" y="204"/>
                </a:cubicBezTo>
                <a:cubicBezTo>
                  <a:pt x="790" y="203"/>
                  <a:pt x="790" y="201"/>
                  <a:pt x="792" y="201"/>
                </a:cubicBezTo>
                <a:cubicBezTo>
                  <a:pt x="794" y="201"/>
                  <a:pt x="796" y="198"/>
                  <a:pt x="796" y="197"/>
                </a:cubicBezTo>
                <a:cubicBezTo>
                  <a:pt x="796" y="196"/>
                  <a:pt x="798" y="195"/>
                  <a:pt x="798" y="194"/>
                </a:cubicBezTo>
                <a:cubicBezTo>
                  <a:pt x="798" y="193"/>
                  <a:pt x="795" y="190"/>
                  <a:pt x="794" y="189"/>
                </a:cubicBezTo>
                <a:cubicBezTo>
                  <a:pt x="793" y="189"/>
                  <a:pt x="791" y="189"/>
                  <a:pt x="791" y="189"/>
                </a:cubicBezTo>
                <a:cubicBezTo>
                  <a:pt x="792" y="188"/>
                  <a:pt x="791" y="185"/>
                  <a:pt x="791" y="184"/>
                </a:cubicBezTo>
                <a:cubicBezTo>
                  <a:pt x="791" y="183"/>
                  <a:pt x="792" y="181"/>
                  <a:pt x="792" y="180"/>
                </a:cubicBezTo>
                <a:cubicBezTo>
                  <a:pt x="792" y="178"/>
                  <a:pt x="792" y="177"/>
                  <a:pt x="794" y="176"/>
                </a:cubicBezTo>
                <a:cubicBezTo>
                  <a:pt x="795" y="176"/>
                  <a:pt x="794" y="175"/>
                  <a:pt x="796" y="175"/>
                </a:cubicBezTo>
                <a:cubicBezTo>
                  <a:pt x="797" y="174"/>
                  <a:pt x="797" y="172"/>
                  <a:pt x="799" y="171"/>
                </a:cubicBezTo>
                <a:cubicBezTo>
                  <a:pt x="800" y="171"/>
                  <a:pt x="800" y="170"/>
                  <a:pt x="803" y="169"/>
                </a:cubicBezTo>
                <a:cubicBezTo>
                  <a:pt x="805" y="168"/>
                  <a:pt x="808" y="165"/>
                  <a:pt x="809" y="164"/>
                </a:cubicBezTo>
                <a:cubicBezTo>
                  <a:pt x="810" y="163"/>
                  <a:pt x="807" y="161"/>
                  <a:pt x="809" y="160"/>
                </a:cubicBezTo>
                <a:cubicBezTo>
                  <a:pt x="811" y="159"/>
                  <a:pt x="809" y="157"/>
                  <a:pt x="810" y="156"/>
                </a:cubicBezTo>
                <a:cubicBezTo>
                  <a:pt x="812" y="156"/>
                  <a:pt x="812" y="155"/>
                  <a:pt x="813" y="154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6" y="154"/>
                  <a:pt x="817" y="154"/>
                  <a:pt x="818" y="154"/>
                </a:cubicBezTo>
                <a:cubicBezTo>
                  <a:pt x="820" y="153"/>
                  <a:pt x="822" y="155"/>
                  <a:pt x="823" y="155"/>
                </a:cubicBezTo>
                <a:cubicBezTo>
                  <a:pt x="825" y="156"/>
                  <a:pt x="825" y="157"/>
                  <a:pt x="825" y="159"/>
                </a:cubicBezTo>
                <a:cubicBezTo>
                  <a:pt x="825" y="160"/>
                  <a:pt x="825" y="161"/>
                  <a:pt x="824" y="160"/>
                </a:cubicBezTo>
                <a:cubicBezTo>
                  <a:pt x="823" y="160"/>
                  <a:pt x="822" y="160"/>
                  <a:pt x="822" y="162"/>
                </a:cubicBezTo>
                <a:cubicBezTo>
                  <a:pt x="821" y="164"/>
                  <a:pt x="819" y="166"/>
                  <a:pt x="817" y="166"/>
                </a:cubicBezTo>
                <a:cubicBezTo>
                  <a:pt x="816" y="166"/>
                  <a:pt x="816" y="168"/>
                  <a:pt x="815" y="168"/>
                </a:cubicBezTo>
                <a:cubicBezTo>
                  <a:pt x="814" y="169"/>
                  <a:pt x="813" y="169"/>
                  <a:pt x="813" y="171"/>
                </a:cubicBezTo>
                <a:cubicBezTo>
                  <a:pt x="813" y="172"/>
                  <a:pt x="811" y="172"/>
                  <a:pt x="810" y="172"/>
                </a:cubicBezTo>
                <a:cubicBezTo>
                  <a:pt x="808" y="172"/>
                  <a:pt x="809" y="174"/>
                  <a:pt x="808" y="175"/>
                </a:cubicBezTo>
                <a:cubicBezTo>
                  <a:pt x="807" y="175"/>
                  <a:pt x="807" y="176"/>
                  <a:pt x="808" y="177"/>
                </a:cubicBezTo>
                <a:cubicBezTo>
                  <a:pt x="809" y="178"/>
                  <a:pt x="808" y="179"/>
                  <a:pt x="808" y="180"/>
                </a:cubicBezTo>
                <a:cubicBezTo>
                  <a:pt x="809" y="181"/>
                  <a:pt x="810" y="183"/>
                  <a:pt x="809" y="185"/>
                </a:cubicBezTo>
                <a:cubicBezTo>
                  <a:pt x="808" y="187"/>
                  <a:pt x="807" y="189"/>
                  <a:pt x="808" y="189"/>
                </a:cubicBezTo>
                <a:cubicBezTo>
                  <a:pt x="808" y="189"/>
                  <a:pt x="809" y="190"/>
                  <a:pt x="810" y="190"/>
                </a:cubicBezTo>
                <a:cubicBezTo>
                  <a:pt x="811" y="190"/>
                  <a:pt x="811" y="191"/>
                  <a:pt x="812" y="191"/>
                </a:cubicBezTo>
                <a:cubicBezTo>
                  <a:pt x="812" y="191"/>
                  <a:pt x="813" y="191"/>
                  <a:pt x="813" y="192"/>
                </a:cubicBezTo>
                <a:cubicBezTo>
                  <a:pt x="813" y="192"/>
                  <a:pt x="814" y="192"/>
                  <a:pt x="814" y="192"/>
                </a:cubicBezTo>
                <a:cubicBezTo>
                  <a:pt x="815" y="192"/>
                  <a:pt x="815" y="192"/>
                  <a:pt x="816" y="193"/>
                </a:cubicBezTo>
                <a:cubicBezTo>
                  <a:pt x="817" y="193"/>
                  <a:pt x="818" y="193"/>
                  <a:pt x="819" y="193"/>
                </a:cubicBezTo>
                <a:cubicBezTo>
                  <a:pt x="823" y="193"/>
                  <a:pt x="830" y="190"/>
                  <a:pt x="832" y="190"/>
                </a:cubicBezTo>
                <a:cubicBezTo>
                  <a:pt x="835" y="190"/>
                  <a:pt x="837" y="190"/>
                  <a:pt x="838" y="189"/>
                </a:cubicBezTo>
                <a:cubicBezTo>
                  <a:pt x="839" y="189"/>
                  <a:pt x="840" y="191"/>
                  <a:pt x="841" y="192"/>
                </a:cubicBezTo>
                <a:cubicBezTo>
                  <a:pt x="842" y="193"/>
                  <a:pt x="844" y="192"/>
                  <a:pt x="844" y="193"/>
                </a:cubicBezTo>
                <a:cubicBezTo>
                  <a:pt x="845" y="193"/>
                  <a:pt x="844" y="194"/>
                  <a:pt x="842" y="193"/>
                </a:cubicBezTo>
                <a:cubicBezTo>
                  <a:pt x="841" y="193"/>
                  <a:pt x="840" y="194"/>
                  <a:pt x="838" y="195"/>
                </a:cubicBezTo>
                <a:cubicBezTo>
                  <a:pt x="836" y="195"/>
                  <a:pt x="837" y="196"/>
                  <a:pt x="835" y="197"/>
                </a:cubicBezTo>
                <a:cubicBezTo>
                  <a:pt x="834" y="197"/>
                  <a:pt x="833" y="197"/>
                  <a:pt x="831" y="196"/>
                </a:cubicBezTo>
                <a:cubicBezTo>
                  <a:pt x="830" y="196"/>
                  <a:pt x="828" y="196"/>
                  <a:pt x="827" y="196"/>
                </a:cubicBezTo>
                <a:cubicBezTo>
                  <a:pt x="825" y="196"/>
                  <a:pt x="820" y="196"/>
                  <a:pt x="819" y="197"/>
                </a:cubicBezTo>
                <a:cubicBezTo>
                  <a:pt x="818" y="199"/>
                  <a:pt x="815" y="199"/>
                  <a:pt x="817" y="200"/>
                </a:cubicBezTo>
                <a:cubicBezTo>
                  <a:pt x="818" y="201"/>
                  <a:pt x="817" y="201"/>
                  <a:pt x="818" y="203"/>
                </a:cubicBezTo>
                <a:cubicBezTo>
                  <a:pt x="818" y="204"/>
                  <a:pt x="819" y="204"/>
                  <a:pt x="820" y="204"/>
                </a:cubicBezTo>
                <a:cubicBezTo>
                  <a:pt x="821" y="204"/>
                  <a:pt x="822" y="204"/>
                  <a:pt x="821" y="206"/>
                </a:cubicBezTo>
                <a:cubicBezTo>
                  <a:pt x="820" y="207"/>
                  <a:pt x="821" y="208"/>
                  <a:pt x="820" y="210"/>
                </a:cubicBezTo>
                <a:cubicBezTo>
                  <a:pt x="820" y="212"/>
                  <a:pt x="818" y="212"/>
                  <a:pt x="817" y="212"/>
                </a:cubicBezTo>
                <a:cubicBezTo>
                  <a:pt x="816" y="212"/>
                  <a:pt x="814" y="208"/>
                  <a:pt x="813" y="207"/>
                </a:cubicBezTo>
                <a:cubicBezTo>
                  <a:pt x="813" y="206"/>
                  <a:pt x="811" y="208"/>
                  <a:pt x="809" y="209"/>
                </a:cubicBezTo>
                <a:cubicBezTo>
                  <a:pt x="808" y="210"/>
                  <a:pt x="808" y="212"/>
                  <a:pt x="807" y="213"/>
                </a:cubicBezTo>
                <a:cubicBezTo>
                  <a:pt x="806" y="213"/>
                  <a:pt x="806" y="215"/>
                  <a:pt x="807" y="217"/>
                </a:cubicBezTo>
                <a:cubicBezTo>
                  <a:pt x="808" y="218"/>
                  <a:pt x="808" y="220"/>
                  <a:pt x="807" y="221"/>
                </a:cubicBezTo>
                <a:cubicBezTo>
                  <a:pt x="806" y="223"/>
                  <a:pt x="807" y="222"/>
                  <a:pt x="807" y="223"/>
                </a:cubicBezTo>
                <a:cubicBezTo>
                  <a:pt x="808" y="224"/>
                  <a:pt x="805" y="224"/>
                  <a:pt x="806" y="226"/>
                </a:cubicBezTo>
                <a:cubicBezTo>
                  <a:pt x="807" y="227"/>
                  <a:pt x="804" y="227"/>
                  <a:pt x="804" y="226"/>
                </a:cubicBezTo>
                <a:cubicBezTo>
                  <a:pt x="804" y="224"/>
                  <a:pt x="801" y="225"/>
                  <a:pt x="801" y="226"/>
                </a:cubicBezTo>
                <a:cubicBezTo>
                  <a:pt x="801" y="227"/>
                  <a:pt x="800" y="228"/>
                  <a:pt x="799" y="228"/>
                </a:cubicBezTo>
                <a:cubicBezTo>
                  <a:pt x="797" y="228"/>
                  <a:pt x="797" y="226"/>
                  <a:pt x="797" y="225"/>
                </a:cubicBezTo>
                <a:cubicBezTo>
                  <a:pt x="797" y="224"/>
                  <a:pt x="789" y="226"/>
                  <a:pt x="787" y="228"/>
                </a:cubicBezTo>
                <a:cubicBezTo>
                  <a:pt x="785" y="230"/>
                  <a:pt x="781" y="229"/>
                  <a:pt x="781" y="230"/>
                </a:cubicBezTo>
                <a:cubicBezTo>
                  <a:pt x="781" y="231"/>
                  <a:pt x="779" y="232"/>
                  <a:pt x="779" y="231"/>
                </a:cubicBezTo>
                <a:cubicBezTo>
                  <a:pt x="779" y="230"/>
                  <a:pt x="778" y="229"/>
                  <a:pt x="777" y="229"/>
                </a:cubicBezTo>
                <a:cubicBezTo>
                  <a:pt x="775" y="229"/>
                  <a:pt x="778" y="228"/>
                  <a:pt x="777" y="227"/>
                </a:cubicBezTo>
                <a:cubicBezTo>
                  <a:pt x="777" y="226"/>
                  <a:pt x="776" y="227"/>
                  <a:pt x="775" y="227"/>
                </a:cubicBezTo>
                <a:cubicBezTo>
                  <a:pt x="775" y="228"/>
                  <a:pt x="774" y="228"/>
                  <a:pt x="773" y="228"/>
                </a:cubicBezTo>
                <a:cubicBezTo>
                  <a:pt x="772" y="227"/>
                  <a:pt x="770" y="230"/>
                  <a:pt x="768" y="231"/>
                </a:cubicBezTo>
                <a:cubicBezTo>
                  <a:pt x="767" y="232"/>
                  <a:pt x="765" y="230"/>
                  <a:pt x="766" y="229"/>
                </a:cubicBezTo>
                <a:cubicBezTo>
                  <a:pt x="767" y="227"/>
                  <a:pt x="766" y="228"/>
                  <a:pt x="765" y="228"/>
                </a:cubicBezTo>
                <a:cubicBezTo>
                  <a:pt x="763" y="229"/>
                  <a:pt x="761" y="228"/>
                  <a:pt x="762" y="227"/>
                </a:cubicBezTo>
                <a:cubicBezTo>
                  <a:pt x="762" y="225"/>
                  <a:pt x="760" y="224"/>
                  <a:pt x="760" y="223"/>
                </a:cubicBezTo>
                <a:cubicBezTo>
                  <a:pt x="760" y="223"/>
                  <a:pt x="761" y="223"/>
                  <a:pt x="762" y="224"/>
                </a:cubicBezTo>
                <a:cubicBezTo>
                  <a:pt x="763" y="225"/>
                  <a:pt x="765" y="225"/>
                  <a:pt x="765" y="224"/>
                </a:cubicBezTo>
                <a:cubicBezTo>
                  <a:pt x="765" y="223"/>
                  <a:pt x="765" y="221"/>
                  <a:pt x="763" y="221"/>
                </a:cubicBezTo>
                <a:cubicBezTo>
                  <a:pt x="762" y="222"/>
                  <a:pt x="762" y="222"/>
                  <a:pt x="761" y="221"/>
                </a:cubicBezTo>
                <a:cubicBezTo>
                  <a:pt x="761" y="220"/>
                  <a:pt x="762" y="219"/>
                  <a:pt x="763" y="218"/>
                </a:cubicBezTo>
                <a:cubicBezTo>
                  <a:pt x="763" y="217"/>
                  <a:pt x="765" y="218"/>
                  <a:pt x="765" y="217"/>
                </a:cubicBezTo>
                <a:cubicBezTo>
                  <a:pt x="766" y="216"/>
                  <a:pt x="764" y="215"/>
                  <a:pt x="763" y="215"/>
                </a:cubicBezTo>
                <a:cubicBezTo>
                  <a:pt x="763" y="214"/>
                  <a:pt x="762" y="212"/>
                  <a:pt x="763" y="212"/>
                </a:cubicBezTo>
                <a:cubicBezTo>
                  <a:pt x="764" y="211"/>
                  <a:pt x="764" y="209"/>
                  <a:pt x="764" y="208"/>
                </a:cubicBezTo>
                <a:cubicBezTo>
                  <a:pt x="763" y="208"/>
                  <a:pt x="761" y="208"/>
                  <a:pt x="761" y="210"/>
                </a:cubicBezTo>
                <a:cubicBezTo>
                  <a:pt x="760" y="212"/>
                  <a:pt x="759" y="211"/>
                  <a:pt x="758" y="211"/>
                </a:cubicBezTo>
                <a:cubicBezTo>
                  <a:pt x="758" y="212"/>
                  <a:pt x="759" y="212"/>
                  <a:pt x="758" y="213"/>
                </a:cubicBezTo>
                <a:cubicBezTo>
                  <a:pt x="757" y="214"/>
                  <a:pt x="757" y="212"/>
                  <a:pt x="756" y="212"/>
                </a:cubicBezTo>
                <a:cubicBezTo>
                  <a:pt x="754" y="212"/>
                  <a:pt x="754" y="214"/>
                  <a:pt x="754" y="215"/>
                </a:cubicBezTo>
                <a:cubicBezTo>
                  <a:pt x="753" y="216"/>
                  <a:pt x="753" y="218"/>
                  <a:pt x="754" y="220"/>
                </a:cubicBezTo>
                <a:cubicBezTo>
                  <a:pt x="754" y="221"/>
                  <a:pt x="756" y="222"/>
                  <a:pt x="755" y="223"/>
                </a:cubicBezTo>
                <a:cubicBezTo>
                  <a:pt x="755" y="225"/>
                  <a:pt x="757" y="226"/>
                  <a:pt x="757" y="227"/>
                </a:cubicBezTo>
                <a:cubicBezTo>
                  <a:pt x="756" y="228"/>
                  <a:pt x="757" y="229"/>
                  <a:pt x="758" y="231"/>
                </a:cubicBezTo>
                <a:cubicBezTo>
                  <a:pt x="759" y="233"/>
                  <a:pt x="756" y="232"/>
                  <a:pt x="756" y="233"/>
                </a:cubicBezTo>
                <a:cubicBezTo>
                  <a:pt x="756" y="234"/>
                  <a:pt x="754" y="233"/>
                  <a:pt x="753" y="232"/>
                </a:cubicBezTo>
                <a:cubicBezTo>
                  <a:pt x="752" y="232"/>
                  <a:pt x="750" y="232"/>
                  <a:pt x="750" y="233"/>
                </a:cubicBezTo>
                <a:cubicBezTo>
                  <a:pt x="750" y="233"/>
                  <a:pt x="749" y="235"/>
                  <a:pt x="748" y="234"/>
                </a:cubicBezTo>
                <a:cubicBezTo>
                  <a:pt x="747" y="234"/>
                  <a:pt x="746" y="234"/>
                  <a:pt x="744" y="234"/>
                </a:cubicBezTo>
                <a:cubicBezTo>
                  <a:pt x="742" y="235"/>
                  <a:pt x="742" y="236"/>
                  <a:pt x="742" y="237"/>
                </a:cubicBezTo>
                <a:cubicBezTo>
                  <a:pt x="743" y="238"/>
                  <a:pt x="741" y="238"/>
                  <a:pt x="740" y="237"/>
                </a:cubicBezTo>
                <a:cubicBezTo>
                  <a:pt x="740" y="236"/>
                  <a:pt x="738" y="237"/>
                  <a:pt x="738" y="238"/>
                </a:cubicBezTo>
                <a:cubicBezTo>
                  <a:pt x="739" y="240"/>
                  <a:pt x="736" y="240"/>
                  <a:pt x="736" y="242"/>
                </a:cubicBezTo>
                <a:cubicBezTo>
                  <a:pt x="737" y="243"/>
                  <a:pt x="734" y="245"/>
                  <a:pt x="733" y="246"/>
                </a:cubicBezTo>
                <a:cubicBezTo>
                  <a:pt x="732" y="246"/>
                  <a:pt x="730" y="247"/>
                  <a:pt x="729" y="247"/>
                </a:cubicBezTo>
                <a:cubicBezTo>
                  <a:pt x="727" y="247"/>
                  <a:pt x="726" y="249"/>
                  <a:pt x="726" y="251"/>
                </a:cubicBezTo>
                <a:cubicBezTo>
                  <a:pt x="726" y="254"/>
                  <a:pt x="724" y="254"/>
                  <a:pt x="722" y="254"/>
                </a:cubicBezTo>
                <a:cubicBezTo>
                  <a:pt x="719" y="254"/>
                  <a:pt x="720" y="256"/>
                  <a:pt x="719" y="257"/>
                </a:cubicBezTo>
                <a:cubicBezTo>
                  <a:pt x="718" y="258"/>
                  <a:pt x="714" y="257"/>
                  <a:pt x="714" y="255"/>
                </a:cubicBezTo>
                <a:cubicBezTo>
                  <a:pt x="713" y="254"/>
                  <a:pt x="710" y="255"/>
                  <a:pt x="711" y="257"/>
                </a:cubicBezTo>
                <a:cubicBezTo>
                  <a:pt x="713" y="258"/>
                  <a:pt x="713" y="261"/>
                  <a:pt x="712" y="261"/>
                </a:cubicBezTo>
                <a:cubicBezTo>
                  <a:pt x="711" y="262"/>
                  <a:pt x="711" y="261"/>
                  <a:pt x="710" y="261"/>
                </a:cubicBezTo>
                <a:cubicBezTo>
                  <a:pt x="709" y="261"/>
                  <a:pt x="709" y="261"/>
                  <a:pt x="708" y="261"/>
                </a:cubicBezTo>
                <a:cubicBezTo>
                  <a:pt x="707" y="262"/>
                  <a:pt x="707" y="260"/>
                  <a:pt x="705" y="260"/>
                </a:cubicBezTo>
                <a:cubicBezTo>
                  <a:pt x="705" y="260"/>
                  <a:pt x="704" y="260"/>
                  <a:pt x="703" y="260"/>
                </a:cubicBezTo>
                <a:cubicBezTo>
                  <a:pt x="703" y="260"/>
                  <a:pt x="702" y="260"/>
                  <a:pt x="701" y="260"/>
                </a:cubicBezTo>
                <a:cubicBezTo>
                  <a:pt x="699" y="260"/>
                  <a:pt x="698" y="261"/>
                  <a:pt x="699" y="262"/>
                </a:cubicBezTo>
                <a:cubicBezTo>
                  <a:pt x="699" y="263"/>
                  <a:pt x="699" y="264"/>
                  <a:pt x="699" y="265"/>
                </a:cubicBezTo>
                <a:cubicBezTo>
                  <a:pt x="700" y="266"/>
                  <a:pt x="703" y="266"/>
                  <a:pt x="705" y="267"/>
                </a:cubicBezTo>
                <a:cubicBezTo>
                  <a:pt x="707" y="268"/>
                  <a:pt x="707" y="267"/>
                  <a:pt x="708" y="268"/>
                </a:cubicBezTo>
                <a:cubicBezTo>
                  <a:pt x="710" y="269"/>
                  <a:pt x="710" y="268"/>
                  <a:pt x="710" y="270"/>
                </a:cubicBezTo>
                <a:cubicBezTo>
                  <a:pt x="710" y="271"/>
                  <a:pt x="711" y="273"/>
                  <a:pt x="713" y="273"/>
                </a:cubicBezTo>
                <a:cubicBezTo>
                  <a:pt x="715" y="274"/>
                  <a:pt x="714" y="275"/>
                  <a:pt x="714" y="277"/>
                </a:cubicBezTo>
                <a:cubicBezTo>
                  <a:pt x="715" y="278"/>
                  <a:pt x="713" y="280"/>
                  <a:pt x="714" y="282"/>
                </a:cubicBezTo>
                <a:cubicBezTo>
                  <a:pt x="714" y="283"/>
                  <a:pt x="713" y="289"/>
                  <a:pt x="712" y="289"/>
                </a:cubicBezTo>
                <a:cubicBezTo>
                  <a:pt x="711" y="290"/>
                  <a:pt x="710" y="289"/>
                  <a:pt x="708" y="289"/>
                </a:cubicBezTo>
                <a:cubicBezTo>
                  <a:pt x="707" y="289"/>
                  <a:pt x="705" y="288"/>
                  <a:pt x="704" y="289"/>
                </a:cubicBezTo>
                <a:cubicBezTo>
                  <a:pt x="703" y="289"/>
                  <a:pt x="700" y="289"/>
                  <a:pt x="697" y="289"/>
                </a:cubicBezTo>
                <a:cubicBezTo>
                  <a:pt x="694" y="288"/>
                  <a:pt x="692" y="288"/>
                  <a:pt x="690" y="288"/>
                </a:cubicBezTo>
                <a:cubicBezTo>
                  <a:pt x="687" y="289"/>
                  <a:pt x="687" y="287"/>
                  <a:pt x="685" y="287"/>
                </a:cubicBezTo>
                <a:cubicBezTo>
                  <a:pt x="683" y="287"/>
                  <a:pt x="684" y="289"/>
                  <a:pt x="681" y="289"/>
                </a:cubicBezTo>
                <a:cubicBezTo>
                  <a:pt x="679" y="289"/>
                  <a:pt x="679" y="291"/>
                  <a:pt x="680" y="292"/>
                </a:cubicBezTo>
                <a:cubicBezTo>
                  <a:pt x="682" y="294"/>
                  <a:pt x="681" y="298"/>
                  <a:pt x="681" y="299"/>
                </a:cubicBezTo>
                <a:cubicBezTo>
                  <a:pt x="682" y="301"/>
                  <a:pt x="680" y="308"/>
                  <a:pt x="679" y="310"/>
                </a:cubicBezTo>
                <a:cubicBezTo>
                  <a:pt x="677" y="312"/>
                  <a:pt x="679" y="312"/>
                  <a:pt x="680" y="313"/>
                </a:cubicBezTo>
                <a:cubicBezTo>
                  <a:pt x="682" y="315"/>
                  <a:pt x="681" y="319"/>
                  <a:pt x="681" y="321"/>
                </a:cubicBezTo>
                <a:cubicBezTo>
                  <a:pt x="681" y="322"/>
                  <a:pt x="682" y="321"/>
                  <a:pt x="684" y="321"/>
                </a:cubicBezTo>
                <a:cubicBezTo>
                  <a:pt x="686" y="321"/>
                  <a:pt x="688" y="320"/>
                  <a:pt x="690" y="321"/>
                </a:cubicBezTo>
                <a:cubicBezTo>
                  <a:pt x="692" y="322"/>
                  <a:pt x="693" y="326"/>
                  <a:pt x="695" y="326"/>
                </a:cubicBezTo>
                <a:cubicBezTo>
                  <a:pt x="696" y="326"/>
                  <a:pt x="696" y="325"/>
                  <a:pt x="696" y="324"/>
                </a:cubicBezTo>
                <a:cubicBezTo>
                  <a:pt x="697" y="324"/>
                  <a:pt x="697" y="324"/>
                  <a:pt x="698" y="324"/>
                </a:cubicBezTo>
                <a:cubicBezTo>
                  <a:pt x="699" y="324"/>
                  <a:pt x="700" y="323"/>
                  <a:pt x="702" y="323"/>
                </a:cubicBezTo>
                <a:cubicBezTo>
                  <a:pt x="705" y="323"/>
                  <a:pt x="706" y="323"/>
                  <a:pt x="708" y="323"/>
                </a:cubicBezTo>
                <a:cubicBezTo>
                  <a:pt x="709" y="323"/>
                  <a:pt x="710" y="322"/>
                  <a:pt x="711" y="321"/>
                </a:cubicBezTo>
                <a:cubicBezTo>
                  <a:pt x="711" y="320"/>
                  <a:pt x="712" y="319"/>
                  <a:pt x="714" y="319"/>
                </a:cubicBezTo>
                <a:cubicBezTo>
                  <a:pt x="716" y="319"/>
                  <a:pt x="716" y="317"/>
                  <a:pt x="716" y="316"/>
                </a:cubicBezTo>
                <a:cubicBezTo>
                  <a:pt x="716" y="315"/>
                  <a:pt x="719" y="313"/>
                  <a:pt x="719" y="313"/>
                </a:cubicBezTo>
                <a:cubicBezTo>
                  <a:pt x="719" y="312"/>
                  <a:pt x="717" y="309"/>
                  <a:pt x="719" y="306"/>
                </a:cubicBezTo>
                <a:cubicBezTo>
                  <a:pt x="721" y="304"/>
                  <a:pt x="722" y="304"/>
                  <a:pt x="722" y="302"/>
                </a:cubicBezTo>
                <a:cubicBezTo>
                  <a:pt x="722" y="301"/>
                  <a:pt x="724" y="300"/>
                  <a:pt x="726" y="300"/>
                </a:cubicBezTo>
                <a:cubicBezTo>
                  <a:pt x="728" y="300"/>
                  <a:pt x="729" y="298"/>
                  <a:pt x="731" y="298"/>
                </a:cubicBezTo>
                <a:cubicBezTo>
                  <a:pt x="733" y="297"/>
                  <a:pt x="733" y="295"/>
                  <a:pt x="732" y="293"/>
                </a:cubicBezTo>
                <a:cubicBezTo>
                  <a:pt x="732" y="291"/>
                  <a:pt x="734" y="289"/>
                  <a:pt x="736" y="289"/>
                </a:cubicBezTo>
                <a:cubicBezTo>
                  <a:pt x="738" y="288"/>
                  <a:pt x="743" y="290"/>
                  <a:pt x="744" y="291"/>
                </a:cubicBezTo>
                <a:cubicBezTo>
                  <a:pt x="745" y="291"/>
                  <a:pt x="747" y="291"/>
                  <a:pt x="749" y="289"/>
                </a:cubicBezTo>
                <a:cubicBezTo>
                  <a:pt x="751" y="287"/>
                  <a:pt x="752" y="287"/>
                  <a:pt x="753" y="287"/>
                </a:cubicBezTo>
                <a:cubicBezTo>
                  <a:pt x="755" y="286"/>
                  <a:pt x="754" y="285"/>
                  <a:pt x="756" y="284"/>
                </a:cubicBezTo>
                <a:cubicBezTo>
                  <a:pt x="759" y="283"/>
                  <a:pt x="761" y="285"/>
                  <a:pt x="762" y="287"/>
                </a:cubicBezTo>
                <a:cubicBezTo>
                  <a:pt x="763" y="288"/>
                  <a:pt x="763" y="288"/>
                  <a:pt x="764" y="289"/>
                </a:cubicBezTo>
                <a:cubicBezTo>
                  <a:pt x="764" y="290"/>
                  <a:pt x="765" y="292"/>
                  <a:pt x="768" y="294"/>
                </a:cubicBezTo>
                <a:cubicBezTo>
                  <a:pt x="771" y="296"/>
                  <a:pt x="772" y="298"/>
                  <a:pt x="773" y="299"/>
                </a:cubicBezTo>
                <a:cubicBezTo>
                  <a:pt x="775" y="300"/>
                  <a:pt x="777" y="300"/>
                  <a:pt x="777" y="301"/>
                </a:cubicBezTo>
                <a:cubicBezTo>
                  <a:pt x="778" y="302"/>
                  <a:pt x="780" y="303"/>
                  <a:pt x="781" y="303"/>
                </a:cubicBezTo>
                <a:cubicBezTo>
                  <a:pt x="783" y="304"/>
                  <a:pt x="783" y="306"/>
                  <a:pt x="784" y="306"/>
                </a:cubicBezTo>
                <a:cubicBezTo>
                  <a:pt x="786" y="306"/>
                  <a:pt x="785" y="307"/>
                  <a:pt x="786" y="308"/>
                </a:cubicBezTo>
                <a:cubicBezTo>
                  <a:pt x="786" y="309"/>
                  <a:pt x="787" y="312"/>
                  <a:pt x="786" y="313"/>
                </a:cubicBezTo>
                <a:cubicBezTo>
                  <a:pt x="785" y="314"/>
                  <a:pt x="785" y="316"/>
                  <a:pt x="786" y="316"/>
                </a:cubicBezTo>
                <a:cubicBezTo>
                  <a:pt x="787" y="316"/>
                  <a:pt x="788" y="314"/>
                  <a:pt x="788" y="313"/>
                </a:cubicBezTo>
                <a:cubicBezTo>
                  <a:pt x="788" y="312"/>
                  <a:pt x="790" y="312"/>
                  <a:pt x="791" y="310"/>
                </a:cubicBezTo>
                <a:cubicBezTo>
                  <a:pt x="792" y="309"/>
                  <a:pt x="789" y="309"/>
                  <a:pt x="789" y="307"/>
                </a:cubicBezTo>
                <a:cubicBezTo>
                  <a:pt x="788" y="305"/>
                  <a:pt x="790" y="304"/>
                  <a:pt x="793" y="305"/>
                </a:cubicBezTo>
                <a:cubicBezTo>
                  <a:pt x="795" y="307"/>
                  <a:pt x="796" y="308"/>
                  <a:pt x="796" y="305"/>
                </a:cubicBezTo>
                <a:cubicBezTo>
                  <a:pt x="796" y="303"/>
                  <a:pt x="789" y="300"/>
                  <a:pt x="787" y="299"/>
                </a:cubicBezTo>
                <a:cubicBezTo>
                  <a:pt x="786" y="298"/>
                  <a:pt x="787" y="297"/>
                  <a:pt x="784" y="297"/>
                </a:cubicBezTo>
                <a:cubicBezTo>
                  <a:pt x="782" y="297"/>
                  <a:pt x="779" y="294"/>
                  <a:pt x="778" y="290"/>
                </a:cubicBezTo>
                <a:cubicBezTo>
                  <a:pt x="777" y="286"/>
                  <a:pt x="773" y="286"/>
                  <a:pt x="772" y="284"/>
                </a:cubicBezTo>
                <a:cubicBezTo>
                  <a:pt x="771" y="282"/>
                  <a:pt x="773" y="282"/>
                  <a:pt x="772" y="280"/>
                </a:cubicBezTo>
                <a:cubicBezTo>
                  <a:pt x="771" y="278"/>
                  <a:pt x="775" y="277"/>
                  <a:pt x="776" y="277"/>
                </a:cubicBezTo>
                <a:cubicBezTo>
                  <a:pt x="778" y="278"/>
                  <a:pt x="777" y="280"/>
                  <a:pt x="778" y="280"/>
                </a:cubicBezTo>
                <a:cubicBezTo>
                  <a:pt x="779" y="280"/>
                  <a:pt x="781" y="280"/>
                  <a:pt x="781" y="281"/>
                </a:cubicBezTo>
                <a:cubicBezTo>
                  <a:pt x="781" y="283"/>
                  <a:pt x="784" y="286"/>
                  <a:pt x="785" y="287"/>
                </a:cubicBezTo>
                <a:cubicBezTo>
                  <a:pt x="786" y="289"/>
                  <a:pt x="788" y="288"/>
                  <a:pt x="788" y="289"/>
                </a:cubicBezTo>
                <a:cubicBezTo>
                  <a:pt x="788" y="290"/>
                  <a:pt x="790" y="291"/>
                  <a:pt x="792" y="291"/>
                </a:cubicBezTo>
                <a:cubicBezTo>
                  <a:pt x="794" y="291"/>
                  <a:pt x="797" y="295"/>
                  <a:pt x="799" y="296"/>
                </a:cubicBezTo>
                <a:cubicBezTo>
                  <a:pt x="801" y="297"/>
                  <a:pt x="802" y="297"/>
                  <a:pt x="800" y="299"/>
                </a:cubicBezTo>
                <a:cubicBezTo>
                  <a:pt x="799" y="300"/>
                  <a:pt x="799" y="304"/>
                  <a:pt x="800" y="305"/>
                </a:cubicBezTo>
                <a:cubicBezTo>
                  <a:pt x="802" y="306"/>
                  <a:pt x="802" y="308"/>
                  <a:pt x="803" y="309"/>
                </a:cubicBezTo>
                <a:cubicBezTo>
                  <a:pt x="805" y="309"/>
                  <a:pt x="806" y="311"/>
                  <a:pt x="805" y="312"/>
                </a:cubicBezTo>
                <a:cubicBezTo>
                  <a:pt x="805" y="314"/>
                  <a:pt x="807" y="314"/>
                  <a:pt x="808" y="313"/>
                </a:cubicBezTo>
                <a:cubicBezTo>
                  <a:pt x="809" y="312"/>
                  <a:pt x="812" y="314"/>
                  <a:pt x="812" y="315"/>
                </a:cubicBezTo>
                <a:cubicBezTo>
                  <a:pt x="812" y="315"/>
                  <a:pt x="812" y="315"/>
                  <a:pt x="811" y="315"/>
                </a:cubicBezTo>
                <a:cubicBezTo>
                  <a:pt x="810" y="314"/>
                  <a:pt x="809" y="314"/>
                  <a:pt x="808" y="315"/>
                </a:cubicBezTo>
                <a:cubicBezTo>
                  <a:pt x="806" y="316"/>
                  <a:pt x="809" y="317"/>
                  <a:pt x="809" y="319"/>
                </a:cubicBezTo>
                <a:cubicBezTo>
                  <a:pt x="808" y="320"/>
                  <a:pt x="809" y="322"/>
                  <a:pt x="811" y="321"/>
                </a:cubicBezTo>
                <a:cubicBezTo>
                  <a:pt x="812" y="321"/>
                  <a:pt x="812" y="322"/>
                  <a:pt x="813" y="322"/>
                </a:cubicBezTo>
                <a:cubicBezTo>
                  <a:pt x="814" y="323"/>
                  <a:pt x="814" y="324"/>
                  <a:pt x="815" y="323"/>
                </a:cubicBezTo>
                <a:cubicBezTo>
                  <a:pt x="816" y="323"/>
                  <a:pt x="814" y="320"/>
                  <a:pt x="814" y="319"/>
                </a:cubicBezTo>
                <a:cubicBezTo>
                  <a:pt x="814" y="319"/>
                  <a:pt x="815" y="319"/>
                  <a:pt x="815" y="319"/>
                </a:cubicBezTo>
                <a:cubicBezTo>
                  <a:pt x="816" y="319"/>
                  <a:pt x="817" y="319"/>
                  <a:pt x="817" y="319"/>
                </a:cubicBezTo>
                <a:cubicBezTo>
                  <a:pt x="818" y="318"/>
                  <a:pt x="816" y="317"/>
                  <a:pt x="815" y="317"/>
                </a:cubicBezTo>
                <a:cubicBezTo>
                  <a:pt x="815" y="317"/>
                  <a:pt x="814" y="317"/>
                  <a:pt x="815" y="317"/>
                </a:cubicBezTo>
                <a:cubicBezTo>
                  <a:pt x="815" y="316"/>
                  <a:pt x="816" y="316"/>
                  <a:pt x="817" y="316"/>
                </a:cubicBezTo>
                <a:cubicBezTo>
                  <a:pt x="818" y="317"/>
                  <a:pt x="819" y="316"/>
                  <a:pt x="820" y="316"/>
                </a:cubicBezTo>
                <a:cubicBezTo>
                  <a:pt x="820" y="316"/>
                  <a:pt x="821" y="313"/>
                  <a:pt x="818" y="313"/>
                </a:cubicBezTo>
                <a:cubicBezTo>
                  <a:pt x="817" y="312"/>
                  <a:pt x="817" y="313"/>
                  <a:pt x="816" y="313"/>
                </a:cubicBezTo>
                <a:cubicBezTo>
                  <a:pt x="816" y="313"/>
                  <a:pt x="816" y="314"/>
                  <a:pt x="815" y="313"/>
                </a:cubicBezTo>
                <a:cubicBezTo>
                  <a:pt x="813" y="311"/>
                  <a:pt x="816" y="312"/>
                  <a:pt x="816" y="310"/>
                </a:cubicBezTo>
                <a:cubicBezTo>
                  <a:pt x="816" y="309"/>
                  <a:pt x="814" y="307"/>
                  <a:pt x="813" y="306"/>
                </a:cubicBezTo>
                <a:cubicBezTo>
                  <a:pt x="812" y="304"/>
                  <a:pt x="814" y="303"/>
                  <a:pt x="815" y="305"/>
                </a:cubicBezTo>
                <a:cubicBezTo>
                  <a:pt x="816" y="306"/>
                  <a:pt x="817" y="305"/>
                  <a:pt x="818" y="305"/>
                </a:cubicBezTo>
                <a:cubicBezTo>
                  <a:pt x="819" y="305"/>
                  <a:pt x="817" y="303"/>
                  <a:pt x="819" y="302"/>
                </a:cubicBezTo>
                <a:cubicBezTo>
                  <a:pt x="821" y="301"/>
                  <a:pt x="821" y="302"/>
                  <a:pt x="822" y="303"/>
                </a:cubicBezTo>
                <a:cubicBezTo>
                  <a:pt x="822" y="303"/>
                  <a:pt x="823" y="301"/>
                  <a:pt x="825" y="301"/>
                </a:cubicBezTo>
                <a:cubicBezTo>
                  <a:pt x="827" y="301"/>
                  <a:pt x="828" y="304"/>
                  <a:pt x="830" y="304"/>
                </a:cubicBezTo>
                <a:cubicBezTo>
                  <a:pt x="832" y="304"/>
                  <a:pt x="833" y="302"/>
                  <a:pt x="834" y="301"/>
                </a:cubicBezTo>
                <a:cubicBezTo>
                  <a:pt x="835" y="301"/>
                  <a:pt x="836" y="301"/>
                  <a:pt x="837" y="301"/>
                </a:cubicBezTo>
                <a:cubicBezTo>
                  <a:pt x="838" y="301"/>
                  <a:pt x="839" y="301"/>
                  <a:pt x="840" y="301"/>
                </a:cubicBezTo>
                <a:cubicBezTo>
                  <a:pt x="841" y="300"/>
                  <a:pt x="838" y="299"/>
                  <a:pt x="837" y="298"/>
                </a:cubicBezTo>
                <a:cubicBezTo>
                  <a:pt x="836" y="297"/>
                  <a:pt x="836" y="295"/>
                  <a:pt x="835" y="295"/>
                </a:cubicBezTo>
                <a:cubicBezTo>
                  <a:pt x="834" y="295"/>
                  <a:pt x="833" y="292"/>
                  <a:pt x="834" y="292"/>
                </a:cubicBezTo>
                <a:cubicBezTo>
                  <a:pt x="835" y="291"/>
                  <a:pt x="836" y="288"/>
                  <a:pt x="838" y="288"/>
                </a:cubicBezTo>
                <a:cubicBezTo>
                  <a:pt x="839" y="288"/>
                  <a:pt x="838" y="286"/>
                  <a:pt x="838" y="285"/>
                </a:cubicBezTo>
                <a:cubicBezTo>
                  <a:pt x="839" y="284"/>
                  <a:pt x="839" y="282"/>
                  <a:pt x="841" y="281"/>
                </a:cubicBezTo>
                <a:cubicBezTo>
                  <a:pt x="842" y="281"/>
                  <a:pt x="843" y="281"/>
                  <a:pt x="843" y="279"/>
                </a:cubicBezTo>
                <a:cubicBezTo>
                  <a:pt x="843" y="277"/>
                  <a:pt x="843" y="277"/>
                  <a:pt x="845" y="276"/>
                </a:cubicBezTo>
                <a:cubicBezTo>
                  <a:pt x="847" y="274"/>
                  <a:pt x="847" y="272"/>
                  <a:pt x="848" y="271"/>
                </a:cubicBezTo>
                <a:cubicBezTo>
                  <a:pt x="850" y="271"/>
                  <a:pt x="851" y="270"/>
                  <a:pt x="853" y="271"/>
                </a:cubicBezTo>
                <a:cubicBezTo>
                  <a:pt x="856" y="271"/>
                  <a:pt x="852" y="273"/>
                  <a:pt x="854" y="273"/>
                </a:cubicBezTo>
                <a:cubicBezTo>
                  <a:pt x="854" y="274"/>
                  <a:pt x="856" y="274"/>
                  <a:pt x="857" y="274"/>
                </a:cubicBezTo>
                <a:cubicBezTo>
                  <a:pt x="859" y="274"/>
                  <a:pt x="860" y="274"/>
                  <a:pt x="860" y="274"/>
                </a:cubicBezTo>
                <a:cubicBezTo>
                  <a:pt x="861" y="276"/>
                  <a:pt x="855" y="277"/>
                  <a:pt x="855" y="278"/>
                </a:cubicBezTo>
                <a:cubicBezTo>
                  <a:pt x="855" y="278"/>
                  <a:pt x="858" y="279"/>
                  <a:pt x="859" y="280"/>
                </a:cubicBezTo>
                <a:cubicBezTo>
                  <a:pt x="860" y="280"/>
                  <a:pt x="859" y="282"/>
                  <a:pt x="859" y="283"/>
                </a:cubicBezTo>
                <a:cubicBezTo>
                  <a:pt x="860" y="283"/>
                  <a:pt x="861" y="283"/>
                  <a:pt x="863" y="282"/>
                </a:cubicBezTo>
                <a:cubicBezTo>
                  <a:pt x="864" y="281"/>
                  <a:pt x="865" y="281"/>
                  <a:pt x="867" y="280"/>
                </a:cubicBezTo>
                <a:cubicBezTo>
                  <a:pt x="868" y="280"/>
                  <a:pt x="869" y="280"/>
                  <a:pt x="870" y="280"/>
                </a:cubicBezTo>
                <a:cubicBezTo>
                  <a:pt x="871" y="280"/>
                  <a:pt x="872" y="280"/>
                  <a:pt x="872" y="279"/>
                </a:cubicBezTo>
                <a:cubicBezTo>
                  <a:pt x="873" y="279"/>
                  <a:pt x="871" y="278"/>
                  <a:pt x="868" y="278"/>
                </a:cubicBezTo>
                <a:cubicBezTo>
                  <a:pt x="865" y="279"/>
                  <a:pt x="865" y="275"/>
                  <a:pt x="865" y="275"/>
                </a:cubicBezTo>
                <a:cubicBezTo>
                  <a:pt x="865" y="274"/>
                  <a:pt x="868" y="272"/>
                  <a:pt x="870" y="271"/>
                </a:cubicBezTo>
                <a:cubicBezTo>
                  <a:pt x="872" y="271"/>
                  <a:pt x="874" y="271"/>
                  <a:pt x="875" y="270"/>
                </a:cubicBezTo>
                <a:cubicBezTo>
                  <a:pt x="877" y="269"/>
                  <a:pt x="883" y="268"/>
                  <a:pt x="883" y="269"/>
                </a:cubicBezTo>
                <a:cubicBezTo>
                  <a:pt x="884" y="270"/>
                  <a:pt x="879" y="272"/>
                  <a:pt x="878" y="272"/>
                </a:cubicBezTo>
                <a:cubicBezTo>
                  <a:pt x="877" y="272"/>
                  <a:pt x="880" y="273"/>
                  <a:pt x="880" y="274"/>
                </a:cubicBezTo>
                <a:cubicBezTo>
                  <a:pt x="880" y="275"/>
                  <a:pt x="877" y="275"/>
                  <a:pt x="877" y="277"/>
                </a:cubicBezTo>
                <a:cubicBezTo>
                  <a:pt x="877" y="278"/>
                  <a:pt x="876" y="279"/>
                  <a:pt x="875" y="279"/>
                </a:cubicBezTo>
                <a:cubicBezTo>
                  <a:pt x="873" y="279"/>
                  <a:pt x="873" y="279"/>
                  <a:pt x="874" y="280"/>
                </a:cubicBezTo>
                <a:cubicBezTo>
                  <a:pt x="874" y="280"/>
                  <a:pt x="874" y="282"/>
                  <a:pt x="877" y="282"/>
                </a:cubicBezTo>
                <a:cubicBezTo>
                  <a:pt x="880" y="283"/>
                  <a:pt x="883" y="285"/>
                  <a:pt x="885" y="288"/>
                </a:cubicBezTo>
                <a:cubicBezTo>
                  <a:pt x="887" y="290"/>
                  <a:pt x="892" y="289"/>
                  <a:pt x="893" y="292"/>
                </a:cubicBezTo>
                <a:cubicBezTo>
                  <a:pt x="893" y="295"/>
                  <a:pt x="895" y="294"/>
                  <a:pt x="894" y="297"/>
                </a:cubicBezTo>
                <a:cubicBezTo>
                  <a:pt x="894" y="299"/>
                  <a:pt x="887" y="302"/>
                  <a:pt x="885" y="301"/>
                </a:cubicBezTo>
                <a:cubicBezTo>
                  <a:pt x="884" y="300"/>
                  <a:pt x="880" y="301"/>
                  <a:pt x="878" y="301"/>
                </a:cubicBezTo>
                <a:cubicBezTo>
                  <a:pt x="875" y="301"/>
                  <a:pt x="875" y="299"/>
                  <a:pt x="873" y="299"/>
                </a:cubicBezTo>
                <a:cubicBezTo>
                  <a:pt x="871" y="300"/>
                  <a:pt x="871" y="298"/>
                  <a:pt x="869" y="298"/>
                </a:cubicBezTo>
                <a:cubicBezTo>
                  <a:pt x="867" y="298"/>
                  <a:pt x="869" y="297"/>
                  <a:pt x="863" y="296"/>
                </a:cubicBezTo>
                <a:cubicBezTo>
                  <a:pt x="857" y="295"/>
                  <a:pt x="852" y="298"/>
                  <a:pt x="850" y="300"/>
                </a:cubicBezTo>
                <a:cubicBezTo>
                  <a:pt x="849" y="301"/>
                  <a:pt x="846" y="301"/>
                  <a:pt x="843" y="301"/>
                </a:cubicBezTo>
                <a:cubicBezTo>
                  <a:pt x="842" y="301"/>
                  <a:pt x="841" y="300"/>
                  <a:pt x="841" y="301"/>
                </a:cubicBezTo>
                <a:cubicBezTo>
                  <a:pt x="840" y="301"/>
                  <a:pt x="841" y="303"/>
                  <a:pt x="839" y="304"/>
                </a:cubicBezTo>
                <a:cubicBezTo>
                  <a:pt x="837" y="304"/>
                  <a:pt x="835" y="304"/>
                  <a:pt x="834" y="304"/>
                </a:cubicBezTo>
                <a:cubicBezTo>
                  <a:pt x="832" y="304"/>
                  <a:pt x="830" y="304"/>
                  <a:pt x="830" y="305"/>
                </a:cubicBezTo>
                <a:cubicBezTo>
                  <a:pt x="828" y="305"/>
                  <a:pt x="827" y="308"/>
                  <a:pt x="829" y="308"/>
                </a:cubicBezTo>
                <a:cubicBezTo>
                  <a:pt x="830" y="308"/>
                  <a:pt x="831" y="308"/>
                  <a:pt x="830" y="309"/>
                </a:cubicBezTo>
                <a:cubicBezTo>
                  <a:pt x="830" y="310"/>
                  <a:pt x="832" y="311"/>
                  <a:pt x="831" y="312"/>
                </a:cubicBezTo>
                <a:cubicBezTo>
                  <a:pt x="830" y="313"/>
                  <a:pt x="830" y="314"/>
                  <a:pt x="831" y="315"/>
                </a:cubicBezTo>
                <a:cubicBezTo>
                  <a:pt x="832" y="316"/>
                  <a:pt x="832" y="317"/>
                  <a:pt x="831" y="317"/>
                </a:cubicBezTo>
                <a:cubicBezTo>
                  <a:pt x="830" y="317"/>
                  <a:pt x="833" y="319"/>
                  <a:pt x="833" y="320"/>
                </a:cubicBezTo>
                <a:cubicBezTo>
                  <a:pt x="833" y="320"/>
                  <a:pt x="836" y="320"/>
                  <a:pt x="836" y="321"/>
                </a:cubicBezTo>
                <a:cubicBezTo>
                  <a:pt x="836" y="322"/>
                  <a:pt x="837" y="322"/>
                  <a:pt x="838" y="322"/>
                </a:cubicBezTo>
                <a:cubicBezTo>
                  <a:pt x="839" y="321"/>
                  <a:pt x="840" y="323"/>
                  <a:pt x="841" y="325"/>
                </a:cubicBezTo>
                <a:cubicBezTo>
                  <a:pt x="841" y="326"/>
                  <a:pt x="846" y="325"/>
                  <a:pt x="846" y="324"/>
                </a:cubicBezTo>
                <a:cubicBezTo>
                  <a:pt x="846" y="322"/>
                  <a:pt x="847" y="322"/>
                  <a:pt x="850" y="322"/>
                </a:cubicBezTo>
                <a:cubicBezTo>
                  <a:pt x="852" y="322"/>
                  <a:pt x="854" y="325"/>
                  <a:pt x="855" y="325"/>
                </a:cubicBezTo>
                <a:cubicBezTo>
                  <a:pt x="856" y="326"/>
                  <a:pt x="858" y="325"/>
                  <a:pt x="860" y="325"/>
                </a:cubicBezTo>
                <a:cubicBezTo>
                  <a:pt x="861" y="325"/>
                  <a:pt x="863" y="323"/>
                  <a:pt x="864" y="322"/>
                </a:cubicBezTo>
                <a:cubicBezTo>
                  <a:pt x="864" y="322"/>
                  <a:pt x="865" y="322"/>
                  <a:pt x="865" y="323"/>
                </a:cubicBezTo>
                <a:cubicBezTo>
                  <a:pt x="866" y="323"/>
                  <a:pt x="866" y="323"/>
                  <a:pt x="867" y="323"/>
                </a:cubicBezTo>
                <a:cubicBezTo>
                  <a:pt x="868" y="322"/>
                  <a:pt x="869" y="322"/>
                  <a:pt x="870" y="322"/>
                </a:cubicBezTo>
                <a:cubicBezTo>
                  <a:pt x="871" y="322"/>
                  <a:pt x="868" y="324"/>
                  <a:pt x="869" y="325"/>
                </a:cubicBezTo>
                <a:cubicBezTo>
                  <a:pt x="870" y="326"/>
                  <a:pt x="868" y="328"/>
                  <a:pt x="869" y="329"/>
                </a:cubicBezTo>
                <a:cubicBezTo>
                  <a:pt x="870" y="330"/>
                  <a:pt x="869" y="331"/>
                  <a:pt x="869" y="333"/>
                </a:cubicBezTo>
                <a:cubicBezTo>
                  <a:pt x="869" y="334"/>
                  <a:pt x="865" y="338"/>
                  <a:pt x="865" y="341"/>
                </a:cubicBezTo>
                <a:cubicBezTo>
                  <a:pt x="864" y="344"/>
                  <a:pt x="862" y="349"/>
                  <a:pt x="861" y="349"/>
                </a:cubicBezTo>
                <a:cubicBezTo>
                  <a:pt x="861" y="350"/>
                  <a:pt x="860" y="349"/>
                  <a:pt x="859" y="349"/>
                </a:cubicBezTo>
                <a:cubicBezTo>
                  <a:pt x="859" y="349"/>
                  <a:pt x="858" y="349"/>
                  <a:pt x="857" y="349"/>
                </a:cubicBezTo>
                <a:cubicBezTo>
                  <a:pt x="855" y="350"/>
                  <a:pt x="853" y="349"/>
                  <a:pt x="851" y="348"/>
                </a:cubicBezTo>
                <a:cubicBezTo>
                  <a:pt x="849" y="347"/>
                  <a:pt x="843" y="348"/>
                  <a:pt x="842" y="349"/>
                </a:cubicBezTo>
                <a:cubicBezTo>
                  <a:pt x="842" y="351"/>
                  <a:pt x="840" y="351"/>
                  <a:pt x="838" y="350"/>
                </a:cubicBezTo>
                <a:cubicBezTo>
                  <a:pt x="836" y="349"/>
                  <a:pt x="833" y="348"/>
                  <a:pt x="830" y="348"/>
                </a:cubicBezTo>
                <a:cubicBezTo>
                  <a:pt x="826" y="347"/>
                  <a:pt x="824" y="347"/>
                  <a:pt x="823" y="346"/>
                </a:cubicBezTo>
                <a:cubicBezTo>
                  <a:pt x="823" y="345"/>
                  <a:pt x="821" y="345"/>
                  <a:pt x="818" y="344"/>
                </a:cubicBezTo>
                <a:cubicBezTo>
                  <a:pt x="814" y="344"/>
                  <a:pt x="815" y="341"/>
                  <a:pt x="811" y="341"/>
                </a:cubicBezTo>
                <a:cubicBezTo>
                  <a:pt x="807" y="341"/>
                  <a:pt x="802" y="344"/>
                  <a:pt x="802" y="346"/>
                </a:cubicBezTo>
                <a:cubicBezTo>
                  <a:pt x="802" y="348"/>
                  <a:pt x="804" y="350"/>
                  <a:pt x="802" y="351"/>
                </a:cubicBezTo>
                <a:cubicBezTo>
                  <a:pt x="801" y="353"/>
                  <a:pt x="798" y="353"/>
                  <a:pt x="796" y="351"/>
                </a:cubicBezTo>
                <a:cubicBezTo>
                  <a:pt x="794" y="350"/>
                  <a:pt x="790" y="349"/>
                  <a:pt x="788" y="349"/>
                </a:cubicBezTo>
                <a:cubicBezTo>
                  <a:pt x="785" y="349"/>
                  <a:pt x="783" y="347"/>
                  <a:pt x="784" y="346"/>
                </a:cubicBezTo>
                <a:cubicBezTo>
                  <a:pt x="784" y="344"/>
                  <a:pt x="783" y="344"/>
                  <a:pt x="781" y="343"/>
                </a:cubicBezTo>
                <a:cubicBezTo>
                  <a:pt x="779" y="343"/>
                  <a:pt x="777" y="341"/>
                  <a:pt x="773" y="342"/>
                </a:cubicBezTo>
                <a:cubicBezTo>
                  <a:pt x="769" y="342"/>
                  <a:pt x="767" y="340"/>
                  <a:pt x="767" y="339"/>
                </a:cubicBezTo>
                <a:cubicBezTo>
                  <a:pt x="767" y="338"/>
                  <a:pt x="765" y="337"/>
                  <a:pt x="765" y="337"/>
                </a:cubicBezTo>
                <a:cubicBezTo>
                  <a:pt x="764" y="338"/>
                  <a:pt x="762" y="337"/>
                  <a:pt x="762" y="336"/>
                </a:cubicBezTo>
                <a:cubicBezTo>
                  <a:pt x="761" y="334"/>
                  <a:pt x="763" y="334"/>
                  <a:pt x="765" y="333"/>
                </a:cubicBezTo>
                <a:cubicBezTo>
                  <a:pt x="767" y="331"/>
                  <a:pt x="767" y="329"/>
                  <a:pt x="765" y="327"/>
                </a:cubicBezTo>
                <a:cubicBezTo>
                  <a:pt x="763" y="326"/>
                  <a:pt x="764" y="325"/>
                  <a:pt x="766" y="324"/>
                </a:cubicBezTo>
                <a:cubicBezTo>
                  <a:pt x="767" y="322"/>
                  <a:pt x="766" y="321"/>
                  <a:pt x="765" y="322"/>
                </a:cubicBezTo>
                <a:cubicBezTo>
                  <a:pt x="764" y="323"/>
                  <a:pt x="763" y="323"/>
                  <a:pt x="763" y="321"/>
                </a:cubicBezTo>
                <a:cubicBezTo>
                  <a:pt x="763" y="320"/>
                  <a:pt x="759" y="320"/>
                  <a:pt x="757" y="321"/>
                </a:cubicBezTo>
                <a:cubicBezTo>
                  <a:pt x="756" y="322"/>
                  <a:pt x="752" y="321"/>
                  <a:pt x="751" y="321"/>
                </a:cubicBezTo>
                <a:cubicBezTo>
                  <a:pt x="750" y="321"/>
                  <a:pt x="748" y="321"/>
                  <a:pt x="747" y="321"/>
                </a:cubicBezTo>
                <a:cubicBezTo>
                  <a:pt x="745" y="321"/>
                  <a:pt x="742" y="324"/>
                  <a:pt x="741" y="323"/>
                </a:cubicBezTo>
                <a:cubicBezTo>
                  <a:pt x="740" y="321"/>
                  <a:pt x="728" y="323"/>
                  <a:pt x="725" y="323"/>
                </a:cubicBezTo>
                <a:cubicBezTo>
                  <a:pt x="722" y="324"/>
                  <a:pt x="720" y="327"/>
                  <a:pt x="718" y="327"/>
                </a:cubicBezTo>
                <a:cubicBezTo>
                  <a:pt x="716" y="327"/>
                  <a:pt x="713" y="329"/>
                  <a:pt x="712" y="330"/>
                </a:cubicBezTo>
                <a:cubicBezTo>
                  <a:pt x="710" y="332"/>
                  <a:pt x="707" y="330"/>
                  <a:pt x="705" y="330"/>
                </a:cubicBezTo>
                <a:cubicBezTo>
                  <a:pt x="704" y="330"/>
                  <a:pt x="704" y="330"/>
                  <a:pt x="703" y="330"/>
                </a:cubicBezTo>
                <a:cubicBezTo>
                  <a:pt x="701" y="330"/>
                  <a:pt x="699" y="331"/>
                  <a:pt x="698" y="329"/>
                </a:cubicBezTo>
                <a:cubicBezTo>
                  <a:pt x="696" y="327"/>
                  <a:pt x="695" y="327"/>
                  <a:pt x="694" y="327"/>
                </a:cubicBezTo>
                <a:cubicBezTo>
                  <a:pt x="693" y="328"/>
                  <a:pt x="691" y="334"/>
                  <a:pt x="689" y="336"/>
                </a:cubicBezTo>
                <a:cubicBezTo>
                  <a:pt x="688" y="338"/>
                  <a:pt x="685" y="339"/>
                  <a:pt x="683" y="339"/>
                </a:cubicBezTo>
                <a:cubicBezTo>
                  <a:pt x="681" y="339"/>
                  <a:pt x="681" y="342"/>
                  <a:pt x="680" y="343"/>
                </a:cubicBezTo>
                <a:cubicBezTo>
                  <a:pt x="678" y="344"/>
                  <a:pt x="679" y="346"/>
                  <a:pt x="677" y="347"/>
                </a:cubicBezTo>
                <a:cubicBezTo>
                  <a:pt x="676" y="348"/>
                  <a:pt x="676" y="352"/>
                  <a:pt x="677" y="353"/>
                </a:cubicBezTo>
                <a:cubicBezTo>
                  <a:pt x="678" y="355"/>
                  <a:pt x="674" y="359"/>
                  <a:pt x="672" y="360"/>
                </a:cubicBezTo>
                <a:cubicBezTo>
                  <a:pt x="670" y="362"/>
                  <a:pt x="669" y="364"/>
                  <a:pt x="666" y="364"/>
                </a:cubicBezTo>
                <a:cubicBezTo>
                  <a:pt x="663" y="365"/>
                  <a:pt x="661" y="368"/>
                  <a:pt x="661" y="370"/>
                </a:cubicBezTo>
                <a:cubicBezTo>
                  <a:pt x="660" y="372"/>
                  <a:pt x="655" y="375"/>
                  <a:pt x="655" y="378"/>
                </a:cubicBezTo>
                <a:cubicBezTo>
                  <a:pt x="655" y="380"/>
                  <a:pt x="650" y="385"/>
                  <a:pt x="647" y="391"/>
                </a:cubicBezTo>
                <a:cubicBezTo>
                  <a:pt x="645" y="397"/>
                  <a:pt x="647" y="398"/>
                  <a:pt x="649" y="400"/>
                </a:cubicBezTo>
                <a:cubicBezTo>
                  <a:pt x="650" y="401"/>
                  <a:pt x="648" y="404"/>
                  <a:pt x="650" y="407"/>
                </a:cubicBezTo>
                <a:cubicBezTo>
                  <a:pt x="651" y="409"/>
                  <a:pt x="649" y="413"/>
                  <a:pt x="648" y="415"/>
                </a:cubicBezTo>
                <a:cubicBezTo>
                  <a:pt x="647" y="416"/>
                  <a:pt x="648" y="420"/>
                  <a:pt x="646" y="422"/>
                </a:cubicBezTo>
                <a:cubicBezTo>
                  <a:pt x="645" y="424"/>
                  <a:pt x="647" y="427"/>
                  <a:pt x="648" y="428"/>
                </a:cubicBezTo>
                <a:cubicBezTo>
                  <a:pt x="649" y="429"/>
                  <a:pt x="647" y="432"/>
                  <a:pt x="648" y="433"/>
                </a:cubicBezTo>
                <a:cubicBezTo>
                  <a:pt x="650" y="435"/>
                  <a:pt x="650" y="436"/>
                  <a:pt x="652" y="436"/>
                </a:cubicBezTo>
                <a:cubicBezTo>
                  <a:pt x="655" y="437"/>
                  <a:pt x="652" y="438"/>
                  <a:pt x="654" y="440"/>
                </a:cubicBezTo>
                <a:cubicBezTo>
                  <a:pt x="656" y="441"/>
                  <a:pt x="656" y="442"/>
                  <a:pt x="657" y="444"/>
                </a:cubicBezTo>
                <a:cubicBezTo>
                  <a:pt x="659" y="445"/>
                  <a:pt x="662" y="447"/>
                  <a:pt x="663" y="451"/>
                </a:cubicBezTo>
                <a:cubicBezTo>
                  <a:pt x="664" y="454"/>
                  <a:pt x="665" y="455"/>
                  <a:pt x="666" y="456"/>
                </a:cubicBezTo>
                <a:cubicBezTo>
                  <a:pt x="668" y="457"/>
                  <a:pt x="672" y="459"/>
                  <a:pt x="675" y="462"/>
                </a:cubicBezTo>
                <a:cubicBezTo>
                  <a:pt x="678" y="464"/>
                  <a:pt x="683" y="467"/>
                  <a:pt x="685" y="468"/>
                </a:cubicBezTo>
                <a:cubicBezTo>
                  <a:pt x="687" y="469"/>
                  <a:pt x="692" y="467"/>
                  <a:pt x="699" y="465"/>
                </a:cubicBezTo>
                <a:cubicBezTo>
                  <a:pt x="705" y="464"/>
                  <a:pt x="709" y="467"/>
                  <a:pt x="710" y="467"/>
                </a:cubicBezTo>
                <a:cubicBezTo>
                  <a:pt x="711" y="467"/>
                  <a:pt x="716" y="465"/>
                  <a:pt x="718" y="464"/>
                </a:cubicBezTo>
                <a:cubicBezTo>
                  <a:pt x="720" y="463"/>
                  <a:pt x="723" y="462"/>
                  <a:pt x="724" y="461"/>
                </a:cubicBezTo>
                <a:cubicBezTo>
                  <a:pt x="725" y="460"/>
                  <a:pt x="728" y="460"/>
                  <a:pt x="729" y="460"/>
                </a:cubicBezTo>
                <a:cubicBezTo>
                  <a:pt x="731" y="460"/>
                  <a:pt x="731" y="458"/>
                  <a:pt x="732" y="459"/>
                </a:cubicBezTo>
                <a:cubicBezTo>
                  <a:pt x="733" y="460"/>
                  <a:pt x="736" y="460"/>
                  <a:pt x="739" y="461"/>
                </a:cubicBezTo>
                <a:cubicBezTo>
                  <a:pt x="741" y="461"/>
                  <a:pt x="743" y="464"/>
                  <a:pt x="743" y="465"/>
                </a:cubicBezTo>
                <a:cubicBezTo>
                  <a:pt x="742" y="466"/>
                  <a:pt x="744" y="468"/>
                  <a:pt x="745" y="469"/>
                </a:cubicBezTo>
                <a:cubicBezTo>
                  <a:pt x="746" y="469"/>
                  <a:pt x="748" y="468"/>
                  <a:pt x="749" y="468"/>
                </a:cubicBezTo>
                <a:cubicBezTo>
                  <a:pt x="750" y="468"/>
                  <a:pt x="754" y="468"/>
                  <a:pt x="755" y="467"/>
                </a:cubicBezTo>
                <a:cubicBezTo>
                  <a:pt x="756" y="466"/>
                  <a:pt x="756" y="468"/>
                  <a:pt x="757" y="469"/>
                </a:cubicBezTo>
                <a:cubicBezTo>
                  <a:pt x="758" y="470"/>
                  <a:pt x="759" y="470"/>
                  <a:pt x="759" y="470"/>
                </a:cubicBezTo>
                <a:cubicBezTo>
                  <a:pt x="760" y="470"/>
                  <a:pt x="760" y="470"/>
                  <a:pt x="760" y="470"/>
                </a:cubicBezTo>
                <a:cubicBezTo>
                  <a:pt x="761" y="470"/>
                  <a:pt x="762" y="473"/>
                  <a:pt x="762" y="474"/>
                </a:cubicBezTo>
                <a:cubicBezTo>
                  <a:pt x="761" y="475"/>
                  <a:pt x="760" y="477"/>
                  <a:pt x="761" y="478"/>
                </a:cubicBezTo>
                <a:cubicBezTo>
                  <a:pt x="762" y="479"/>
                  <a:pt x="761" y="480"/>
                  <a:pt x="760" y="481"/>
                </a:cubicBezTo>
                <a:cubicBezTo>
                  <a:pt x="759" y="481"/>
                  <a:pt x="759" y="483"/>
                  <a:pt x="760" y="483"/>
                </a:cubicBezTo>
                <a:cubicBezTo>
                  <a:pt x="761" y="483"/>
                  <a:pt x="760" y="484"/>
                  <a:pt x="759" y="485"/>
                </a:cubicBezTo>
                <a:cubicBezTo>
                  <a:pt x="759" y="485"/>
                  <a:pt x="760" y="486"/>
                  <a:pt x="761" y="487"/>
                </a:cubicBezTo>
                <a:cubicBezTo>
                  <a:pt x="761" y="488"/>
                  <a:pt x="758" y="487"/>
                  <a:pt x="758" y="489"/>
                </a:cubicBezTo>
                <a:cubicBezTo>
                  <a:pt x="759" y="490"/>
                  <a:pt x="758" y="491"/>
                  <a:pt x="757" y="491"/>
                </a:cubicBezTo>
                <a:cubicBezTo>
                  <a:pt x="756" y="492"/>
                  <a:pt x="759" y="494"/>
                  <a:pt x="759" y="495"/>
                </a:cubicBezTo>
                <a:cubicBezTo>
                  <a:pt x="759" y="496"/>
                  <a:pt x="760" y="497"/>
                  <a:pt x="762" y="499"/>
                </a:cubicBezTo>
                <a:cubicBezTo>
                  <a:pt x="764" y="501"/>
                  <a:pt x="763" y="502"/>
                  <a:pt x="767" y="504"/>
                </a:cubicBezTo>
                <a:cubicBezTo>
                  <a:pt x="770" y="507"/>
                  <a:pt x="771" y="511"/>
                  <a:pt x="772" y="514"/>
                </a:cubicBezTo>
                <a:cubicBezTo>
                  <a:pt x="772" y="516"/>
                  <a:pt x="775" y="522"/>
                  <a:pt x="776" y="523"/>
                </a:cubicBezTo>
                <a:cubicBezTo>
                  <a:pt x="776" y="524"/>
                  <a:pt x="775" y="525"/>
                  <a:pt x="775" y="527"/>
                </a:cubicBezTo>
                <a:cubicBezTo>
                  <a:pt x="775" y="530"/>
                  <a:pt x="777" y="534"/>
                  <a:pt x="777" y="536"/>
                </a:cubicBezTo>
                <a:cubicBezTo>
                  <a:pt x="778" y="539"/>
                  <a:pt x="776" y="541"/>
                  <a:pt x="774" y="542"/>
                </a:cubicBezTo>
                <a:cubicBezTo>
                  <a:pt x="773" y="544"/>
                  <a:pt x="771" y="548"/>
                  <a:pt x="771" y="551"/>
                </a:cubicBezTo>
                <a:cubicBezTo>
                  <a:pt x="771" y="553"/>
                  <a:pt x="769" y="555"/>
                  <a:pt x="769" y="557"/>
                </a:cubicBezTo>
                <a:cubicBezTo>
                  <a:pt x="769" y="558"/>
                  <a:pt x="769" y="561"/>
                  <a:pt x="769" y="562"/>
                </a:cubicBezTo>
                <a:cubicBezTo>
                  <a:pt x="768" y="564"/>
                  <a:pt x="770" y="566"/>
                  <a:pt x="771" y="568"/>
                </a:cubicBezTo>
                <a:cubicBezTo>
                  <a:pt x="772" y="570"/>
                  <a:pt x="774" y="574"/>
                  <a:pt x="775" y="577"/>
                </a:cubicBezTo>
                <a:cubicBezTo>
                  <a:pt x="776" y="580"/>
                  <a:pt x="779" y="583"/>
                  <a:pt x="779" y="585"/>
                </a:cubicBezTo>
                <a:cubicBezTo>
                  <a:pt x="780" y="588"/>
                  <a:pt x="779" y="591"/>
                  <a:pt x="780" y="593"/>
                </a:cubicBezTo>
                <a:cubicBezTo>
                  <a:pt x="780" y="594"/>
                  <a:pt x="781" y="597"/>
                  <a:pt x="781" y="599"/>
                </a:cubicBezTo>
                <a:cubicBezTo>
                  <a:pt x="782" y="602"/>
                  <a:pt x="782" y="607"/>
                  <a:pt x="784" y="610"/>
                </a:cubicBezTo>
                <a:cubicBezTo>
                  <a:pt x="786" y="612"/>
                  <a:pt x="789" y="616"/>
                  <a:pt x="790" y="620"/>
                </a:cubicBezTo>
                <a:cubicBezTo>
                  <a:pt x="791" y="623"/>
                  <a:pt x="793" y="626"/>
                  <a:pt x="794" y="628"/>
                </a:cubicBezTo>
                <a:cubicBezTo>
                  <a:pt x="795" y="630"/>
                  <a:pt x="795" y="632"/>
                  <a:pt x="794" y="632"/>
                </a:cubicBezTo>
                <a:cubicBezTo>
                  <a:pt x="793" y="632"/>
                  <a:pt x="793" y="633"/>
                  <a:pt x="794" y="636"/>
                </a:cubicBezTo>
                <a:cubicBezTo>
                  <a:pt x="795" y="638"/>
                  <a:pt x="794" y="639"/>
                  <a:pt x="795" y="639"/>
                </a:cubicBezTo>
                <a:cubicBezTo>
                  <a:pt x="797" y="639"/>
                  <a:pt x="796" y="640"/>
                  <a:pt x="797" y="640"/>
                </a:cubicBezTo>
                <a:cubicBezTo>
                  <a:pt x="798" y="640"/>
                  <a:pt x="799" y="641"/>
                  <a:pt x="799" y="642"/>
                </a:cubicBezTo>
                <a:cubicBezTo>
                  <a:pt x="800" y="643"/>
                  <a:pt x="802" y="643"/>
                  <a:pt x="802" y="642"/>
                </a:cubicBezTo>
                <a:cubicBezTo>
                  <a:pt x="803" y="641"/>
                  <a:pt x="805" y="641"/>
                  <a:pt x="807" y="641"/>
                </a:cubicBezTo>
                <a:cubicBezTo>
                  <a:pt x="809" y="641"/>
                  <a:pt x="809" y="640"/>
                  <a:pt x="811" y="639"/>
                </a:cubicBezTo>
                <a:cubicBezTo>
                  <a:pt x="813" y="638"/>
                  <a:pt x="816" y="638"/>
                  <a:pt x="818" y="639"/>
                </a:cubicBezTo>
                <a:cubicBezTo>
                  <a:pt x="819" y="640"/>
                  <a:pt x="821" y="639"/>
                  <a:pt x="822" y="638"/>
                </a:cubicBezTo>
                <a:cubicBezTo>
                  <a:pt x="822" y="638"/>
                  <a:pt x="823" y="638"/>
                  <a:pt x="823" y="638"/>
                </a:cubicBezTo>
                <a:cubicBezTo>
                  <a:pt x="824" y="639"/>
                  <a:pt x="824" y="639"/>
                  <a:pt x="824" y="638"/>
                </a:cubicBezTo>
                <a:cubicBezTo>
                  <a:pt x="825" y="636"/>
                  <a:pt x="826" y="637"/>
                  <a:pt x="828" y="637"/>
                </a:cubicBezTo>
                <a:cubicBezTo>
                  <a:pt x="830" y="637"/>
                  <a:pt x="834" y="634"/>
                  <a:pt x="837" y="631"/>
                </a:cubicBezTo>
                <a:cubicBezTo>
                  <a:pt x="840" y="628"/>
                  <a:pt x="845" y="622"/>
                  <a:pt x="847" y="619"/>
                </a:cubicBezTo>
                <a:cubicBezTo>
                  <a:pt x="849" y="616"/>
                  <a:pt x="851" y="613"/>
                  <a:pt x="853" y="612"/>
                </a:cubicBezTo>
                <a:cubicBezTo>
                  <a:pt x="854" y="611"/>
                  <a:pt x="855" y="605"/>
                  <a:pt x="855" y="603"/>
                </a:cubicBezTo>
                <a:cubicBezTo>
                  <a:pt x="855" y="602"/>
                  <a:pt x="855" y="602"/>
                  <a:pt x="854" y="602"/>
                </a:cubicBezTo>
                <a:cubicBezTo>
                  <a:pt x="854" y="602"/>
                  <a:pt x="854" y="602"/>
                  <a:pt x="853" y="601"/>
                </a:cubicBezTo>
                <a:cubicBezTo>
                  <a:pt x="853" y="600"/>
                  <a:pt x="856" y="598"/>
                  <a:pt x="860" y="596"/>
                </a:cubicBezTo>
                <a:cubicBezTo>
                  <a:pt x="864" y="595"/>
                  <a:pt x="865" y="594"/>
                  <a:pt x="865" y="593"/>
                </a:cubicBezTo>
                <a:cubicBezTo>
                  <a:pt x="866" y="592"/>
                  <a:pt x="865" y="588"/>
                  <a:pt x="866" y="587"/>
                </a:cubicBezTo>
                <a:cubicBezTo>
                  <a:pt x="866" y="586"/>
                  <a:pt x="866" y="585"/>
                  <a:pt x="865" y="582"/>
                </a:cubicBezTo>
                <a:cubicBezTo>
                  <a:pt x="865" y="578"/>
                  <a:pt x="863" y="578"/>
                  <a:pt x="863" y="576"/>
                </a:cubicBezTo>
                <a:cubicBezTo>
                  <a:pt x="862" y="574"/>
                  <a:pt x="863" y="573"/>
                  <a:pt x="864" y="573"/>
                </a:cubicBezTo>
                <a:cubicBezTo>
                  <a:pt x="865" y="573"/>
                  <a:pt x="865" y="572"/>
                  <a:pt x="866" y="571"/>
                </a:cubicBezTo>
                <a:cubicBezTo>
                  <a:pt x="867" y="569"/>
                  <a:pt x="868" y="570"/>
                  <a:pt x="869" y="568"/>
                </a:cubicBezTo>
                <a:cubicBezTo>
                  <a:pt x="871" y="567"/>
                  <a:pt x="871" y="566"/>
                  <a:pt x="874" y="564"/>
                </a:cubicBezTo>
                <a:cubicBezTo>
                  <a:pt x="876" y="562"/>
                  <a:pt x="879" y="562"/>
                  <a:pt x="882" y="560"/>
                </a:cubicBezTo>
                <a:cubicBezTo>
                  <a:pt x="885" y="558"/>
                  <a:pt x="889" y="552"/>
                  <a:pt x="889" y="551"/>
                </a:cubicBezTo>
                <a:cubicBezTo>
                  <a:pt x="888" y="550"/>
                  <a:pt x="887" y="545"/>
                  <a:pt x="888" y="543"/>
                </a:cubicBezTo>
                <a:cubicBezTo>
                  <a:pt x="888" y="541"/>
                  <a:pt x="887" y="535"/>
                  <a:pt x="887" y="533"/>
                </a:cubicBezTo>
                <a:cubicBezTo>
                  <a:pt x="887" y="530"/>
                  <a:pt x="884" y="531"/>
                  <a:pt x="884" y="529"/>
                </a:cubicBezTo>
                <a:cubicBezTo>
                  <a:pt x="884" y="526"/>
                  <a:pt x="883" y="526"/>
                  <a:pt x="883" y="524"/>
                </a:cubicBezTo>
                <a:cubicBezTo>
                  <a:pt x="883" y="523"/>
                  <a:pt x="883" y="521"/>
                  <a:pt x="882" y="521"/>
                </a:cubicBezTo>
                <a:cubicBezTo>
                  <a:pt x="882" y="521"/>
                  <a:pt x="882" y="519"/>
                  <a:pt x="883" y="518"/>
                </a:cubicBezTo>
                <a:cubicBezTo>
                  <a:pt x="884" y="516"/>
                  <a:pt x="881" y="516"/>
                  <a:pt x="881" y="514"/>
                </a:cubicBezTo>
                <a:cubicBezTo>
                  <a:pt x="880" y="512"/>
                  <a:pt x="886" y="500"/>
                  <a:pt x="887" y="498"/>
                </a:cubicBezTo>
                <a:cubicBezTo>
                  <a:pt x="888" y="497"/>
                  <a:pt x="889" y="497"/>
                  <a:pt x="889" y="496"/>
                </a:cubicBezTo>
                <a:cubicBezTo>
                  <a:pt x="890" y="496"/>
                  <a:pt x="890" y="496"/>
                  <a:pt x="890" y="496"/>
                </a:cubicBezTo>
                <a:cubicBezTo>
                  <a:pt x="891" y="496"/>
                  <a:pt x="891" y="496"/>
                  <a:pt x="892" y="495"/>
                </a:cubicBezTo>
                <a:cubicBezTo>
                  <a:pt x="893" y="493"/>
                  <a:pt x="898" y="488"/>
                  <a:pt x="902" y="484"/>
                </a:cubicBezTo>
                <a:cubicBezTo>
                  <a:pt x="905" y="480"/>
                  <a:pt x="907" y="480"/>
                  <a:pt x="909" y="479"/>
                </a:cubicBezTo>
                <a:cubicBezTo>
                  <a:pt x="911" y="478"/>
                  <a:pt x="916" y="473"/>
                  <a:pt x="919" y="468"/>
                </a:cubicBezTo>
                <a:cubicBezTo>
                  <a:pt x="922" y="465"/>
                  <a:pt x="924" y="462"/>
                  <a:pt x="924" y="460"/>
                </a:cubicBezTo>
                <a:cubicBezTo>
                  <a:pt x="925" y="458"/>
                  <a:pt x="927" y="456"/>
                  <a:pt x="928" y="454"/>
                </a:cubicBezTo>
                <a:cubicBezTo>
                  <a:pt x="930" y="452"/>
                  <a:pt x="932" y="447"/>
                  <a:pt x="932" y="445"/>
                </a:cubicBezTo>
                <a:cubicBezTo>
                  <a:pt x="932" y="444"/>
                  <a:pt x="933" y="441"/>
                  <a:pt x="934" y="438"/>
                </a:cubicBezTo>
                <a:cubicBezTo>
                  <a:pt x="934" y="435"/>
                  <a:pt x="932" y="435"/>
                  <a:pt x="931" y="436"/>
                </a:cubicBezTo>
                <a:cubicBezTo>
                  <a:pt x="930" y="438"/>
                  <a:pt x="925" y="439"/>
                  <a:pt x="921" y="439"/>
                </a:cubicBezTo>
                <a:cubicBezTo>
                  <a:pt x="918" y="439"/>
                  <a:pt x="916" y="439"/>
                  <a:pt x="915" y="441"/>
                </a:cubicBezTo>
                <a:cubicBezTo>
                  <a:pt x="914" y="441"/>
                  <a:pt x="913" y="441"/>
                  <a:pt x="912" y="441"/>
                </a:cubicBezTo>
                <a:cubicBezTo>
                  <a:pt x="911" y="441"/>
                  <a:pt x="910" y="441"/>
                  <a:pt x="909" y="442"/>
                </a:cubicBezTo>
                <a:cubicBezTo>
                  <a:pt x="908" y="443"/>
                  <a:pt x="903" y="444"/>
                  <a:pt x="902" y="441"/>
                </a:cubicBezTo>
                <a:cubicBezTo>
                  <a:pt x="901" y="438"/>
                  <a:pt x="898" y="438"/>
                  <a:pt x="898" y="438"/>
                </a:cubicBezTo>
                <a:cubicBezTo>
                  <a:pt x="897" y="437"/>
                  <a:pt x="899" y="436"/>
                  <a:pt x="900" y="436"/>
                </a:cubicBezTo>
                <a:cubicBezTo>
                  <a:pt x="901" y="435"/>
                  <a:pt x="901" y="434"/>
                  <a:pt x="900" y="433"/>
                </a:cubicBezTo>
                <a:cubicBezTo>
                  <a:pt x="899" y="432"/>
                  <a:pt x="897" y="431"/>
                  <a:pt x="895" y="428"/>
                </a:cubicBezTo>
                <a:cubicBezTo>
                  <a:pt x="892" y="425"/>
                  <a:pt x="889" y="423"/>
                  <a:pt x="888" y="423"/>
                </a:cubicBezTo>
                <a:cubicBezTo>
                  <a:pt x="886" y="423"/>
                  <a:pt x="886" y="420"/>
                  <a:pt x="885" y="420"/>
                </a:cubicBezTo>
                <a:cubicBezTo>
                  <a:pt x="884" y="420"/>
                  <a:pt x="882" y="416"/>
                  <a:pt x="882" y="414"/>
                </a:cubicBezTo>
                <a:cubicBezTo>
                  <a:pt x="882" y="412"/>
                  <a:pt x="878" y="408"/>
                  <a:pt x="877" y="407"/>
                </a:cubicBezTo>
                <a:cubicBezTo>
                  <a:pt x="875" y="406"/>
                  <a:pt x="874" y="404"/>
                  <a:pt x="874" y="400"/>
                </a:cubicBezTo>
                <a:cubicBezTo>
                  <a:pt x="874" y="397"/>
                  <a:pt x="874" y="394"/>
                  <a:pt x="873" y="393"/>
                </a:cubicBezTo>
                <a:cubicBezTo>
                  <a:pt x="873" y="392"/>
                  <a:pt x="872" y="390"/>
                  <a:pt x="870" y="389"/>
                </a:cubicBezTo>
                <a:cubicBezTo>
                  <a:pt x="868" y="388"/>
                  <a:pt x="867" y="386"/>
                  <a:pt x="867" y="384"/>
                </a:cubicBezTo>
                <a:cubicBezTo>
                  <a:pt x="868" y="382"/>
                  <a:pt x="866" y="382"/>
                  <a:pt x="865" y="379"/>
                </a:cubicBezTo>
                <a:cubicBezTo>
                  <a:pt x="865" y="376"/>
                  <a:pt x="861" y="372"/>
                  <a:pt x="861" y="371"/>
                </a:cubicBezTo>
                <a:cubicBezTo>
                  <a:pt x="861" y="369"/>
                  <a:pt x="859" y="368"/>
                  <a:pt x="859" y="366"/>
                </a:cubicBezTo>
                <a:cubicBezTo>
                  <a:pt x="859" y="364"/>
                  <a:pt x="858" y="364"/>
                  <a:pt x="856" y="362"/>
                </a:cubicBezTo>
                <a:cubicBezTo>
                  <a:pt x="854" y="359"/>
                  <a:pt x="854" y="354"/>
                  <a:pt x="854" y="354"/>
                </a:cubicBezTo>
                <a:cubicBezTo>
                  <a:pt x="855" y="354"/>
                  <a:pt x="856" y="358"/>
                  <a:pt x="857" y="359"/>
                </a:cubicBezTo>
                <a:cubicBezTo>
                  <a:pt x="858" y="361"/>
                  <a:pt x="860" y="365"/>
                  <a:pt x="861" y="365"/>
                </a:cubicBezTo>
                <a:cubicBezTo>
                  <a:pt x="863" y="365"/>
                  <a:pt x="863" y="358"/>
                  <a:pt x="864" y="359"/>
                </a:cubicBezTo>
                <a:cubicBezTo>
                  <a:pt x="864" y="359"/>
                  <a:pt x="864" y="363"/>
                  <a:pt x="865" y="364"/>
                </a:cubicBezTo>
                <a:cubicBezTo>
                  <a:pt x="866" y="364"/>
                  <a:pt x="866" y="366"/>
                  <a:pt x="868" y="368"/>
                </a:cubicBezTo>
                <a:cubicBezTo>
                  <a:pt x="870" y="370"/>
                  <a:pt x="874" y="376"/>
                  <a:pt x="874" y="378"/>
                </a:cubicBezTo>
                <a:cubicBezTo>
                  <a:pt x="874" y="379"/>
                  <a:pt x="875" y="381"/>
                  <a:pt x="877" y="382"/>
                </a:cubicBezTo>
                <a:cubicBezTo>
                  <a:pt x="880" y="384"/>
                  <a:pt x="880" y="386"/>
                  <a:pt x="881" y="387"/>
                </a:cubicBezTo>
                <a:cubicBezTo>
                  <a:pt x="883" y="388"/>
                  <a:pt x="882" y="389"/>
                  <a:pt x="882" y="392"/>
                </a:cubicBezTo>
                <a:cubicBezTo>
                  <a:pt x="882" y="394"/>
                  <a:pt x="884" y="397"/>
                  <a:pt x="886" y="399"/>
                </a:cubicBezTo>
                <a:cubicBezTo>
                  <a:pt x="888" y="400"/>
                  <a:pt x="890" y="402"/>
                  <a:pt x="891" y="404"/>
                </a:cubicBezTo>
                <a:cubicBezTo>
                  <a:pt x="892" y="407"/>
                  <a:pt x="893" y="409"/>
                  <a:pt x="895" y="411"/>
                </a:cubicBezTo>
                <a:cubicBezTo>
                  <a:pt x="896" y="412"/>
                  <a:pt x="895" y="413"/>
                  <a:pt x="896" y="414"/>
                </a:cubicBezTo>
                <a:cubicBezTo>
                  <a:pt x="897" y="415"/>
                  <a:pt x="898" y="418"/>
                  <a:pt x="898" y="419"/>
                </a:cubicBezTo>
                <a:cubicBezTo>
                  <a:pt x="897" y="421"/>
                  <a:pt x="898" y="424"/>
                  <a:pt x="899" y="426"/>
                </a:cubicBezTo>
                <a:cubicBezTo>
                  <a:pt x="900" y="428"/>
                  <a:pt x="900" y="432"/>
                  <a:pt x="900" y="432"/>
                </a:cubicBezTo>
                <a:cubicBezTo>
                  <a:pt x="901" y="433"/>
                  <a:pt x="906" y="433"/>
                  <a:pt x="908" y="431"/>
                </a:cubicBezTo>
                <a:cubicBezTo>
                  <a:pt x="910" y="430"/>
                  <a:pt x="912" y="430"/>
                  <a:pt x="914" y="430"/>
                </a:cubicBezTo>
                <a:cubicBezTo>
                  <a:pt x="915" y="430"/>
                  <a:pt x="918" y="428"/>
                  <a:pt x="918" y="427"/>
                </a:cubicBezTo>
                <a:cubicBezTo>
                  <a:pt x="919" y="427"/>
                  <a:pt x="921" y="427"/>
                  <a:pt x="923" y="427"/>
                </a:cubicBezTo>
                <a:cubicBezTo>
                  <a:pt x="924" y="427"/>
                  <a:pt x="925" y="426"/>
                  <a:pt x="926" y="424"/>
                </a:cubicBezTo>
                <a:cubicBezTo>
                  <a:pt x="927" y="423"/>
                  <a:pt x="931" y="423"/>
                  <a:pt x="935" y="422"/>
                </a:cubicBezTo>
                <a:cubicBezTo>
                  <a:pt x="939" y="420"/>
                  <a:pt x="938" y="418"/>
                  <a:pt x="939" y="417"/>
                </a:cubicBezTo>
                <a:cubicBezTo>
                  <a:pt x="940" y="416"/>
                  <a:pt x="941" y="417"/>
                  <a:pt x="944" y="415"/>
                </a:cubicBezTo>
                <a:cubicBezTo>
                  <a:pt x="946" y="414"/>
                  <a:pt x="949" y="415"/>
                  <a:pt x="951" y="414"/>
                </a:cubicBezTo>
                <a:cubicBezTo>
                  <a:pt x="952" y="414"/>
                  <a:pt x="951" y="412"/>
                  <a:pt x="952" y="411"/>
                </a:cubicBezTo>
                <a:cubicBezTo>
                  <a:pt x="953" y="410"/>
                  <a:pt x="954" y="410"/>
                  <a:pt x="955" y="410"/>
                </a:cubicBezTo>
                <a:cubicBezTo>
                  <a:pt x="956" y="410"/>
                  <a:pt x="956" y="410"/>
                  <a:pt x="957" y="410"/>
                </a:cubicBezTo>
                <a:cubicBezTo>
                  <a:pt x="958" y="410"/>
                  <a:pt x="958" y="407"/>
                  <a:pt x="960" y="406"/>
                </a:cubicBezTo>
                <a:cubicBezTo>
                  <a:pt x="961" y="406"/>
                  <a:pt x="962" y="406"/>
                  <a:pt x="962" y="405"/>
                </a:cubicBezTo>
                <a:cubicBezTo>
                  <a:pt x="962" y="404"/>
                  <a:pt x="962" y="399"/>
                  <a:pt x="964" y="399"/>
                </a:cubicBezTo>
                <a:cubicBezTo>
                  <a:pt x="965" y="399"/>
                  <a:pt x="967" y="397"/>
                  <a:pt x="967" y="397"/>
                </a:cubicBezTo>
                <a:cubicBezTo>
                  <a:pt x="967" y="396"/>
                  <a:pt x="970" y="393"/>
                  <a:pt x="971" y="392"/>
                </a:cubicBezTo>
                <a:cubicBezTo>
                  <a:pt x="971" y="390"/>
                  <a:pt x="972" y="390"/>
                  <a:pt x="970" y="389"/>
                </a:cubicBezTo>
                <a:cubicBezTo>
                  <a:pt x="969" y="389"/>
                  <a:pt x="967" y="386"/>
                  <a:pt x="967" y="385"/>
                </a:cubicBezTo>
                <a:cubicBezTo>
                  <a:pt x="966" y="384"/>
                  <a:pt x="963" y="385"/>
                  <a:pt x="960" y="382"/>
                </a:cubicBezTo>
                <a:cubicBezTo>
                  <a:pt x="957" y="380"/>
                  <a:pt x="957" y="373"/>
                  <a:pt x="956" y="373"/>
                </a:cubicBezTo>
                <a:cubicBezTo>
                  <a:pt x="955" y="372"/>
                  <a:pt x="952" y="376"/>
                  <a:pt x="951" y="378"/>
                </a:cubicBezTo>
                <a:cubicBezTo>
                  <a:pt x="950" y="381"/>
                  <a:pt x="946" y="383"/>
                  <a:pt x="943" y="382"/>
                </a:cubicBezTo>
                <a:cubicBezTo>
                  <a:pt x="940" y="381"/>
                  <a:pt x="939" y="383"/>
                  <a:pt x="938" y="383"/>
                </a:cubicBezTo>
                <a:cubicBezTo>
                  <a:pt x="937" y="384"/>
                  <a:pt x="935" y="381"/>
                  <a:pt x="935" y="379"/>
                </a:cubicBezTo>
                <a:cubicBezTo>
                  <a:pt x="936" y="378"/>
                  <a:pt x="937" y="374"/>
                  <a:pt x="935" y="374"/>
                </a:cubicBezTo>
                <a:cubicBezTo>
                  <a:pt x="933" y="373"/>
                  <a:pt x="932" y="377"/>
                  <a:pt x="932" y="378"/>
                </a:cubicBezTo>
                <a:cubicBezTo>
                  <a:pt x="932" y="379"/>
                  <a:pt x="929" y="374"/>
                  <a:pt x="930" y="373"/>
                </a:cubicBezTo>
                <a:cubicBezTo>
                  <a:pt x="931" y="372"/>
                  <a:pt x="929" y="370"/>
                  <a:pt x="928" y="369"/>
                </a:cubicBezTo>
                <a:cubicBezTo>
                  <a:pt x="926" y="368"/>
                  <a:pt x="924" y="365"/>
                  <a:pt x="923" y="364"/>
                </a:cubicBezTo>
                <a:cubicBezTo>
                  <a:pt x="923" y="362"/>
                  <a:pt x="921" y="358"/>
                  <a:pt x="921" y="357"/>
                </a:cubicBezTo>
                <a:cubicBezTo>
                  <a:pt x="921" y="356"/>
                  <a:pt x="923" y="355"/>
                  <a:pt x="924" y="355"/>
                </a:cubicBezTo>
                <a:cubicBezTo>
                  <a:pt x="925" y="355"/>
                  <a:pt x="925" y="353"/>
                  <a:pt x="926" y="354"/>
                </a:cubicBezTo>
                <a:cubicBezTo>
                  <a:pt x="927" y="355"/>
                  <a:pt x="928" y="354"/>
                  <a:pt x="929" y="354"/>
                </a:cubicBezTo>
                <a:cubicBezTo>
                  <a:pt x="930" y="354"/>
                  <a:pt x="932" y="359"/>
                  <a:pt x="933" y="361"/>
                </a:cubicBezTo>
                <a:cubicBezTo>
                  <a:pt x="934" y="363"/>
                  <a:pt x="934" y="364"/>
                  <a:pt x="936" y="365"/>
                </a:cubicBezTo>
                <a:cubicBezTo>
                  <a:pt x="937" y="366"/>
                  <a:pt x="939" y="365"/>
                  <a:pt x="941" y="367"/>
                </a:cubicBezTo>
                <a:cubicBezTo>
                  <a:pt x="943" y="369"/>
                  <a:pt x="948" y="371"/>
                  <a:pt x="951" y="371"/>
                </a:cubicBezTo>
                <a:cubicBezTo>
                  <a:pt x="952" y="371"/>
                  <a:pt x="953" y="370"/>
                  <a:pt x="954" y="370"/>
                </a:cubicBezTo>
                <a:cubicBezTo>
                  <a:pt x="955" y="369"/>
                  <a:pt x="956" y="369"/>
                  <a:pt x="957" y="369"/>
                </a:cubicBezTo>
                <a:cubicBezTo>
                  <a:pt x="960" y="370"/>
                  <a:pt x="960" y="373"/>
                  <a:pt x="961" y="375"/>
                </a:cubicBezTo>
                <a:cubicBezTo>
                  <a:pt x="962" y="376"/>
                  <a:pt x="973" y="377"/>
                  <a:pt x="975" y="377"/>
                </a:cubicBezTo>
                <a:cubicBezTo>
                  <a:pt x="977" y="378"/>
                  <a:pt x="987" y="378"/>
                  <a:pt x="988" y="377"/>
                </a:cubicBezTo>
                <a:cubicBezTo>
                  <a:pt x="989" y="376"/>
                  <a:pt x="990" y="376"/>
                  <a:pt x="991" y="377"/>
                </a:cubicBezTo>
                <a:cubicBezTo>
                  <a:pt x="992" y="377"/>
                  <a:pt x="996" y="378"/>
                  <a:pt x="998" y="377"/>
                </a:cubicBezTo>
                <a:cubicBezTo>
                  <a:pt x="1000" y="375"/>
                  <a:pt x="1001" y="377"/>
                  <a:pt x="1001" y="378"/>
                </a:cubicBezTo>
                <a:cubicBezTo>
                  <a:pt x="1001" y="379"/>
                  <a:pt x="1002" y="379"/>
                  <a:pt x="1003" y="380"/>
                </a:cubicBezTo>
                <a:cubicBezTo>
                  <a:pt x="1004" y="381"/>
                  <a:pt x="1004" y="382"/>
                  <a:pt x="1004" y="383"/>
                </a:cubicBezTo>
                <a:cubicBezTo>
                  <a:pt x="1005" y="384"/>
                  <a:pt x="1006" y="384"/>
                  <a:pt x="1008" y="384"/>
                </a:cubicBezTo>
                <a:cubicBezTo>
                  <a:pt x="1010" y="385"/>
                  <a:pt x="1010" y="388"/>
                  <a:pt x="1012" y="388"/>
                </a:cubicBezTo>
                <a:cubicBezTo>
                  <a:pt x="1014" y="389"/>
                  <a:pt x="1015" y="389"/>
                  <a:pt x="1015" y="388"/>
                </a:cubicBezTo>
                <a:cubicBezTo>
                  <a:pt x="1016" y="388"/>
                  <a:pt x="1017" y="388"/>
                  <a:pt x="1017" y="389"/>
                </a:cubicBezTo>
                <a:cubicBezTo>
                  <a:pt x="1017" y="391"/>
                  <a:pt x="1011" y="390"/>
                  <a:pt x="1011" y="391"/>
                </a:cubicBezTo>
                <a:cubicBezTo>
                  <a:pt x="1011" y="391"/>
                  <a:pt x="1017" y="399"/>
                  <a:pt x="1020" y="398"/>
                </a:cubicBezTo>
                <a:cubicBezTo>
                  <a:pt x="1023" y="398"/>
                  <a:pt x="1026" y="394"/>
                  <a:pt x="1025" y="394"/>
                </a:cubicBezTo>
                <a:cubicBezTo>
                  <a:pt x="1024" y="393"/>
                  <a:pt x="1025" y="391"/>
                  <a:pt x="1026" y="392"/>
                </a:cubicBezTo>
                <a:cubicBezTo>
                  <a:pt x="1027" y="392"/>
                  <a:pt x="1026" y="395"/>
                  <a:pt x="1027" y="396"/>
                </a:cubicBezTo>
                <a:cubicBezTo>
                  <a:pt x="1028" y="397"/>
                  <a:pt x="1028" y="398"/>
                  <a:pt x="1027" y="400"/>
                </a:cubicBezTo>
                <a:cubicBezTo>
                  <a:pt x="1026" y="402"/>
                  <a:pt x="1028" y="405"/>
                  <a:pt x="1028" y="407"/>
                </a:cubicBezTo>
                <a:cubicBezTo>
                  <a:pt x="1028" y="409"/>
                  <a:pt x="1029" y="412"/>
                  <a:pt x="1030" y="415"/>
                </a:cubicBezTo>
                <a:cubicBezTo>
                  <a:pt x="1030" y="417"/>
                  <a:pt x="1032" y="423"/>
                  <a:pt x="1034" y="426"/>
                </a:cubicBezTo>
                <a:cubicBezTo>
                  <a:pt x="1036" y="429"/>
                  <a:pt x="1037" y="435"/>
                  <a:pt x="1038" y="437"/>
                </a:cubicBezTo>
                <a:cubicBezTo>
                  <a:pt x="1039" y="438"/>
                  <a:pt x="1042" y="443"/>
                  <a:pt x="1042" y="446"/>
                </a:cubicBezTo>
                <a:cubicBezTo>
                  <a:pt x="1042" y="449"/>
                  <a:pt x="1045" y="453"/>
                  <a:pt x="1046" y="453"/>
                </a:cubicBezTo>
                <a:cubicBezTo>
                  <a:pt x="1047" y="454"/>
                  <a:pt x="1050" y="453"/>
                  <a:pt x="1050" y="451"/>
                </a:cubicBezTo>
                <a:cubicBezTo>
                  <a:pt x="1051" y="449"/>
                  <a:pt x="1054" y="448"/>
                  <a:pt x="1054" y="447"/>
                </a:cubicBezTo>
                <a:cubicBezTo>
                  <a:pt x="1054" y="445"/>
                  <a:pt x="1055" y="444"/>
                  <a:pt x="1056" y="444"/>
                </a:cubicBezTo>
                <a:cubicBezTo>
                  <a:pt x="1057" y="444"/>
                  <a:pt x="1057" y="443"/>
                  <a:pt x="1057" y="441"/>
                </a:cubicBezTo>
                <a:cubicBezTo>
                  <a:pt x="1057" y="439"/>
                  <a:pt x="1057" y="437"/>
                  <a:pt x="1058" y="436"/>
                </a:cubicBezTo>
                <a:cubicBezTo>
                  <a:pt x="1059" y="434"/>
                  <a:pt x="1059" y="430"/>
                  <a:pt x="1059" y="429"/>
                </a:cubicBezTo>
                <a:cubicBezTo>
                  <a:pt x="1058" y="427"/>
                  <a:pt x="1058" y="425"/>
                  <a:pt x="1059" y="423"/>
                </a:cubicBezTo>
                <a:cubicBezTo>
                  <a:pt x="1060" y="422"/>
                  <a:pt x="1059" y="420"/>
                  <a:pt x="1061" y="420"/>
                </a:cubicBezTo>
                <a:cubicBezTo>
                  <a:pt x="1062" y="420"/>
                  <a:pt x="1063" y="419"/>
                  <a:pt x="1065" y="417"/>
                </a:cubicBezTo>
                <a:cubicBezTo>
                  <a:pt x="1066" y="415"/>
                  <a:pt x="1070" y="413"/>
                  <a:pt x="1071" y="412"/>
                </a:cubicBezTo>
                <a:cubicBezTo>
                  <a:pt x="1073" y="411"/>
                  <a:pt x="1077" y="407"/>
                  <a:pt x="1078" y="405"/>
                </a:cubicBezTo>
                <a:cubicBezTo>
                  <a:pt x="1079" y="403"/>
                  <a:pt x="1083" y="402"/>
                  <a:pt x="1085" y="400"/>
                </a:cubicBezTo>
                <a:cubicBezTo>
                  <a:pt x="1086" y="399"/>
                  <a:pt x="1086" y="398"/>
                  <a:pt x="1086" y="396"/>
                </a:cubicBezTo>
                <a:cubicBezTo>
                  <a:pt x="1086" y="394"/>
                  <a:pt x="1091" y="393"/>
                  <a:pt x="1093" y="393"/>
                </a:cubicBezTo>
                <a:cubicBezTo>
                  <a:pt x="1095" y="393"/>
                  <a:pt x="1096" y="393"/>
                  <a:pt x="1097" y="393"/>
                </a:cubicBezTo>
                <a:cubicBezTo>
                  <a:pt x="1099" y="393"/>
                  <a:pt x="1101" y="392"/>
                  <a:pt x="1101" y="391"/>
                </a:cubicBezTo>
                <a:cubicBezTo>
                  <a:pt x="1101" y="389"/>
                  <a:pt x="1102" y="388"/>
                  <a:pt x="1103" y="389"/>
                </a:cubicBezTo>
                <a:cubicBezTo>
                  <a:pt x="1104" y="389"/>
                  <a:pt x="1105" y="393"/>
                  <a:pt x="1106" y="395"/>
                </a:cubicBezTo>
                <a:cubicBezTo>
                  <a:pt x="1106" y="396"/>
                  <a:pt x="1108" y="400"/>
                  <a:pt x="1110" y="401"/>
                </a:cubicBezTo>
                <a:cubicBezTo>
                  <a:pt x="1113" y="402"/>
                  <a:pt x="1114" y="407"/>
                  <a:pt x="1115" y="410"/>
                </a:cubicBezTo>
                <a:cubicBezTo>
                  <a:pt x="1116" y="412"/>
                  <a:pt x="1115" y="415"/>
                  <a:pt x="1114" y="416"/>
                </a:cubicBezTo>
                <a:cubicBezTo>
                  <a:pt x="1114" y="418"/>
                  <a:pt x="1115" y="418"/>
                  <a:pt x="1116" y="419"/>
                </a:cubicBezTo>
                <a:cubicBezTo>
                  <a:pt x="1118" y="419"/>
                  <a:pt x="1119" y="420"/>
                  <a:pt x="1120" y="418"/>
                </a:cubicBezTo>
                <a:cubicBezTo>
                  <a:pt x="1121" y="417"/>
                  <a:pt x="1124" y="416"/>
                  <a:pt x="1124" y="414"/>
                </a:cubicBezTo>
                <a:cubicBezTo>
                  <a:pt x="1124" y="412"/>
                  <a:pt x="1125" y="415"/>
                  <a:pt x="1126" y="416"/>
                </a:cubicBezTo>
                <a:cubicBezTo>
                  <a:pt x="1127" y="416"/>
                  <a:pt x="1128" y="418"/>
                  <a:pt x="1128" y="420"/>
                </a:cubicBezTo>
                <a:cubicBezTo>
                  <a:pt x="1128" y="422"/>
                  <a:pt x="1128" y="428"/>
                  <a:pt x="1130" y="429"/>
                </a:cubicBezTo>
                <a:cubicBezTo>
                  <a:pt x="1132" y="431"/>
                  <a:pt x="1132" y="435"/>
                  <a:pt x="1132" y="436"/>
                </a:cubicBezTo>
                <a:cubicBezTo>
                  <a:pt x="1131" y="438"/>
                  <a:pt x="1133" y="440"/>
                  <a:pt x="1132" y="441"/>
                </a:cubicBezTo>
                <a:cubicBezTo>
                  <a:pt x="1132" y="443"/>
                  <a:pt x="1131" y="447"/>
                  <a:pt x="1131" y="449"/>
                </a:cubicBezTo>
                <a:cubicBezTo>
                  <a:pt x="1130" y="451"/>
                  <a:pt x="1130" y="452"/>
                  <a:pt x="1131" y="452"/>
                </a:cubicBezTo>
                <a:cubicBezTo>
                  <a:pt x="1132" y="453"/>
                  <a:pt x="1134" y="455"/>
                  <a:pt x="1137" y="458"/>
                </a:cubicBezTo>
                <a:cubicBezTo>
                  <a:pt x="1139" y="461"/>
                  <a:pt x="1139" y="464"/>
                  <a:pt x="1139" y="466"/>
                </a:cubicBezTo>
                <a:cubicBezTo>
                  <a:pt x="1139" y="469"/>
                  <a:pt x="1143" y="473"/>
                  <a:pt x="1143" y="475"/>
                </a:cubicBezTo>
                <a:cubicBezTo>
                  <a:pt x="1144" y="476"/>
                  <a:pt x="1145" y="477"/>
                  <a:pt x="1147" y="479"/>
                </a:cubicBezTo>
                <a:cubicBezTo>
                  <a:pt x="1150" y="480"/>
                  <a:pt x="1155" y="483"/>
                  <a:pt x="1156" y="483"/>
                </a:cubicBezTo>
                <a:cubicBezTo>
                  <a:pt x="1157" y="482"/>
                  <a:pt x="1154" y="478"/>
                  <a:pt x="1153" y="477"/>
                </a:cubicBezTo>
                <a:cubicBezTo>
                  <a:pt x="1151" y="475"/>
                  <a:pt x="1153" y="471"/>
                  <a:pt x="1153" y="468"/>
                </a:cubicBezTo>
                <a:cubicBezTo>
                  <a:pt x="1153" y="466"/>
                  <a:pt x="1150" y="466"/>
                  <a:pt x="1149" y="464"/>
                </a:cubicBezTo>
                <a:cubicBezTo>
                  <a:pt x="1149" y="462"/>
                  <a:pt x="1148" y="463"/>
                  <a:pt x="1147" y="462"/>
                </a:cubicBezTo>
                <a:cubicBezTo>
                  <a:pt x="1147" y="461"/>
                  <a:pt x="1144" y="459"/>
                  <a:pt x="1142" y="458"/>
                </a:cubicBezTo>
                <a:cubicBezTo>
                  <a:pt x="1140" y="458"/>
                  <a:pt x="1139" y="455"/>
                  <a:pt x="1139" y="454"/>
                </a:cubicBezTo>
                <a:cubicBezTo>
                  <a:pt x="1139" y="452"/>
                  <a:pt x="1138" y="451"/>
                  <a:pt x="1138" y="450"/>
                </a:cubicBezTo>
                <a:cubicBezTo>
                  <a:pt x="1138" y="448"/>
                  <a:pt x="1136" y="448"/>
                  <a:pt x="1135" y="448"/>
                </a:cubicBezTo>
                <a:cubicBezTo>
                  <a:pt x="1133" y="447"/>
                  <a:pt x="1135" y="443"/>
                  <a:pt x="1135" y="441"/>
                </a:cubicBezTo>
                <a:cubicBezTo>
                  <a:pt x="1136" y="439"/>
                  <a:pt x="1139" y="434"/>
                  <a:pt x="1138" y="432"/>
                </a:cubicBezTo>
                <a:cubicBezTo>
                  <a:pt x="1137" y="431"/>
                  <a:pt x="1141" y="429"/>
                  <a:pt x="1141" y="431"/>
                </a:cubicBezTo>
                <a:cubicBezTo>
                  <a:pt x="1142" y="433"/>
                  <a:pt x="1142" y="434"/>
                  <a:pt x="1145" y="434"/>
                </a:cubicBezTo>
                <a:cubicBezTo>
                  <a:pt x="1147" y="434"/>
                  <a:pt x="1147" y="436"/>
                  <a:pt x="1149" y="436"/>
                </a:cubicBezTo>
                <a:cubicBezTo>
                  <a:pt x="1151" y="437"/>
                  <a:pt x="1150" y="439"/>
                  <a:pt x="1151" y="440"/>
                </a:cubicBezTo>
                <a:cubicBezTo>
                  <a:pt x="1151" y="441"/>
                  <a:pt x="1152" y="441"/>
                  <a:pt x="1153" y="441"/>
                </a:cubicBezTo>
                <a:cubicBezTo>
                  <a:pt x="1154" y="440"/>
                  <a:pt x="1153" y="442"/>
                  <a:pt x="1153" y="443"/>
                </a:cubicBezTo>
                <a:cubicBezTo>
                  <a:pt x="1154" y="443"/>
                  <a:pt x="1154" y="443"/>
                  <a:pt x="1155" y="443"/>
                </a:cubicBezTo>
                <a:cubicBezTo>
                  <a:pt x="1156" y="443"/>
                  <a:pt x="1156" y="443"/>
                  <a:pt x="1157" y="443"/>
                </a:cubicBezTo>
                <a:cubicBezTo>
                  <a:pt x="1157" y="444"/>
                  <a:pt x="1158" y="445"/>
                  <a:pt x="1159" y="445"/>
                </a:cubicBezTo>
                <a:cubicBezTo>
                  <a:pt x="1160" y="446"/>
                  <a:pt x="1158" y="447"/>
                  <a:pt x="1158" y="449"/>
                </a:cubicBezTo>
                <a:cubicBezTo>
                  <a:pt x="1158" y="451"/>
                  <a:pt x="1159" y="451"/>
                  <a:pt x="1160" y="451"/>
                </a:cubicBezTo>
                <a:cubicBezTo>
                  <a:pt x="1160" y="450"/>
                  <a:pt x="1163" y="448"/>
                  <a:pt x="1164" y="448"/>
                </a:cubicBezTo>
                <a:cubicBezTo>
                  <a:pt x="1165" y="447"/>
                  <a:pt x="1164" y="446"/>
                  <a:pt x="1165" y="446"/>
                </a:cubicBezTo>
                <a:cubicBezTo>
                  <a:pt x="1166" y="446"/>
                  <a:pt x="1165" y="445"/>
                  <a:pt x="1166" y="444"/>
                </a:cubicBezTo>
                <a:cubicBezTo>
                  <a:pt x="1166" y="443"/>
                  <a:pt x="1167" y="443"/>
                  <a:pt x="1169" y="443"/>
                </a:cubicBezTo>
                <a:cubicBezTo>
                  <a:pt x="1170" y="443"/>
                  <a:pt x="1172" y="442"/>
                  <a:pt x="1174" y="441"/>
                </a:cubicBezTo>
                <a:cubicBezTo>
                  <a:pt x="1176" y="439"/>
                  <a:pt x="1177" y="439"/>
                  <a:pt x="1178" y="435"/>
                </a:cubicBezTo>
                <a:cubicBezTo>
                  <a:pt x="1178" y="431"/>
                  <a:pt x="1177" y="426"/>
                  <a:pt x="1177" y="425"/>
                </a:cubicBezTo>
                <a:cubicBezTo>
                  <a:pt x="1177" y="424"/>
                  <a:pt x="1174" y="418"/>
                  <a:pt x="1173" y="418"/>
                </a:cubicBezTo>
                <a:cubicBezTo>
                  <a:pt x="1172" y="418"/>
                  <a:pt x="1167" y="413"/>
                  <a:pt x="1166" y="413"/>
                </a:cubicBezTo>
                <a:cubicBezTo>
                  <a:pt x="1165" y="412"/>
                  <a:pt x="1165" y="410"/>
                  <a:pt x="1164" y="409"/>
                </a:cubicBezTo>
                <a:cubicBezTo>
                  <a:pt x="1163" y="408"/>
                  <a:pt x="1162" y="406"/>
                  <a:pt x="1163" y="404"/>
                </a:cubicBezTo>
                <a:cubicBezTo>
                  <a:pt x="1163" y="402"/>
                  <a:pt x="1166" y="401"/>
                  <a:pt x="1166" y="400"/>
                </a:cubicBezTo>
                <a:cubicBezTo>
                  <a:pt x="1166" y="399"/>
                  <a:pt x="1166" y="397"/>
                  <a:pt x="1167" y="397"/>
                </a:cubicBezTo>
                <a:cubicBezTo>
                  <a:pt x="1169" y="397"/>
                  <a:pt x="1170" y="396"/>
                  <a:pt x="1171" y="395"/>
                </a:cubicBezTo>
                <a:cubicBezTo>
                  <a:pt x="1171" y="395"/>
                  <a:pt x="1172" y="395"/>
                  <a:pt x="1172" y="395"/>
                </a:cubicBezTo>
                <a:cubicBezTo>
                  <a:pt x="1173" y="395"/>
                  <a:pt x="1174" y="395"/>
                  <a:pt x="1174" y="394"/>
                </a:cubicBezTo>
                <a:cubicBezTo>
                  <a:pt x="1174" y="393"/>
                  <a:pt x="1175" y="393"/>
                  <a:pt x="1176" y="394"/>
                </a:cubicBezTo>
                <a:cubicBezTo>
                  <a:pt x="1177" y="395"/>
                  <a:pt x="1177" y="395"/>
                  <a:pt x="1179" y="394"/>
                </a:cubicBezTo>
                <a:cubicBezTo>
                  <a:pt x="1180" y="393"/>
                  <a:pt x="1180" y="395"/>
                  <a:pt x="1180" y="396"/>
                </a:cubicBezTo>
                <a:cubicBezTo>
                  <a:pt x="1179" y="397"/>
                  <a:pt x="1179" y="399"/>
                  <a:pt x="1181" y="400"/>
                </a:cubicBezTo>
                <a:cubicBezTo>
                  <a:pt x="1182" y="401"/>
                  <a:pt x="1182" y="399"/>
                  <a:pt x="1182" y="398"/>
                </a:cubicBezTo>
                <a:cubicBezTo>
                  <a:pt x="1181" y="397"/>
                  <a:pt x="1184" y="396"/>
                  <a:pt x="1188" y="394"/>
                </a:cubicBezTo>
                <a:cubicBezTo>
                  <a:pt x="1192" y="393"/>
                  <a:pt x="1196" y="390"/>
                  <a:pt x="1196" y="390"/>
                </a:cubicBezTo>
                <a:cubicBezTo>
                  <a:pt x="1196" y="389"/>
                  <a:pt x="1197" y="389"/>
                  <a:pt x="1197" y="390"/>
                </a:cubicBezTo>
                <a:cubicBezTo>
                  <a:pt x="1198" y="390"/>
                  <a:pt x="1199" y="390"/>
                  <a:pt x="1200" y="390"/>
                </a:cubicBezTo>
                <a:cubicBezTo>
                  <a:pt x="1201" y="389"/>
                  <a:pt x="1206" y="388"/>
                  <a:pt x="1207" y="388"/>
                </a:cubicBezTo>
                <a:cubicBezTo>
                  <a:pt x="1209" y="388"/>
                  <a:pt x="1209" y="387"/>
                  <a:pt x="1210" y="386"/>
                </a:cubicBezTo>
                <a:cubicBezTo>
                  <a:pt x="1211" y="385"/>
                  <a:pt x="1211" y="385"/>
                  <a:pt x="1212" y="384"/>
                </a:cubicBezTo>
                <a:cubicBezTo>
                  <a:pt x="1214" y="384"/>
                  <a:pt x="1215" y="382"/>
                  <a:pt x="1215" y="382"/>
                </a:cubicBezTo>
                <a:cubicBezTo>
                  <a:pt x="1215" y="381"/>
                  <a:pt x="1218" y="381"/>
                  <a:pt x="1218" y="380"/>
                </a:cubicBezTo>
                <a:cubicBezTo>
                  <a:pt x="1218" y="379"/>
                  <a:pt x="1220" y="379"/>
                  <a:pt x="1220" y="378"/>
                </a:cubicBezTo>
                <a:cubicBezTo>
                  <a:pt x="1220" y="377"/>
                  <a:pt x="1221" y="377"/>
                  <a:pt x="1222" y="376"/>
                </a:cubicBezTo>
                <a:cubicBezTo>
                  <a:pt x="1222" y="375"/>
                  <a:pt x="1221" y="373"/>
                  <a:pt x="1222" y="373"/>
                </a:cubicBezTo>
                <a:cubicBezTo>
                  <a:pt x="1223" y="373"/>
                  <a:pt x="1222" y="371"/>
                  <a:pt x="1222" y="371"/>
                </a:cubicBezTo>
                <a:cubicBezTo>
                  <a:pt x="1222" y="370"/>
                  <a:pt x="1224" y="370"/>
                  <a:pt x="1225" y="369"/>
                </a:cubicBezTo>
                <a:cubicBezTo>
                  <a:pt x="1226" y="369"/>
                  <a:pt x="1226" y="368"/>
                  <a:pt x="1227" y="367"/>
                </a:cubicBezTo>
                <a:cubicBezTo>
                  <a:pt x="1227" y="365"/>
                  <a:pt x="1229" y="364"/>
                  <a:pt x="1229" y="364"/>
                </a:cubicBezTo>
                <a:cubicBezTo>
                  <a:pt x="1230" y="364"/>
                  <a:pt x="1231" y="362"/>
                  <a:pt x="1230" y="360"/>
                </a:cubicBezTo>
                <a:cubicBezTo>
                  <a:pt x="1230" y="359"/>
                  <a:pt x="1232" y="359"/>
                  <a:pt x="1231" y="359"/>
                </a:cubicBezTo>
                <a:cubicBezTo>
                  <a:pt x="1230" y="358"/>
                  <a:pt x="1231" y="357"/>
                  <a:pt x="1233" y="356"/>
                </a:cubicBezTo>
                <a:cubicBezTo>
                  <a:pt x="1234" y="356"/>
                  <a:pt x="1232" y="355"/>
                  <a:pt x="1231" y="356"/>
                </a:cubicBezTo>
                <a:cubicBezTo>
                  <a:pt x="1231" y="356"/>
                  <a:pt x="1230" y="356"/>
                  <a:pt x="1230" y="355"/>
                </a:cubicBezTo>
                <a:cubicBezTo>
                  <a:pt x="1229" y="355"/>
                  <a:pt x="1229" y="354"/>
                  <a:pt x="1229" y="355"/>
                </a:cubicBezTo>
                <a:cubicBezTo>
                  <a:pt x="1228" y="356"/>
                  <a:pt x="1226" y="354"/>
                  <a:pt x="1227" y="354"/>
                </a:cubicBezTo>
                <a:cubicBezTo>
                  <a:pt x="1228" y="354"/>
                  <a:pt x="1231" y="352"/>
                  <a:pt x="1232" y="352"/>
                </a:cubicBezTo>
                <a:cubicBezTo>
                  <a:pt x="1232" y="352"/>
                  <a:pt x="1230" y="349"/>
                  <a:pt x="1229" y="350"/>
                </a:cubicBezTo>
                <a:cubicBezTo>
                  <a:pt x="1228" y="350"/>
                  <a:pt x="1226" y="347"/>
                  <a:pt x="1225" y="347"/>
                </a:cubicBezTo>
                <a:cubicBezTo>
                  <a:pt x="1224" y="347"/>
                  <a:pt x="1226" y="346"/>
                  <a:pt x="1228" y="347"/>
                </a:cubicBezTo>
                <a:cubicBezTo>
                  <a:pt x="1229" y="347"/>
                  <a:pt x="1231" y="348"/>
                  <a:pt x="1231" y="347"/>
                </a:cubicBezTo>
                <a:cubicBezTo>
                  <a:pt x="1232" y="347"/>
                  <a:pt x="1229" y="344"/>
                  <a:pt x="1228" y="343"/>
                </a:cubicBezTo>
                <a:cubicBezTo>
                  <a:pt x="1227" y="342"/>
                  <a:pt x="1228" y="341"/>
                  <a:pt x="1227" y="341"/>
                </a:cubicBezTo>
                <a:cubicBezTo>
                  <a:pt x="1226" y="340"/>
                  <a:pt x="1225" y="337"/>
                  <a:pt x="1224" y="336"/>
                </a:cubicBezTo>
                <a:cubicBezTo>
                  <a:pt x="1224" y="334"/>
                  <a:pt x="1221" y="334"/>
                  <a:pt x="1221" y="333"/>
                </a:cubicBezTo>
                <a:cubicBezTo>
                  <a:pt x="1220" y="332"/>
                  <a:pt x="1221" y="330"/>
                  <a:pt x="1223" y="329"/>
                </a:cubicBezTo>
                <a:cubicBezTo>
                  <a:pt x="1225" y="328"/>
                  <a:pt x="1224" y="327"/>
                  <a:pt x="1225" y="327"/>
                </a:cubicBezTo>
                <a:cubicBezTo>
                  <a:pt x="1225" y="327"/>
                  <a:pt x="1226" y="327"/>
                  <a:pt x="1227" y="325"/>
                </a:cubicBezTo>
                <a:cubicBezTo>
                  <a:pt x="1228" y="324"/>
                  <a:pt x="1229" y="325"/>
                  <a:pt x="1229" y="324"/>
                </a:cubicBezTo>
                <a:cubicBezTo>
                  <a:pt x="1230" y="323"/>
                  <a:pt x="1233" y="323"/>
                  <a:pt x="1234" y="322"/>
                </a:cubicBezTo>
                <a:cubicBezTo>
                  <a:pt x="1235" y="322"/>
                  <a:pt x="1233" y="319"/>
                  <a:pt x="1232" y="320"/>
                </a:cubicBezTo>
                <a:cubicBezTo>
                  <a:pt x="1230" y="320"/>
                  <a:pt x="1229" y="320"/>
                  <a:pt x="1228" y="318"/>
                </a:cubicBezTo>
                <a:cubicBezTo>
                  <a:pt x="1227" y="316"/>
                  <a:pt x="1224" y="321"/>
                  <a:pt x="1222" y="322"/>
                </a:cubicBezTo>
                <a:cubicBezTo>
                  <a:pt x="1220" y="323"/>
                  <a:pt x="1219" y="320"/>
                  <a:pt x="1219" y="318"/>
                </a:cubicBezTo>
                <a:cubicBezTo>
                  <a:pt x="1220" y="317"/>
                  <a:pt x="1218" y="317"/>
                  <a:pt x="1215" y="317"/>
                </a:cubicBezTo>
                <a:cubicBezTo>
                  <a:pt x="1212" y="317"/>
                  <a:pt x="1213" y="312"/>
                  <a:pt x="1215" y="312"/>
                </a:cubicBezTo>
                <a:cubicBezTo>
                  <a:pt x="1215" y="311"/>
                  <a:pt x="1216" y="312"/>
                  <a:pt x="1217" y="312"/>
                </a:cubicBezTo>
                <a:cubicBezTo>
                  <a:pt x="1218" y="312"/>
                  <a:pt x="1220" y="312"/>
                  <a:pt x="1220" y="310"/>
                </a:cubicBezTo>
                <a:cubicBezTo>
                  <a:pt x="1221" y="307"/>
                  <a:pt x="1223" y="309"/>
                  <a:pt x="1225" y="307"/>
                </a:cubicBezTo>
                <a:cubicBezTo>
                  <a:pt x="1228" y="304"/>
                  <a:pt x="1230" y="302"/>
                  <a:pt x="1232" y="304"/>
                </a:cubicBezTo>
                <a:cubicBezTo>
                  <a:pt x="1235" y="305"/>
                  <a:pt x="1230" y="308"/>
                  <a:pt x="1230" y="309"/>
                </a:cubicBezTo>
                <a:cubicBezTo>
                  <a:pt x="1229" y="311"/>
                  <a:pt x="1230" y="312"/>
                  <a:pt x="1229" y="313"/>
                </a:cubicBezTo>
                <a:cubicBezTo>
                  <a:pt x="1228" y="314"/>
                  <a:pt x="1229" y="314"/>
                  <a:pt x="1232" y="313"/>
                </a:cubicBezTo>
                <a:cubicBezTo>
                  <a:pt x="1234" y="311"/>
                  <a:pt x="1237" y="309"/>
                  <a:pt x="1240" y="308"/>
                </a:cubicBezTo>
                <a:cubicBezTo>
                  <a:pt x="1242" y="307"/>
                  <a:pt x="1245" y="309"/>
                  <a:pt x="1247" y="310"/>
                </a:cubicBezTo>
                <a:cubicBezTo>
                  <a:pt x="1248" y="312"/>
                  <a:pt x="1245" y="314"/>
                  <a:pt x="1244" y="315"/>
                </a:cubicBezTo>
                <a:cubicBezTo>
                  <a:pt x="1243" y="316"/>
                  <a:pt x="1245" y="316"/>
                  <a:pt x="1245" y="318"/>
                </a:cubicBezTo>
                <a:cubicBezTo>
                  <a:pt x="1245" y="319"/>
                  <a:pt x="1246" y="320"/>
                  <a:pt x="1247" y="319"/>
                </a:cubicBezTo>
                <a:cubicBezTo>
                  <a:pt x="1248" y="318"/>
                  <a:pt x="1249" y="318"/>
                  <a:pt x="1250" y="318"/>
                </a:cubicBezTo>
                <a:cubicBezTo>
                  <a:pt x="1252" y="318"/>
                  <a:pt x="1251" y="321"/>
                  <a:pt x="1253" y="321"/>
                </a:cubicBezTo>
                <a:cubicBezTo>
                  <a:pt x="1254" y="321"/>
                  <a:pt x="1254" y="323"/>
                  <a:pt x="1252" y="323"/>
                </a:cubicBezTo>
                <a:cubicBezTo>
                  <a:pt x="1251" y="322"/>
                  <a:pt x="1251" y="325"/>
                  <a:pt x="1252" y="327"/>
                </a:cubicBezTo>
                <a:cubicBezTo>
                  <a:pt x="1253" y="328"/>
                  <a:pt x="1250" y="331"/>
                  <a:pt x="1251" y="332"/>
                </a:cubicBezTo>
                <a:cubicBezTo>
                  <a:pt x="1252" y="333"/>
                  <a:pt x="1251" y="334"/>
                  <a:pt x="1251" y="335"/>
                </a:cubicBezTo>
                <a:cubicBezTo>
                  <a:pt x="1252" y="335"/>
                  <a:pt x="1257" y="334"/>
                  <a:pt x="1259" y="332"/>
                </a:cubicBezTo>
                <a:cubicBezTo>
                  <a:pt x="1262" y="329"/>
                  <a:pt x="1262" y="330"/>
                  <a:pt x="1264" y="330"/>
                </a:cubicBezTo>
                <a:cubicBezTo>
                  <a:pt x="1265" y="330"/>
                  <a:pt x="1266" y="329"/>
                  <a:pt x="1265" y="328"/>
                </a:cubicBezTo>
                <a:cubicBezTo>
                  <a:pt x="1265" y="327"/>
                  <a:pt x="1264" y="325"/>
                  <a:pt x="1264" y="322"/>
                </a:cubicBezTo>
                <a:cubicBezTo>
                  <a:pt x="1264" y="319"/>
                  <a:pt x="1258" y="312"/>
                  <a:pt x="1256" y="311"/>
                </a:cubicBezTo>
                <a:cubicBezTo>
                  <a:pt x="1255" y="311"/>
                  <a:pt x="1256" y="308"/>
                  <a:pt x="1257" y="308"/>
                </a:cubicBezTo>
                <a:cubicBezTo>
                  <a:pt x="1259" y="307"/>
                  <a:pt x="1263" y="304"/>
                  <a:pt x="1265" y="303"/>
                </a:cubicBezTo>
                <a:cubicBezTo>
                  <a:pt x="1266" y="302"/>
                  <a:pt x="1265" y="300"/>
                  <a:pt x="1266" y="298"/>
                </a:cubicBezTo>
                <a:cubicBezTo>
                  <a:pt x="1267" y="296"/>
                  <a:pt x="1274" y="291"/>
                  <a:pt x="1275" y="291"/>
                </a:cubicBezTo>
                <a:cubicBezTo>
                  <a:pt x="1277" y="291"/>
                  <a:pt x="1279" y="293"/>
                  <a:pt x="1280" y="294"/>
                </a:cubicBezTo>
                <a:cubicBezTo>
                  <a:pt x="1282" y="294"/>
                  <a:pt x="1290" y="288"/>
                  <a:pt x="1290" y="287"/>
                </a:cubicBezTo>
                <a:cubicBezTo>
                  <a:pt x="1290" y="286"/>
                  <a:pt x="1295" y="282"/>
                  <a:pt x="1297" y="280"/>
                </a:cubicBezTo>
                <a:cubicBezTo>
                  <a:pt x="1299" y="277"/>
                  <a:pt x="1302" y="274"/>
                  <a:pt x="1303" y="271"/>
                </a:cubicBezTo>
                <a:cubicBezTo>
                  <a:pt x="1304" y="270"/>
                  <a:pt x="1307" y="267"/>
                  <a:pt x="1308" y="265"/>
                </a:cubicBezTo>
                <a:cubicBezTo>
                  <a:pt x="1309" y="264"/>
                  <a:pt x="1309" y="264"/>
                  <a:pt x="1310" y="261"/>
                </a:cubicBezTo>
                <a:cubicBezTo>
                  <a:pt x="1312" y="258"/>
                  <a:pt x="1312" y="250"/>
                  <a:pt x="1312" y="250"/>
                </a:cubicBezTo>
                <a:cubicBezTo>
                  <a:pt x="1313" y="249"/>
                  <a:pt x="1312" y="248"/>
                  <a:pt x="1313" y="247"/>
                </a:cubicBezTo>
                <a:cubicBezTo>
                  <a:pt x="1314" y="246"/>
                  <a:pt x="1313" y="245"/>
                  <a:pt x="1315" y="244"/>
                </a:cubicBezTo>
                <a:cubicBezTo>
                  <a:pt x="1316" y="243"/>
                  <a:pt x="1316" y="242"/>
                  <a:pt x="1315" y="241"/>
                </a:cubicBezTo>
                <a:cubicBezTo>
                  <a:pt x="1315" y="241"/>
                  <a:pt x="1315" y="239"/>
                  <a:pt x="1315" y="238"/>
                </a:cubicBezTo>
                <a:cubicBezTo>
                  <a:pt x="1315" y="238"/>
                  <a:pt x="1315" y="237"/>
                  <a:pt x="1316" y="237"/>
                </a:cubicBezTo>
                <a:cubicBezTo>
                  <a:pt x="1316" y="236"/>
                  <a:pt x="1315" y="235"/>
                  <a:pt x="1314" y="235"/>
                </a:cubicBezTo>
                <a:cubicBezTo>
                  <a:pt x="1313" y="234"/>
                  <a:pt x="1312" y="234"/>
                  <a:pt x="1311" y="233"/>
                </a:cubicBezTo>
                <a:cubicBezTo>
                  <a:pt x="1311" y="231"/>
                  <a:pt x="1310" y="230"/>
                  <a:pt x="1308" y="230"/>
                </a:cubicBezTo>
                <a:cubicBezTo>
                  <a:pt x="1308" y="230"/>
                  <a:pt x="1307" y="230"/>
                  <a:pt x="1306" y="230"/>
                </a:cubicBezTo>
                <a:cubicBezTo>
                  <a:pt x="1305" y="230"/>
                  <a:pt x="1304" y="230"/>
                  <a:pt x="1305" y="230"/>
                </a:cubicBezTo>
                <a:cubicBezTo>
                  <a:pt x="1305" y="231"/>
                  <a:pt x="1304" y="232"/>
                  <a:pt x="1304" y="232"/>
                </a:cubicBezTo>
                <a:cubicBezTo>
                  <a:pt x="1303" y="232"/>
                  <a:pt x="1303" y="232"/>
                  <a:pt x="1302" y="233"/>
                </a:cubicBezTo>
                <a:cubicBezTo>
                  <a:pt x="1301" y="235"/>
                  <a:pt x="1298" y="235"/>
                  <a:pt x="1299" y="234"/>
                </a:cubicBezTo>
                <a:cubicBezTo>
                  <a:pt x="1301" y="232"/>
                  <a:pt x="1299" y="232"/>
                  <a:pt x="1299" y="231"/>
                </a:cubicBezTo>
                <a:cubicBezTo>
                  <a:pt x="1300" y="230"/>
                  <a:pt x="1301" y="229"/>
                  <a:pt x="1299" y="229"/>
                </a:cubicBezTo>
                <a:cubicBezTo>
                  <a:pt x="1298" y="230"/>
                  <a:pt x="1298" y="232"/>
                  <a:pt x="1297" y="232"/>
                </a:cubicBezTo>
                <a:cubicBezTo>
                  <a:pt x="1295" y="233"/>
                  <a:pt x="1296" y="229"/>
                  <a:pt x="1296" y="228"/>
                </a:cubicBezTo>
                <a:cubicBezTo>
                  <a:pt x="1296" y="227"/>
                  <a:pt x="1295" y="228"/>
                  <a:pt x="1294" y="228"/>
                </a:cubicBezTo>
                <a:cubicBezTo>
                  <a:pt x="1293" y="228"/>
                  <a:pt x="1292" y="228"/>
                  <a:pt x="1291" y="228"/>
                </a:cubicBezTo>
                <a:cubicBezTo>
                  <a:pt x="1289" y="228"/>
                  <a:pt x="1289" y="226"/>
                  <a:pt x="1291" y="225"/>
                </a:cubicBezTo>
                <a:cubicBezTo>
                  <a:pt x="1294" y="224"/>
                  <a:pt x="1293" y="223"/>
                  <a:pt x="1294" y="222"/>
                </a:cubicBezTo>
                <a:cubicBezTo>
                  <a:pt x="1295" y="222"/>
                  <a:pt x="1298" y="220"/>
                  <a:pt x="1300" y="219"/>
                </a:cubicBezTo>
                <a:cubicBezTo>
                  <a:pt x="1301" y="218"/>
                  <a:pt x="1302" y="217"/>
                  <a:pt x="1302" y="216"/>
                </a:cubicBezTo>
                <a:cubicBezTo>
                  <a:pt x="1302" y="215"/>
                  <a:pt x="1305" y="213"/>
                  <a:pt x="1308" y="211"/>
                </a:cubicBezTo>
                <a:cubicBezTo>
                  <a:pt x="1311" y="209"/>
                  <a:pt x="1312" y="208"/>
                  <a:pt x="1313" y="207"/>
                </a:cubicBezTo>
                <a:cubicBezTo>
                  <a:pt x="1313" y="205"/>
                  <a:pt x="1317" y="204"/>
                  <a:pt x="1317" y="203"/>
                </a:cubicBezTo>
                <a:cubicBezTo>
                  <a:pt x="1317" y="202"/>
                  <a:pt x="1322" y="199"/>
                  <a:pt x="1325" y="198"/>
                </a:cubicBezTo>
                <a:cubicBezTo>
                  <a:pt x="1329" y="198"/>
                  <a:pt x="1334" y="199"/>
                  <a:pt x="1335" y="200"/>
                </a:cubicBezTo>
                <a:cubicBezTo>
                  <a:pt x="1336" y="200"/>
                  <a:pt x="1336" y="200"/>
                  <a:pt x="1337" y="199"/>
                </a:cubicBezTo>
                <a:cubicBezTo>
                  <a:pt x="1337" y="199"/>
                  <a:pt x="1339" y="199"/>
                  <a:pt x="1341" y="199"/>
                </a:cubicBezTo>
                <a:cubicBezTo>
                  <a:pt x="1342" y="200"/>
                  <a:pt x="1342" y="199"/>
                  <a:pt x="1343" y="199"/>
                </a:cubicBezTo>
                <a:cubicBezTo>
                  <a:pt x="1344" y="199"/>
                  <a:pt x="1344" y="199"/>
                  <a:pt x="1345" y="199"/>
                </a:cubicBezTo>
                <a:cubicBezTo>
                  <a:pt x="1346" y="199"/>
                  <a:pt x="1348" y="200"/>
                  <a:pt x="1348" y="198"/>
                </a:cubicBezTo>
                <a:cubicBezTo>
                  <a:pt x="1349" y="196"/>
                  <a:pt x="1353" y="196"/>
                  <a:pt x="1354" y="197"/>
                </a:cubicBezTo>
                <a:cubicBezTo>
                  <a:pt x="1355" y="198"/>
                  <a:pt x="1356" y="199"/>
                  <a:pt x="1358" y="198"/>
                </a:cubicBezTo>
                <a:cubicBezTo>
                  <a:pt x="1359" y="197"/>
                  <a:pt x="1359" y="199"/>
                  <a:pt x="1360" y="199"/>
                </a:cubicBezTo>
                <a:cubicBezTo>
                  <a:pt x="1362" y="199"/>
                  <a:pt x="1361" y="201"/>
                  <a:pt x="1360" y="201"/>
                </a:cubicBezTo>
                <a:cubicBezTo>
                  <a:pt x="1358" y="200"/>
                  <a:pt x="1357" y="201"/>
                  <a:pt x="1358" y="202"/>
                </a:cubicBezTo>
                <a:cubicBezTo>
                  <a:pt x="1359" y="203"/>
                  <a:pt x="1360" y="202"/>
                  <a:pt x="1361" y="202"/>
                </a:cubicBezTo>
                <a:cubicBezTo>
                  <a:pt x="1362" y="202"/>
                  <a:pt x="1362" y="201"/>
                  <a:pt x="1363" y="201"/>
                </a:cubicBezTo>
                <a:cubicBezTo>
                  <a:pt x="1364" y="202"/>
                  <a:pt x="1366" y="202"/>
                  <a:pt x="1367" y="201"/>
                </a:cubicBezTo>
                <a:cubicBezTo>
                  <a:pt x="1368" y="200"/>
                  <a:pt x="1368" y="200"/>
                  <a:pt x="1369" y="201"/>
                </a:cubicBezTo>
                <a:cubicBezTo>
                  <a:pt x="1369" y="201"/>
                  <a:pt x="1370" y="201"/>
                  <a:pt x="1370" y="201"/>
                </a:cubicBezTo>
                <a:cubicBezTo>
                  <a:pt x="1371" y="200"/>
                  <a:pt x="1373" y="199"/>
                  <a:pt x="1374" y="200"/>
                </a:cubicBezTo>
                <a:cubicBezTo>
                  <a:pt x="1376" y="200"/>
                  <a:pt x="1375" y="198"/>
                  <a:pt x="1373" y="198"/>
                </a:cubicBezTo>
                <a:cubicBezTo>
                  <a:pt x="1371" y="198"/>
                  <a:pt x="1371" y="197"/>
                  <a:pt x="1372" y="195"/>
                </a:cubicBezTo>
                <a:cubicBezTo>
                  <a:pt x="1374" y="192"/>
                  <a:pt x="1377" y="191"/>
                  <a:pt x="1379" y="189"/>
                </a:cubicBezTo>
                <a:cubicBezTo>
                  <a:pt x="1381" y="188"/>
                  <a:pt x="1382" y="188"/>
                  <a:pt x="1382" y="187"/>
                </a:cubicBezTo>
                <a:cubicBezTo>
                  <a:pt x="1382" y="186"/>
                  <a:pt x="1383" y="183"/>
                  <a:pt x="1384" y="183"/>
                </a:cubicBezTo>
                <a:cubicBezTo>
                  <a:pt x="1384" y="183"/>
                  <a:pt x="1385" y="183"/>
                  <a:pt x="1386" y="183"/>
                </a:cubicBezTo>
                <a:cubicBezTo>
                  <a:pt x="1387" y="184"/>
                  <a:pt x="1390" y="184"/>
                  <a:pt x="1391" y="183"/>
                </a:cubicBezTo>
                <a:cubicBezTo>
                  <a:pt x="1393" y="182"/>
                  <a:pt x="1393" y="184"/>
                  <a:pt x="1394" y="184"/>
                </a:cubicBezTo>
                <a:cubicBezTo>
                  <a:pt x="1394" y="184"/>
                  <a:pt x="1395" y="184"/>
                  <a:pt x="1395" y="183"/>
                </a:cubicBezTo>
                <a:cubicBezTo>
                  <a:pt x="1396" y="183"/>
                  <a:pt x="1396" y="182"/>
                  <a:pt x="1397" y="183"/>
                </a:cubicBezTo>
                <a:cubicBezTo>
                  <a:pt x="1398" y="183"/>
                  <a:pt x="1395" y="185"/>
                  <a:pt x="1395" y="187"/>
                </a:cubicBezTo>
                <a:cubicBezTo>
                  <a:pt x="1394" y="189"/>
                  <a:pt x="1396" y="188"/>
                  <a:pt x="1397" y="188"/>
                </a:cubicBezTo>
                <a:cubicBezTo>
                  <a:pt x="1398" y="189"/>
                  <a:pt x="1396" y="190"/>
                  <a:pt x="1396" y="190"/>
                </a:cubicBezTo>
                <a:cubicBezTo>
                  <a:pt x="1396" y="191"/>
                  <a:pt x="1399" y="191"/>
                  <a:pt x="1401" y="188"/>
                </a:cubicBezTo>
                <a:cubicBezTo>
                  <a:pt x="1404" y="185"/>
                  <a:pt x="1407" y="184"/>
                  <a:pt x="1408" y="185"/>
                </a:cubicBezTo>
                <a:cubicBezTo>
                  <a:pt x="1410" y="185"/>
                  <a:pt x="1409" y="183"/>
                  <a:pt x="1409" y="180"/>
                </a:cubicBezTo>
                <a:cubicBezTo>
                  <a:pt x="1409" y="178"/>
                  <a:pt x="1415" y="177"/>
                  <a:pt x="1416" y="178"/>
                </a:cubicBezTo>
                <a:cubicBezTo>
                  <a:pt x="1418" y="179"/>
                  <a:pt x="1418" y="179"/>
                  <a:pt x="1416" y="179"/>
                </a:cubicBezTo>
                <a:cubicBezTo>
                  <a:pt x="1415" y="178"/>
                  <a:pt x="1413" y="180"/>
                  <a:pt x="1413" y="182"/>
                </a:cubicBezTo>
                <a:cubicBezTo>
                  <a:pt x="1413" y="184"/>
                  <a:pt x="1412" y="185"/>
                  <a:pt x="1413" y="186"/>
                </a:cubicBezTo>
                <a:cubicBezTo>
                  <a:pt x="1413" y="186"/>
                  <a:pt x="1411" y="187"/>
                  <a:pt x="1411" y="188"/>
                </a:cubicBezTo>
                <a:cubicBezTo>
                  <a:pt x="1411" y="188"/>
                  <a:pt x="1411" y="189"/>
                  <a:pt x="1410" y="189"/>
                </a:cubicBezTo>
                <a:cubicBezTo>
                  <a:pt x="1409" y="190"/>
                  <a:pt x="1405" y="190"/>
                  <a:pt x="1404" y="192"/>
                </a:cubicBezTo>
                <a:cubicBezTo>
                  <a:pt x="1404" y="194"/>
                  <a:pt x="1402" y="194"/>
                  <a:pt x="1401" y="196"/>
                </a:cubicBezTo>
                <a:cubicBezTo>
                  <a:pt x="1400" y="198"/>
                  <a:pt x="1396" y="199"/>
                  <a:pt x="1393" y="203"/>
                </a:cubicBezTo>
                <a:cubicBezTo>
                  <a:pt x="1390" y="207"/>
                  <a:pt x="1386" y="207"/>
                  <a:pt x="1386" y="208"/>
                </a:cubicBezTo>
                <a:cubicBezTo>
                  <a:pt x="1386" y="209"/>
                  <a:pt x="1383" y="208"/>
                  <a:pt x="1382" y="209"/>
                </a:cubicBezTo>
                <a:cubicBezTo>
                  <a:pt x="1381" y="209"/>
                  <a:pt x="1383" y="211"/>
                  <a:pt x="1381" y="214"/>
                </a:cubicBezTo>
                <a:cubicBezTo>
                  <a:pt x="1378" y="216"/>
                  <a:pt x="1377" y="220"/>
                  <a:pt x="1377" y="223"/>
                </a:cubicBezTo>
                <a:cubicBezTo>
                  <a:pt x="1377" y="227"/>
                  <a:pt x="1378" y="237"/>
                  <a:pt x="1379" y="239"/>
                </a:cubicBezTo>
                <a:cubicBezTo>
                  <a:pt x="1380" y="241"/>
                  <a:pt x="1380" y="245"/>
                  <a:pt x="1381" y="246"/>
                </a:cubicBezTo>
                <a:cubicBezTo>
                  <a:pt x="1381" y="247"/>
                  <a:pt x="1381" y="249"/>
                  <a:pt x="1382" y="249"/>
                </a:cubicBezTo>
                <a:cubicBezTo>
                  <a:pt x="1382" y="250"/>
                  <a:pt x="1385" y="247"/>
                  <a:pt x="1386" y="246"/>
                </a:cubicBezTo>
                <a:cubicBezTo>
                  <a:pt x="1388" y="244"/>
                  <a:pt x="1387" y="244"/>
                  <a:pt x="1388" y="243"/>
                </a:cubicBezTo>
                <a:cubicBezTo>
                  <a:pt x="1389" y="242"/>
                  <a:pt x="1389" y="240"/>
                  <a:pt x="1389" y="239"/>
                </a:cubicBezTo>
                <a:cubicBezTo>
                  <a:pt x="1390" y="238"/>
                  <a:pt x="1391" y="238"/>
                  <a:pt x="1392" y="237"/>
                </a:cubicBezTo>
                <a:cubicBezTo>
                  <a:pt x="1393" y="236"/>
                  <a:pt x="1394" y="237"/>
                  <a:pt x="1395" y="236"/>
                </a:cubicBezTo>
                <a:cubicBezTo>
                  <a:pt x="1396" y="236"/>
                  <a:pt x="1395" y="234"/>
                  <a:pt x="1395" y="233"/>
                </a:cubicBezTo>
                <a:cubicBezTo>
                  <a:pt x="1395" y="231"/>
                  <a:pt x="1397" y="230"/>
                  <a:pt x="1399" y="229"/>
                </a:cubicBezTo>
                <a:cubicBezTo>
                  <a:pt x="1400" y="228"/>
                  <a:pt x="1400" y="228"/>
                  <a:pt x="1401" y="229"/>
                </a:cubicBezTo>
                <a:cubicBezTo>
                  <a:pt x="1402" y="229"/>
                  <a:pt x="1403" y="229"/>
                  <a:pt x="1404" y="228"/>
                </a:cubicBezTo>
                <a:cubicBezTo>
                  <a:pt x="1406" y="226"/>
                  <a:pt x="1404" y="225"/>
                  <a:pt x="1403" y="224"/>
                </a:cubicBezTo>
                <a:cubicBezTo>
                  <a:pt x="1403" y="223"/>
                  <a:pt x="1405" y="219"/>
                  <a:pt x="1406" y="219"/>
                </a:cubicBezTo>
                <a:cubicBezTo>
                  <a:pt x="1407" y="218"/>
                  <a:pt x="1407" y="219"/>
                  <a:pt x="1408" y="219"/>
                </a:cubicBezTo>
                <a:cubicBezTo>
                  <a:pt x="1408" y="219"/>
                  <a:pt x="1409" y="219"/>
                  <a:pt x="1410" y="218"/>
                </a:cubicBezTo>
                <a:cubicBezTo>
                  <a:pt x="1411" y="217"/>
                  <a:pt x="1408" y="215"/>
                  <a:pt x="1408" y="216"/>
                </a:cubicBezTo>
                <a:cubicBezTo>
                  <a:pt x="1407" y="216"/>
                  <a:pt x="1406" y="212"/>
                  <a:pt x="1408" y="211"/>
                </a:cubicBezTo>
                <a:cubicBezTo>
                  <a:pt x="1410" y="209"/>
                  <a:pt x="1410" y="209"/>
                  <a:pt x="1408" y="209"/>
                </a:cubicBezTo>
                <a:cubicBezTo>
                  <a:pt x="1407" y="208"/>
                  <a:pt x="1407" y="209"/>
                  <a:pt x="1406" y="209"/>
                </a:cubicBezTo>
                <a:cubicBezTo>
                  <a:pt x="1405" y="209"/>
                  <a:pt x="1403" y="207"/>
                  <a:pt x="1405" y="204"/>
                </a:cubicBezTo>
                <a:cubicBezTo>
                  <a:pt x="1407" y="202"/>
                  <a:pt x="1408" y="202"/>
                  <a:pt x="1409" y="201"/>
                </a:cubicBezTo>
                <a:cubicBezTo>
                  <a:pt x="1409" y="199"/>
                  <a:pt x="1411" y="196"/>
                  <a:pt x="1412" y="195"/>
                </a:cubicBezTo>
                <a:cubicBezTo>
                  <a:pt x="1412" y="195"/>
                  <a:pt x="1413" y="195"/>
                  <a:pt x="1414" y="195"/>
                </a:cubicBezTo>
                <a:cubicBezTo>
                  <a:pt x="1415" y="195"/>
                  <a:pt x="1415" y="195"/>
                  <a:pt x="1416" y="195"/>
                </a:cubicBezTo>
                <a:cubicBezTo>
                  <a:pt x="1416" y="195"/>
                  <a:pt x="1416" y="195"/>
                  <a:pt x="1416" y="196"/>
                </a:cubicBezTo>
                <a:cubicBezTo>
                  <a:pt x="1416" y="196"/>
                  <a:pt x="1417" y="196"/>
                  <a:pt x="1417" y="196"/>
                </a:cubicBezTo>
                <a:cubicBezTo>
                  <a:pt x="1418" y="195"/>
                  <a:pt x="1420" y="192"/>
                  <a:pt x="1421" y="192"/>
                </a:cubicBezTo>
                <a:cubicBezTo>
                  <a:pt x="1423" y="192"/>
                  <a:pt x="1422" y="194"/>
                  <a:pt x="1422" y="195"/>
                </a:cubicBezTo>
                <a:cubicBezTo>
                  <a:pt x="1423" y="197"/>
                  <a:pt x="1424" y="195"/>
                  <a:pt x="1426" y="193"/>
                </a:cubicBezTo>
                <a:cubicBezTo>
                  <a:pt x="1429" y="191"/>
                  <a:pt x="1435" y="191"/>
                  <a:pt x="1437" y="192"/>
                </a:cubicBezTo>
                <a:cubicBezTo>
                  <a:pt x="1439" y="193"/>
                  <a:pt x="1439" y="195"/>
                  <a:pt x="1440" y="195"/>
                </a:cubicBezTo>
                <a:cubicBezTo>
                  <a:pt x="1442" y="195"/>
                  <a:pt x="1440" y="193"/>
                  <a:pt x="1442" y="193"/>
                </a:cubicBezTo>
                <a:cubicBezTo>
                  <a:pt x="1443" y="192"/>
                  <a:pt x="1446" y="190"/>
                  <a:pt x="1448" y="189"/>
                </a:cubicBezTo>
                <a:cubicBezTo>
                  <a:pt x="1450" y="188"/>
                  <a:pt x="1449" y="189"/>
                  <a:pt x="1450" y="187"/>
                </a:cubicBezTo>
                <a:cubicBezTo>
                  <a:pt x="1452" y="186"/>
                  <a:pt x="1453" y="187"/>
                  <a:pt x="1453" y="186"/>
                </a:cubicBezTo>
                <a:cubicBezTo>
                  <a:pt x="1453" y="185"/>
                  <a:pt x="1456" y="183"/>
                  <a:pt x="1460" y="183"/>
                </a:cubicBezTo>
                <a:cubicBezTo>
                  <a:pt x="1464" y="182"/>
                  <a:pt x="1469" y="179"/>
                  <a:pt x="1469" y="178"/>
                </a:cubicBezTo>
                <a:cubicBezTo>
                  <a:pt x="1469" y="177"/>
                  <a:pt x="1470" y="177"/>
                  <a:pt x="1471" y="178"/>
                </a:cubicBezTo>
                <a:cubicBezTo>
                  <a:pt x="1471" y="179"/>
                  <a:pt x="1472" y="178"/>
                  <a:pt x="1474" y="179"/>
                </a:cubicBezTo>
                <a:cubicBezTo>
                  <a:pt x="1476" y="179"/>
                  <a:pt x="1477" y="180"/>
                  <a:pt x="1479" y="178"/>
                </a:cubicBezTo>
                <a:cubicBezTo>
                  <a:pt x="1481" y="177"/>
                  <a:pt x="1479" y="176"/>
                  <a:pt x="1479" y="175"/>
                </a:cubicBezTo>
                <a:cubicBezTo>
                  <a:pt x="1479" y="174"/>
                  <a:pt x="1476" y="172"/>
                  <a:pt x="1476" y="171"/>
                </a:cubicBezTo>
                <a:cubicBezTo>
                  <a:pt x="1477" y="170"/>
                  <a:pt x="1474" y="166"/>
                  <a:pt x="1474" y="167"/>
                </a:cubicBezTo>
                <a:cubicBezTo>
                  <a:pt x="1473" y="168"/>
                  <a:pt x="1471" y="166"/>
                  <a:pt x="1471" y="165"/>
                </a:cubicBezTo>
                <a:cubicBezTo>
                  <a:pt x="1471" y="164"/>
                  <a:pt x="1471" y="163"/>
                  <a:pt x="1470" y="164"/>
                </a:cubicBezTo>
                <a:cubicBezTo>
                  <a:pt x="1469" y="165"/>
                  <a:pt x="1467" y="164"/>
                  <a:pt x="1466" y="163"/>
                </a:cubicBezTo>
                <a:cubicBezTo>
                  <a:pt x="1466" y="162"/>
                  <a:pt x="1468" y="161"/>
                  <a:pt x="1470" y="162"/>
                </a:cubicBezTo>
                <a:cubicBezTo>
                  <a:pt x="1472" y="163"/>
                  <a:pt x="1472" y="163"/>
                  <a:pt x="1473" y="164"/>
                </a:cubicBezTo>
                <a:cubicBezTo>
                  <a:pt x="1474" y="165"/>
                  <a:pt x="1476" y="164"/>
                  <a:pt x="1477" y="164"/>
                </a:cubicBezTo>
                <a:cubicBezTo>
                  <a:pt x="1479" y="163"/>
                  <a:pt x="1482" y="162"/>
                  <a:pt x="1483" y="161"/>
                </a:cubicBezTo>
                <a:cubicBezTo>
                  <a:pt x="1484" y="160"/>
                  <a:pt x="1483" y="159"/>
                  <a:pt x="1484" y="159"/>
                </a:cubicBezTo>
                <a:cubicBezTo>
                  <a:pt x="1486" y="158"/>
                  <a:pt x="1485" y="157"/>
                  <a:pt x="1484" y="156"/>
                </a:cubicBezTo>
                <a:cubicBezTo>
                  <a:pt x="1482" y="156"/>
                  <a:pt x="1483" y="154"/>
                  <a:pt x="1484" y="154"/>
                </a:cubicBezTo>
                <a:cubicBezTo>
                  <a:pt x="1485" y="154"/>
                  <a:pt x="1485" y="153"/>
                  <a:pt x="1485" y="153"/>
                </a:cubicBezTo>
                <a:cubicBezTo>
                  <a:pt x="1486" y="153"/>
                  <a:pt x="1486" y="153"/>
                  <a:pt x="1486" y="153"/>
                </a:cubicBezTo>
                <a:cubicBezTo>
                  <a:pt x="1486" y="153"/>
                  <a:pt x="1487" y="153"/>
                  <a:pt x="1488" y="153"/>
                </a:cubicBezTo>
                <a:cubicBezTo>
                  <a:pt x="1489" y="152"/>
                  <a:pt x="1488" y="154"/>
                  <a:pt x="1487" y="155"/>
                </a:cubicBezTo>
                <a:cubicBezTo>
                  <a:pt x="1486" y="156"/>
                  <a:pt x="1488" y="157"/>
                  <a:pt x="1489" y="158"/>
                </a:cubicBezTo>
                <a:cubicBezTo>
                  <a:pt x="1489" y="158"/>
                  <a:pt x="1492" y="159"/>
                  <a:pt x="1493" y="158"/>
                </a:cubicBezTo>
                <a:cubicBezTo>
                  <a:pt x="1495" y="157"/>
                  <a:pt x="1499" y="159"/>
                  <a:pt x="1500" y="160"/>
                </a:cubicBezTo>
                <a:cubicBezTo>
                  <a:pt x="1500" y="161"/>
                  <a:pt x="1501" y="163"/>
                  <a:pt x="1503" y="164"/>
                </a:cubicBezTo>
                <a:cubicBezTo>
                  <a:pt x="1505" y="165"/>
                  <a:pt x="1507" y="164"/>
                  <a:pt x="1507" y="165"/>
                </a:cubicBezTo>
                <a:cubicBezTo>
                  <a:pt x="1507" y="166"/>
                  <a:pt x="1508" y="167"/>
                  <a:pt x="1509" y="166"/>
                </a:cubicBezTo>
                <a:cubicBezTo>
                  <a:pt x="1510" y="166"/>
                  <a:pt x="1510" y="166"/>
                  <a:pt x="1510" y="167"/>
                </a:cubicBezTo>
                <a:cubicBezTo>
                  <a:pt x="1511" y="167"/>
                  <a:pt x="1511" y="167"/>
                  <a:pt x="1512" y="167"/>
                </a:cubicBezTo>
                <a:cubicBezTo>
                  <a:pt x="1512" y="166"/>
                  <a:pt x="1512" y="166"/>
                  <a:pt x="1513" y="166"/>
                </a:cubicBezTo>
                <a:cubicBezTo>
                  <a:pt x="1513" y="166"/>
                  <a:pt x="1513" y="167"/>
                  <a:pt x="1514" y="166"/>
                </a:cubicBezTo>
                <a:cubicBezTo>
                  <a:pt x="1515" y="165"/>
                  <a:pt x="1512" y="165"/>
                  <a:pt x="1512" y="164"/>
                </a:cubicBezTo>
                <a:cubicBezTo>
                  <a:pt x="1512" y="163"/>
                  <a:pt x="1513" y="164"/>
                  <a:pt x="1513" y="164"/>
                </a:cubicBezTo>
                <a:cubicBezTo>
                  <a:pt x="1514" y="164"/>
                  <a:pt x="1514" y="164"/>
                  <a:pt x="1514" y="164"/>
                </a:cubicBezTo>
                <a:cubicBezTo>
                  <a:pt x="1515" y="164"/>
                  <a:pt x="1514" y="162"/>
                  <a:pt x="1515" y="162"/>
                </a:cubicBezTo>
                <a:cubicBezTo>
                  <a:pt x="1515" y="162"/>
                  <a:pt x="1515" y="158"/>
                  <a:pt x="1514" y="158"/>
                </a:cubicBezTo>
                <a:cubicBezTo>
                  <a:pt x="1513" y="158"/>
                  <a:pt x="1514" y="156"/>
                  <a:pt x="1515" y="157"/>
                </a:cubicBezTo>
                <a:moveTo>
                  <a:pt x="847" y="523"/>
                </a:moveTo>
                <a:cubicBezTo>
                  <a:pt x="845" y="524"/>
                  <a:pt x="844" y="518"/>
                  <a:pt x="841" y="517"/>
                </a:cubicBezTo>
                <a:cubicBezTo>
                  <a:pt x="839" y="516"/>
                  <a:pt x="839" y="502"/>
                  <a:pt x="840" y="502"/>
                </a:cubicBezTo>
                <a:cubicBezTo>
                  <a:pt x="841" y="501"/>
                  <a:pt x="841" y="513"/>
                  <a:pt x="844" y="515"/>
                </a:cubicBezTo>
                <a:cubicBezTo>
                  <a:pt x="846" y="516"/>
                  <a:pt x="845" y="519"/>
                  <a:pt x="846" y="520"/>
                </a:cubicBezTo>
                <a:cubicBezTo>
                  <a:pt x="846" y="521"/>
                  <a:pt x="848" y="523"/>
                  <a:pt x="847" y="523"/>
                </a:cubicBezTo>
                <a:moveTo>
                  <a:pt x="865" y="548"/>
                </a:moveTo>
                <a:cubicBezTo>
                  <a:pt x="864" y="550"/>
                  <a:pt x="861" y="545"/>
                  <a:pt x="860" y="542"/>
                </a:cubicBezTo>
                <a:cubicBezTo>
                  <a:pt x="860" y="539"/>
                  <a:pt x="862" y="537"/>
                  <a:pt x="861" y="534"/>
                </a:cubicBezTo>
                <a:cubicBezTo>
                  <a:pt x="859" y="531"/>
                  <a:pt x="859" y="528"/>
                  <a:pt x="860" y="528"/>
                </a:cubicBezTo>
                <a:cubicBezTo>
                  <a:pt x="862" y="528"/>
                  <a:pt x="864" y="536"/>
                  <a:pt x="863" y="538"/>
                </a:cubicBezTo>
                <a:cubicBezTo>
                  <a:pt x="862" y="541"/>
                  <a:pt x="866" y="547"/>
                  <a:pt x="865" y="548"/>
                </a:cubicBezTo>
                <a:moveTo>
                  <a:pt x="854" y="487"/>
                </a:moveTo>
                <a:cubicBezTo>
                  <a:pt x="857" y="486"/>
                  <a:pt x="863" y="487"/>
                  <a:pt x="863" y="488"/>
                </a:cubicBezTo>
                <a:cubicBezTo>
                  <a:pt x="862" y="489"/>
                  <a:pt x="860" y="489"/>
                  <a:pt x="860" y="491"/>
                </a:cubicBezTo>
                <a:cubicBezTo>
                  <a:pt x="860" y="493"/>
                  <a:pt x="859" y="495"/>
                  <a:pt x="858" y="495"/>
                </a:cubicBezTo>
                <a:cubicBezTo>
                  <a:pt x="856" y="496"/>
                  <a:pt x="859" y="498"/>
                  <a:pt x="858" y="498"/>
                </a:cubicBezTo>
                <a:cubicBezTo>
                  <a:pt x="857" y="498"/>
                  <a:pt x="856" y="498"/>
                  <a:pt x="855" y="498"/>
                </a:cubicBezTo>
                <a:cubicBezTo>
                  <a:pt x="854" y="497"/>
                  <a:pt x="852" y="497"/>
                  <a:pt x="851" y="498"/>
                </a:cubicBezTo>
                <a:cubicBezTo>
                  <a:pt x="848" y="499"/>
                  <a:pt x="851" y="487"/>
                  <a:pt x="854" y="487"/>
                </a:cubicBezTo>
                <a:moveTo>
                  <a:pt x="950" y="303"/>
                </a:moveTo>
                <a:cubicBezTo>
                  <a:pt x="949" y="303"/>
                  <a:pt x="949" y="303"/>
                  <a:pt x="948" y="303"/>
                </a:cubicBezTo>
                <a:cubicBezTo>
                  <a:pt x="947" y="304"/>
                  <a:pt x="947" y="304"/>
                  <a:pt x="946" y="304"/>
                </a:cubicBezTo>
                <a:cubicBezTo>
                  <a:pt x="944" y="303"/>
                  <a:pt x="942" y="302"/>
                  <a:pt x="942" y="304"/>
                </a:cubicBezTo>
                <a:cubicBezTo>
                  <a:pt x="941" y="305"/>
                  <a:pt x="941" y="307"/>
                  <a:pt x="943" y="307"/>
                </a:cubicBezTo>
                <a:cubicBezTo>
                  <a:pt x="945" y="307"/>
                  <a:pt x="944" y="308"/>
                  <a:pt x="943" y="310"/>
                </a:cubicBezTo>
                <a:cubicBezTo>
                  <a:pt x="942" y="310"/>
                  <a:pt x="943" y="310"/>
                  <a:pt x="944" y="310"/>
                </a:cubicBezTo>
                <a:cubicBezTo>
                  <a:pt x="944" y="310"/>
                  <a:pt x="945" y="310"/>
                  <a:pt x="945" y="311"/>
                </a:cubicBezTo>
                <a:cubicBezTo>
                  <a:pt x="946" y="312"/>
                  <a:pt x="947" y="312"/>
                  <a:pt x="946" y="314"/>
                </a:cubicBezTo>
                <a:cubicBezTo>
                  <a:pt x="946" y="316"/>
                  <a:pt x="947" y="321"/>
                  <a:pt x="946" y="322"/>
                </a:cubicBezTo>
                <a:cubicBezTo>
                  <a:pt x="945" y="323"/>
                  <a:pt x="941" y="324"/>
                  <a:pt x="937" y="324"/>
                </a:cubicBezTo>
                <a:cubicBezTo>
                  <a:pt x="933" y="324"/>
                  <a:pt x="933" y="319"/>
                  <a:pt x="929" y="319"/>
                </a:cubicBezTo>
                <a:cubicBezTo>
                  <a:pt x="925" y="319"/>
                  <a:pt x="923" y="314"/>
                  <a:pt x="925" y="312"/>
                </a:cubicBezTo>
                <a:cubicBezTo>
                  <a:pt x="927" y="309"/>
                  <a:pt x="929" y="305"/>
                  <a:pt x="927" y="303"/>
                </a:cubicBezTo>
                <a:cubicBezTo>
                  <a:pt x="926" y="301"/>
                  <a:pt x="918" y="293"/>
                  <a:pt x="919" y="291"/>
                </a:cubicBezTo>
                <a:cubicBezTo>
                  <a:pt x="919" y="288"/>
                  <a:pt x="920" y="287"/>
                  <a:pt x="917" y="285"/>
                </a:cubicBezTo>
                <a:cubicBezTo>
                  <a:pt x="914" y="282"/>
                  <a:pt x="917" y="281"/>
                  <a:pt x="919" y="279"/>
                </a:cubicBezTo>
                <a:cubicBezTo>
                  <a:pt x="921" y="276"/>
                  <a:pt x="925" y="275"/>
                  <a:pt x="927" y="273"/>
                </a:cubicBezTo>
                <a:cubicBezTo>
                  <a:pt x="930" y="272"/>
                  <a:pt x="933" y="270"/>
                  <a:pt x="936" y="271"/>
                </a:cubicBezTo>
                <a:cubicBezTo>
                  <a:pt x="937" y="271"/>
                  <a:pt x="939" y="271"/>
                  <a:pt x="939" y="271"/>
                </a:cubicBezTo>
                <a:cubicBezTo>
                  <a:pt x="941" y="271"/>
                  <a:pt x="942" y="271"/>
                  <a:pt x="943" y="272"/>
                </a:cubicBezTo>
                <a:cubicBezTo>
                  <a:pt x="944" y="274"/>
                  <a:pt x="943" y="277"/>
                  <a:pt x="943" y="278"/>
                </a:cubicBezTo>
                <a:cubicBezTo>
                  <a:pt x="944" y="279"/>
                  <a:pt x="941" y="279"/>
                  <a:pt x="939" y="279"/>
                </a:cubicBezTo>
                <a:cubicBezTo>
                  <a:pt x="937" y="279"/>
                  <a:pt x="933" y="280"/>
                  <a:pt x="934" y="281"/>
                </a:cubicBezTo>
                <a:cubicBezTo>
                  <a:pt x="934" y="282"/>
                  <a:pt x="936" y="285"/>
                  <a:pt x="933" y="283"/>
                </a:cubicBezTo>
                <a:cubicBezTo>
                  <a:pt x="931" y="282"/>
                  <a:pt x="930" y="285"/>
                  <a:pt x="931" y="285"/>
                </a:cubicBezTo>
                <a:cubicBezTo>
                  <a:pt x="933" y="285"/>
                  <a:pt x="934" y="286"/>
                  <a:pt x="934" y="288"/>
                </a:cubicBezTo>
                <a:cubicBezTo>
                  <a:pt x="934" y="289"/>
                  <a:pt x="935" y="291"/>
                  <a:pt x="936" y="291"/>
                </a:cubicBezTo>
                <a:cubicBezTo>
                  <a:pt x="936" y="291"/>
                  <a:pt x="937" y="291"/>
                  <a:pt x="937" y="292"/>
                </a:cubicBezTo>
                <a:cubicBezTo>
                  <a:pt x="938" y="292"/>
                  <a:pt x="938" y="293"/>
                  <a:pt x="939" y="293"/>
                </a:cubicBezTo>
                <a:cubicBezTo>
                  <a:pt x="941" y="293"/>
                  <a:pt x="942" y="293"/>
                  <a:pt x="941" y="295"/>
                </a:cubicBezTo>
                <a:cubicBezTo>
                  <a:pt x="939" y="296"/>
                  <a:pt x="942" y="301"/>
                  <a:pt x="942" y="300"/>
                </a:cubicBezTo>
                <a:cubicBezTo>
                  <a:pt x="943" y="299"/>
                  <a:pt x="942" y="296"/>
                  <a:pt x="945" y="296"/>
                </a:cubicBezTo>
                <a:cubicBezTo>
                  <a:pt x="948" y="297"/>
                  <a:pt x="946" y="300"/>
                  <a:pt x="948" y="300"/>
                </a:cubicBezTo>
                <a:cubicBezTo>
                  <a:pt x="950" y="300"/>
                  <a:pt x="952" y="303"/>
                  <a:pt x="950" y="303"/>
                </a:cubicBezTo>
                <a:moveTo>
                  <a:pt x="975" y="285"/>
                </a:moveTo>
                <a:cubicBezTo>
                  <a:pt x="971" y="287"/>
                  <a:pt x="968" y="287"/>
                  <a:pt x="969" y="284"/>
                </a:cubicBezTo>
                <a:cubicBezTo>
                  <a:pt x="970" y="281"/>
                  <a:pt x="971" y="278"/>
                  <a:pt x="969" y="278"/>
                </a:cubicBezTo>
                <a:cubicBezTo>
                  <a:pt x="967" y="278"/>
                  <a:pt x="968" y="284"/>
                  <a:pt x="967" y="284"/>
                </a:cubicBezTo>
                <a:cubicBezTo>
                  <a:pt x="966" y="285"/>
                  <a:pt x="966" y="279"/>
                  <a:pt x="967" y="277"/>
                </a:cubicBezTo>
                <a:cubicBezTo>
                  <a:pt x="968" y="275"/>
                  <a:pt x="970" y="277"/>
                  <a:pt x="971" y="277"/>
                </a:cubicBezTo>
                <a:cubicBezTo>
                  <a:pt x="971" y="277"/>
                  <a:pt x="971" y="277"/>
                  <a:pt x="971" y="276"/>
                </a:cubicBezTo>
                <a:cubicBezTo>
                  <a:pt x="972" y="276"/>
                  <a:pt x="972" y="275"/>
                  <a:pt x="973" y="275"/>
                </a:cubicBezTo>
                <a:cubicBezTo>
                  <a:pt x="974" y="275"/>
                  <a:pt x="972" y="278"/>
                  <a:pt x="974" y="278"/>
                </a:cubicBezTo>
                <a:cubicBezTo>
                  <a:pt x="975" y="278"/>
                  <a:pt x="978" y="283"/>
                  <a:pt x="975" y="285"/>
                </a:cubicBezTo>
                <a:moveTo>
                  <a:pt x="979" y="274"/>
                </a:moveTo>
                <a:cubicBezTo>
                  <a:pt x="979" y="275"/>
                  <a:pt x="974" y="274"/>
                  <a:pt x="973" y="273"/>
                </a:cubicBezTo>
                <a:cubicBezTo>
                  <a:pt x="973" y="272"/>
                  <a:pt x="980" y="273"/>
                  <a:pt x="979" y="274"/>
                </a:cubicBezTo>
                <a:moveTo>
                  <a:pt x="1050" y="274"/>
                </a:moveTo>
                <a:cubicBezTo>
                  <a:pt x="1047" y="274"/>
                  <a:pt x="1039" y="272"/>
                  <a:pt x="1036" y="276"/>
                </a:cubicBezTo>
                <a:cubicBezTo>
                  <a:pt x="1033" y="279"/>
                  <a:pt x="1035" y="281"/>
                  <a:pt x="1034" y="281"/>
                </a:cubicBezTo>
                <a:cubicBezTo>
                  <a:pt x="1032" y="281"/>
                  <a:pt x="1031" y="276"/>
                  <a:pt x="1033" y="274"/>
                </a:cubicBezTo>
                <a:cubicBezTo>
                  <a:pt x="1035" y="272"/>
                  <a:pt x="1041" y="272"/>
                  <a:pt x="1044" y="272"/>
                </a:cubicBezTo>
                <a:cubicBezTo>
                  <a:pt x="1046" y="273"/>
                  <a:pt x="1049" y="273"/>
                  <a:pt x="1051" y="272"/>
                </a:cubicBezTo>
                <a:cubicBezTo>
                  <a:pt x="1053" y="272"/>
                  <a:pt x="1054" y="272"/>
                  <a:pt x="1055" y="272"/>
                </a:cubicBezTo>
                <a:cubicBezTo>
                  <a:pt x="1056" y="272"/>
                  <a:pt x="1054" y="274"/>
                  <a:pt x="1050" y="274"/>
                </a:cubicBezTo>
                <a:moveTo>
                  <a:pt x="1175" y="236"/>
                </a:moveTo>
                <a:cubicBezTo>
                  <a:pt x="1171" y="239"/>
                  <a:pt x="1164" y="240"/>
                  <a:pt x="1164" y="243"/>
                </a:cubicBezTo>
                <a:cubicBezTo>
                  <a:pt x="1164" y="245"/>
                  <a:pt x="1156" y="247"/>
                  <a:pt x="1155" y="245"/>
                </a:cubicBezTo>
                <a:cubicBezTo>
                  <a:pt x="1154" y="244"/>
                  <a:pt x="1161" y="244"/>
                  <a:pt x="1163" y="240"/>
                </a:cubicBezTo>
                <a:cubicBezTo>
                  <a:pt x="1165" y="237"/>
                  <a:pt x="1171" y="235"/>
                  <a:pt x="1174" y="230"/>
                </a:cubicBezTo>
                <a:cubicBezTo>
                  <a:pt x="1176" y="226"/>
                  <a:pt x="1178" y="221"/>
                  <a:pt x="1180" y="221"/>
                </a:cubicBezTo>
                <a:cubicBezTo>
                  <a:pt x="1181" y="221"/>
                  <a:pt x="1179" y="233"/>
                  <a:pt x="1175" y="236"/>
                </a:cubicBezTo>
                <a:moveTo>
                  <a:pt x="770" y="45"/>
                </a:moveTo>
                <a:cubicBezTo>
                  <a:pt x="772" y="45"/>
                  <a:pt x="768" y="47"/>
                  <a:pt x="768" y="49"/>
                </a:cubicBezTo>
                <a:cubicBezTo>
                  <a:pt x="767" y="50"/>
                  <a:pt x="771" y="52"/>
                  <a:pt x="772" y="53"/>
                </a:cubicBezTo>
                <a:cubicBezTo>
                  <a:pt x="774" y="55"/>
                  <a:pt x="777" y="55"/>
                  <a:pt x="778" y="54"/>
                </a:cubicBezTo>
                <a:cubicBezTo>
                  <a:pt x="779" y="53"/>
                  <a:pt x="779" y="50"/>
                  <a:pt x="781" y="50"/>
                </a:cubicBezTo>
                <a:cubicBezTo>
                  <a:pt x="782" y="51"/>
                  <a:pt x="781" y="49"/>
                  <a:pt x="783" y="49"/>
                </a:cubicBezTo>
                <a:cubicBezTo>
                  <a:pt x="784" y="48"/>
                  <a:pt x="784" y="50"/>
                  <a:pt x="783" y="51"/>
                </a:cubicBezTo>
                <a:cubicBezTo>
                  <a:pt x="782" y="52"/>
                  <a:pt x="785" y="52"/>
                  <a:pt x="787" y="51"/>
                </a:cubicBezTo>
                <a:cubicBezTo>
                  <a:pt x="788" y="49"/>
                  <a:pt x="789" y="51"/>
                  <a:pt x="788" y="52"/>
                </a:cubicBezTo>
                <a:cubicBezTo>
                  <a:pt x="788" y="54"/>
                  <a:pt x="785" y="53"/>
                  <a:pt x="783" y="55"/>
                </a:cubicBezTo>
                <a:cubicBezTo>
                  <a:pt x="782" y="56"/>
                  <a:pt x="778" y="55"/>
                  <a:pt x="777" y="57"/>
                </a:cubicBezTo>
                <a:cubicBezTo>
                  <a:pt x="775" y="59"/>
                  <a:pt x="778" y="59"/>
                  <a:pt x="781" y="58"/>
                </a:cubicBezTo>
                <a:cubicBezTo>
                  <a:pt x="783" y="58"/>
                  <a:pt x="787" y="58"/>
                  <a:pt x="789" y="58"/>
                </a:cubicBezTo>
                <a:cubicBezTo>
                  <a:pt x="791" y="58"/>
                  <a:pt x="788" y="59"/>
                  <a:pt x="785" y="59"/>
                </a:cubicBezTo>
                <a:cubicBezTo>
                  <a:pt x="782" y="59"/>
                  <a:pt x="781" y="60"/>
                  <a:pt x="781" y="60"/>
                </a:cubicBezTo>
                <a:cubicBezTo>
                  <a:pt x="782" y="61"/>
                  <a:pt x="781" y="61"/>
                  <a:pt x="780" y="61"/>
                </a:cubicBezTo>
                <a:cubicBezTo>
                  <a:pt x="779" y="60"/>
                  <a:pt x="777" y="60"/>
                  <a:pt x="777" y="61"/>
                </a:cubicBezTo>
                <a:cubicBezTo>
                  <a:pt x="777" y="63"/>
                  <a:pt x="781" y="64"/>
                  <a:pt x="782" y="65"/>
                </a:cubicBezTo>
                <a:cubicBezTo>
                  <a:pt x="782" y="65"/>
                  <a:pt x="783" y="65"/>
                  <a:pt x="784" y="65"/>
                </a:cubicBezTo>
                <a:cubicBezTo>
                  <a:pt x="785" y="65"/>
                  <a:pt x="785" y="65"/>
                  <a:pt x="786" y="65"/>
                </a:cubicBezTo>
                <a:cubicBezTo>
                  <a:pt x="787" y="66"/>
                  <a:pt x="784" y="66"/>
                  <a:pt x="784" y="67"/>
                </a:cubicBezTo>
                <a:cubicBezTo>
                  <a:pt x="783" y="67"/>
                  <a:pt x="787" y="68"/>
                  <a:pt x="787" y="69"/>
                </a:cubicBezTo>
                <a:cubicBezTo>
                  <a:pt x="788" y="70"/>
                  <a:pt x="790" y="69"/>
                  <a:pt x="790" y="68"/>
                </a:cubicBezTo>
                <a:cubicBezTo>
                  <a:pt x="790" y="66"/>
                  <a:pt x="792" y="61"/>
                  <a:pt x="795" y="60"/>
                </a:cubicBezTo>
                <a:cubicBezTo>
                  <a:pt x="798" y="59"/>
                  <a:pt x="796" y="58"/>
                  <a:pt x="796" y="57"/>
                </a:cubicBezTo>
                <a:cubicBezTo>
                  <a:pt x="797" y="55"/>
                  <a:pt x="799" y="56"/>
                  <a:pt x="798" y="55"/>
                </a:cubicBezTo>
                <a:cubicBezTo>
                  <a:pt x="798" y="54"/>
                  <a:pt x="798" y="53"/>
                  <a:pt x="800" y="52"/>
                </a:cubicBezTo>
                <a:cubicBezTo>
                  <a:pt x="802" y="50"/>
                  <a:pt x="803" y="51"/>
                  <a:pt x="805" y="50"/>
                </a:cubicBezTo>
                <a:cubicBezTo>
                  <a:pt x="807" y="49"/>
                  <a:pt x="808" y="51"/>
                  <a:pt x="806" y="51"/>
                </a:cubicBezTo>
                <a:cubicBezTo>
                  <a:pt x="804" y="51"/>
                  <a:pt x="805" y="54"/>
                  <a:pt x="807" y="54"/>
                </a:cubicBezTo>
                <a:cubicBezTo>
                  <a:pt x="808" y="55"/>
                  <a:pt x="807" y="55"/>
                  <a:pt x="808" y="56"/>
                </a:cubicBezTo>
                <a:cubicBezTo>
                  <a:pt x="809" y="56"/>
                  <a:pt x="809" y="58"/>
                  <a:pt x="807" y="60"/>
                </a:cubicBezTo>
                <a:cubicBezTo>
                  <a:pt x="806" y="62"/>
                  <a:pt x="808" y="62"/>
                  <a:pt x="811" y="61"/>
                </a:cubicBezTo>
                <a:cubicBezTo>
                  <a:pt x="815" y="59"/>
                  <a:pt x="813" y="62"/>
                  <a:pt x="814" y="63"/>
                </a:cubicBezTo>
                <a:cubicBezTo>
                  <a:pt x="815" y="64"/>
                  <a:pt x="818" y="62"/>
                  <a:pt x="819" y="60"/>
                </a:cubicBezTo>
                <a:cubicBezTo>
                  <a:pt x="821" y="58"/>
                  <a:pt x="823" y="59"/>
                  <a:pt x="823" y="58"/>
                </a:cubicBezTo>
                <a:cubicBezTo>
                  <a:pt x="823" y="57"/>
                  <a:pt x="821" y="56"/>
                  <a:pt x="820" y="57"/>
                </a:cubicBezTo>
                <a:cubicBezTo>
                  <a:pt x="818" y="58"/>
                  <a:pt x="815" y="57"/>
                  <a:pt x="816" y="56"/>
                </a:cubicBezTo>
                <a:cubicBezTo>
                  <a:pt x="817" y="55"/>
                  <a:pt x="817" y="54"/>
                  <a:pt x="815" y="55"/>
                </a:cubicBezTo>
                <a:cubicBezTo>
                  <a:pt x="814" y="55"/>
                  <a:pt x="811" y="54"/>
                  <a:pt x="812" y="53"/>
                </a:cubicBezTo>
                <a:cubicBezTo>
                  <a:pt x="814" y="53"/>
                  <a:pt x="811" y="51"/>
                  <a:pt x="810" y="51"/>
                </a:cubicBezTo>
                <a:cubicBezTo>
                  <a:pt x="808" y="51"/>
                  <a:pt x="809" y="50"/>
                  <a:pt x="809" y="48"/>
                </a:cubicBezTo>
                <a:cubicBezTo>
                  <a:pt x="809" y="47"/>
                  <a:pt x="805" y="47"/>
                  <a:pt x="806" y="47"/>
                </a:cubicBezTo>
                <a:cubicBezTo>
                  <a:pt x="807" y="46"/>
                  <a:pt x="804" y="45"/>
                  <a:pt x="804" y="46"/>
                </a:cubicBezTo>
                <a:cubicBezTo>
                  <a:pt x="803" y="47"/>
                  <a:pt x="802" y="47"/>
                  <a:pt x="802" y="46"/>
                </a:cubicBezTo>
                <a:cubicBezTo>
                  <a:pt x="802" y="44"/>
                  <a:pt x="799" y="45"/>
                  <a:pt x="798" y="45"/>
                </a:cubicBezTo>
                <a:cubicBezTo>
                  <a:pt x="797" y="45"/>
                  <a:pt x="798" y="42"/>
                  <a:pt x="796" y="42"/>
                </a:cubicBezTo>
                <a:cubicBezTo>
                  <a:pt x="796" y="41"/>
                  <a:pt x="795" y="42"/>
                  <a:pt x="794" y="42"/>
                </a:cubicBezTo>
                <a:cubicBezTo>
                  <a:pt x="794" y="43"/>
                  <a:pt x="793" y="43"/>
                  <a:pt x="793" y="43"/>
                </a:cubicBezTo>
                <a:cubicBezTo>
                  <a:pt x="792" y="43"/>
                  <a:pt x="794" y="41"/>
                  <a:pt x="794" y="40"/>
                </a:cubicBezTo>
                <a:cubicBezTo>
                  <a:pt x="795" y="39"/>
                  <a:pt x="790" y="37"/>
                  <a:pt x="790" y="39"/>
                </a:cubicBezTo>
                <a:cubicBezTo>
                  <a:pt x="789" y="40"/>
                  <a:pt x="788" y="37"/>
                  <a:pt x="787" y="37"/>
                </a:cubicBezTo>
                <a:cubicBezTo>
                  <a:pt x="786" y="36"/>
                  <a:pt x="787" y="38"/>
                  <a:pt x="786" y="39"/>
                </a:cubicBezTo>
                <a:cubicBezTo>
                  <a:pt x="786" y="39"/>
                  <a:pt x="784" y="40"/>
                  <a:pt x="786" y="41"/>
                </a:cubicBezTo>
                <a:cubicBezTo>
                  <a:pt x="787" y="42"/>
                  <a:pt x="789" y="46"/>
                  <a:pt x="788" y="47"/>
                </a:cubicBezTo>
                <a:cubicBezTo>
                  <a:pt x="788" y="48"/>
                  <a:pt x="784" y="44"/>
                  <a:pt x="784" y="42"/>
                </a:cubicBezTo>
                <a:cubicBezTo>
                  <a:pt x="784" y="40"/>
                  <a:pt x="781" y="38"/>
                  <a:pt x="781" y="39"/>
                </a:cubicBezTo>
                <a:cubicBezTo>
                  <a:pt x="780" y="41"/>
                  <a:pt x="779" y="41"/>
                  <a:pt x="779" y="43"/>
                </a:cubicBezTo>
                <a:cubicBezTo>
                  <a:pt x="780" y="44"/>
                  <a:pt x="778" y="45"/>
                  <a:pt x="778" y="44"/>
                </a:cubicBezTo>
                <a:cubicBezTo>
                  <a:pt x="778" y="42"/>
                  <a:pt x="776" y="41"/>
                  <a:pt x="775" y="41"/>
                </a:cubicBezTo>
                <a:cubicBezTo>
                  <a:pt x="774" y="41"/>
                  <a:pt x="777" y="40"/>
                  <a:pt x="778" y="40"/>
                </a:cubicBezTo>
                <a:cubicBezTo>
                  <a:pt x="780" y="39"/>
                  <a:pt x="777" y="38"/>
                  <a:pt x="776" y="39"/>
                </a:cubicBezTo>
                <a:cubicBezTo>
                  <a:pt x="775" y="39"/>
                  <a:pt x="775" y="39"/>
                  <a:pt x="774" y="39"/>
                </a:cubicBezTo>
                <a:cubicBezTo>
                  <a:pt x="773" y="39"/>
                  <a:pt x="773" y="39"/>
                  <a:pt x="772" y="39"/>
                </a:cubicBezTo>
                <a:cubicBezTo>
                  <a:pt x="772" y="40"/>
                  <a:pt x="771" y="39"/>
                  <a:pt x="769" y="39"/>
                </a:cubicBezTo>
                <a:cubicBezTo>
                  <a:pt x="769" y="39"/>
                  <a:pt x="768" y="39"/>
                  <a:pt x="768" y="40"/>
                </a:cubicBezTo>
                <a:cubicBezTo>
                  <a:pt x="767" y="40"/>
                  <a:pt x="766" y="41"/>
                  <a:pt x="766" y="41"/>
                </a:cubicBezTo>
                <a:cubicBezTo>
                  <a:pt x="765" y="40"/>
                  <a:pt x="764" y="43"/>
                  <a:pt x="766" y="45"/>
                </a:cubicBezTo>
                <a:cubicBezTo>
                  <a:pt x="767" y="46"/>
                  <a:pt x="768" y="46"/>
                  <a:pt x="769" y="45"/>
                </a:cubicBezTo>
                <a:cubicBezTo>
                  <a:pt x="769" y="45"/>
                  <a:pt x="770" y="44"/>
                  <a:pt x="770" y="45"/>
                </a:cubicBezTo>
                <a:moveTo>
                  <a:pt x="766" y="52"/>
                </a:moveTo>
                <a:cubicBezTo>
                  <a:pt x="768" y="52"/>
                  <a:pt x="768" y="54"/>
                  <a:pt x="770" y="54"/>
                </a:cubicBezTo>
                <a:cubicBezTo>
                  <a:pt x="770" y="54"/>
                  <a:pt x="768" y="52"/>
                  <a:pt x="767" y="51"/>
                </a:cubicBezTo>
                <a:cubicBezTo>
                  <a:pt x="765" y="49"/>
                  <a:pt x="766" y="48"/>
                  <a:pt x="764" y="48"/>
                </a:cubicBezTo>
                <a:cubicBezTo>
                  <a:pt x="762" y="49"/>
                  <a:pt x="765" y="52"/>
                  <a:pt x="766" y="52"/>
                </a:cubicBezTo>
                <a:moveTo>
                  <a:pt x="796" y="37"/>
                </a:moveTo>
                <a:cubicBezTo>
                  <a:pt x="797" y="38"/>
                  <a:pt x="795" y="38"/>
                  <a:pt x="796" y="39"/>
                </a:cubicBezTo>
                <a:cubicBezTo>
                  <a:pt x="798" y="40"/>
                  <a:pt x="802" y="40"/>
                  <a:pt x="806" y="39"/>
                </a:cubicBezTo>
                <a:cubicBezTo>
                  <a:pt x="809" y="39"/>
                  <a:pt x="811" y="39"/>
                  <a:pt x="811" y="39"/>
                </a:cubicBezTo>
                <a:cubicBezTo>
                  <a:pt x="813" y="40"/>
                  <a:pt x="802" y="41"/>
                  <a:pt x="803" y="42"/>
                </a:cubicBezTo>
                <a:cubicBezTo>
                  <a:pt x="803" y="43"/>
                  <a:pt x="812" y="44"/>
                  <a:pt x="813" y="43"/>
                </a:cubicBezTo>
                <a:cubicBezTo>
                  <a:pt x="813" y="43"/>
                  <a:pt x="815" y="45"/>
                  <a:pt x="818" y="45"/>
                </a:cubicBezTo>
                <a:cubicBezTo>
                  <a:pt x="821" y="45"/>
                  <a:pt x="820" y="44"/>
                  <a:pt x="822" y="44"/>
                </a:cubicBezTo>
                <a:cubicBezTo>
                  <a:pt x="825" y="44"/>
                  <a:pt x="828" y="43"/>
                  <a:pt x="828" y="41"/>
                </a:cubicBezTo>
                <a:cubicBezTo>
                  <a:pt x="828" y="40"/>
                  <a:pt x="834" y="39"/>
                  <a:pt x="834" y="37"/>
                </a:cubicBezTo>
                <a:cubicBezTo>
                  <a:pt x="833" y="35"/>
                  <a:pt x="831" y="35"/>
                  <a:pt x="829" y="35"/>
                </a:cubicBezTo>
                <a:cubicBezTo>
                  <a:pt x="827" y="35"/>
                  <a:pt x="826" y="35"/>
                  <a:pt x="825" y="35"/>
                </a:cubicBezTo>
                <a:cubicBezTo>
                  <a:pt x="824" y="34"/>
                  <a:pt x="820" y="33"/>
                  <a:pt x="819" y="34"/>
                </a:cubicBezTo>
                <a:cubicBezTo>
                  <a:pt x="818" y="36"/>
                  <a:pt x="817" y="36"/>
                  <a:pt x="817" y="36"/>
                </a:cubicBezTo>
                <a:cubicBezTo>
                  <a:pt x="816" y="35"/>
                  <a:pt x="817" y="32"/>
                  <a:pt x="814" y="33"/>
                </a:cubicBezTo>
                <a:cubicBezTo>
                  <a:pt x="812" y="34"/>
                  <a:pt x="814" y="37"/>
                  <a:pt x="813" y="37"/>
                </a:cubicBezTo>
                <a:cubicBezTo>
                  <a:pt x="813" y="37"/>
                  <a:pt x="810" y="36"/>
                  <a:pt x="810" y="35"/>
                </a:cubicBezTo>
                <a:cubicBezTo>
                  <a:pt x="810" y="34"/>
                  <a:pt x="809" y="35"/>
                  <a:pt x="809" y="35"/>
                </a:cubicBezTo>
                <a:cubicBezTo>
                  <a:pt x="808" y="35"/>
                  <a:pt x="807" y="36"/>
                  <a:pt x="807" y="35"/>
                </a:cubicBezTo>
                <a:cubicBezTo>
                  <a:pt x="806" y="33"/>
                  <a:pt x="803" y="32"/>
                  <a:pt x="802" y="32"/>
                </a:cubicBezTo>
                <a:cubicBezTo>
                  <a:pt x="801" y="32"/>
                  <a:pt x="803" y="33"/>
                  <a:pt x="802" y="34"/>
                </a:cubicBezTo>
                <a:cubicBezTo>
                  <a:pt x="802" y="35"/>
                  <a:pt x="800" y="33"/>
                  <a:pt x="799" y="33"/>
                </a:cubicBezTo>
                <a:cubicBezTo>
                  <a:pt x="798" y="33"/>
                  <a:pt x="800" y="35"/>
                  <a:pt x="799" y="36"/>
                </a:cubicBezTo>
                <a:cubicBezTo>
                  <a:pt x="799" y="36"/>
                  <a:pt x="797" y="33"/>
                  <a:pt x="796" y="33"/>
                </a:cubicBezTo>
                <a:cubicBezTo>
                  <a:pt x="795" y="33"/>
                  <a:pt x="795" y="35"/>
                  <a:pt x="794" y="35"/>
                </a:cubicBezTo>
                <a:cubicBezTo>
                  <a:pt x="793" y="35"/>
                  <a:pt x="796" y="36"/>
                  <a:pt x="796" y="37"/>
                </a:cubicBezTo>
                <a:moveTo>
                  <a:pt x="924" y="132"/>
                </a:moveTo>
                <a:cubicBezTo>
                  <a:pt x="927" y="135"/>
                  <a:pt x="930" y="131"/>
                  <a:pt x="932" y="131"/>
                </a:cubicBezTo>
                <a:cubicBezTo>
                  <a:pt x="933" y="130"/>
                  <a:pt x="931" y="129"/>
                  <a:pt x="928" y="128"/>
                </a:cubicBezTo>
                <a:cubicBezTo>
                  <a:pt x="925" y="127"/>
                  <a:pt x="921" y="130"/>
                  <a:pt x="924" y="132"/>
                </a:cubicBezTo>
                <a:moveTo>
                  <a:pt x="946" y="99"/>
                </a:moveTo>
                <a:cubicBezTo>
                  <a:pt x="946" y="100"/>
                  <a:pt x="945" y="101"/>
                  <a:pt x="943" y="101"/>
                </a:cubicBezTo>
                <a:cubicBezTo>
                  <a:pt x="940" y="101"/>
                  <a:pt x="944" y="102"/>
                  <a:pt x="944" y="104"/>
                </a:cubicBezTo>
                <a:cubicBezTo>
                  <a:pt x="944" y="105"/>
                  <a:pt x="942" y="104"/>
                  <a:pt x="942" y="106"/>
                </a:cubicBezTo>
                <a:cubicBezTo>
                  <a:pt x="941" y="108"/>
                  <a:pt x="937" y="106"/>
                  <a:pt x="936" y="109"/>
                </a:cubicBezTo>
                <a:cubicBezTo>
                  <a:pt x="936" y="112"/>
                  <a:pt x="939" y="111"/>
                  <a:pt x="941" y="111"/>
                </a:cubicBezTo>
                <a:cubicBezTo>
                  <a:pt x="943" y="112"/>
                  <a:pt x="940" y="113"/>
                  <a:pt x="941" y="115"/>
                </a:cubicBezTo>
                <a:cubicBezTo>
                  <a:pt x="943" y="116"/>
                  <a:pt x="944" y="115"/>
                  <a:pt x="943" y="113"/>
                </a:cubicBezTo>
                <a:cubicBezTo>
                  <a:pt x="942" y="111"/>
                  <a:pt x="948" y="114"/>
                  <a:pt x="946" y="116"/>
                </a:cubicBezTo>
                <a:cubicBezTo>
                  <a:pt x="944" y="117"/>
                  <a:pt x="949" y="118"/>
                  <a:pt x="952" y="119"/>
                </a:cubicBezTo>
                <a:cubicBezTo>
                  <a:pt x="954" y="119"/>
                  <a:pt x="963" y="121"/>
                  <a:pt x="963" y="119"/>
                </a:cubicBezTo>
                <a:cubicBezTo>
                  <a:pt x="963" y="117"/>
                  <a:pt x="960" y="116"/>
                  <a:pt x="957" y="113"/>
                </a:cubicBezTo>
                <a:cubicBezTo>
                  <a:pt x="954" y="111"/>
                  <a:pt x="953" y="106"/>
                  <a:pt x="956" y="104"/>
                </a:cubicBezTo>
                <a:cubicBezTo>
                  <a:pt x="959" y="102"/>
                  <a:pt x="956" y="102"/>
                  <a:pt x="959" y="99"/>
                </a:cubicBezTo>
                <a:cubicBezTo>
                  <a:pt x="962" y="97"/>
                  <a:pt x="960" y="95"/>
                  <a:pt x="963" y="95"/>
                </a:cubicBezTo>
                <a:cubicBezTo>
                  <a:pt x="965" y="95"/>
                  <a:pt x="962" y="93"/>
                  <a:pt x="965" y="92"/>
                </a:cubicBezTo>
                <a:cubicBezTo>
                  <a:pt x="967" y="92"/>
                  <a:pt x="968" y="89"/>
                  <a:pt x="968" y="88"/>
                </a:cubicBezTo>
                <a:cubicBezTo>
                  <a:pt x="967" y="87"/>
                  <a:pt x="970" y="88"/>
                  <a:pt x="972" y="87"/>
                </a:cubicBezTo>
                <a:cubicBezTo>
                  <a:pt x="973" y="85"/>
                  <a:pt x="976" y="86"/>
                  <a:pt x="977" y="84"/>
                </a:cubicBezTo>
                <a:cubicBezTo>
                  <a:pt x="978" y="82"/>
                  <a:pt x="993" y="77"/>
                  <a:pt x="1001" y="75"/>
                </a:cubicBezTo>
                <a:cubicBezTo>
                  <a:pt x="1009" y="73"/>
                  <a:pt x="1015" y="70"/>
                  <a:pt x="1012" y="68"/>
                </a:cubicBezTo>
                <a:cubicBezTo>
                  <a:pt x="1009" y="65"/>
                  <a:pt x="1001" y="68"/>
                  <a:pt x="999" y="70"/>
                </a:cubicBezTo>
                <a:cubicBezTo>
                  <a:pt x="997" y="72"/>
                  <a:pt x="994" y="71"/>
                  <a:pt x="992" y="72"/>
                </a:cubicBezTo>
                <a:cubicBezTo>
                  <a:pt x="990" y="73"/>
                  <a:pt x="986" y="74"/>
                  <a:pt x="983" y="72"/>
                </a:cubicBezTo>
                <a:cubicBezTo>
                  <a:pt x="982" y="72"/>
                  <a:pt x="981" y="72"/>
                  <a:pt x="980" y="73"/>
                </a:cubicBezTo>
                <a:cubicBezTo>
                  <a:pt x="979" y="73"/>
                  <a:pt x="978" y="74"/>
                  <a:pt x="977" y="74"/>
                </a:cubicBezTo>
                <a:cubicBezTo>
                  <a:pt x="976" y="74"/>
                  <a:pt x="975" y="74"/>
                  <a:pt x="975" y="75"/>
                </a:cubicBezTo>
                <a:cubicBezTo>
                  <a:pt x="974" y="75"/>
                  <a:pt x="973" y="75"/>
                  <a:pt x="972" y="75"/>
                </a:cubicBezTo>
                <a:cubicBezTo>
                  <a:pt x="970" y="75"/>
                  <a:pt x="967" y="77"/>
                  <a:pt x="966" y="78"/>
                </a:cubicBezTo>
                <a:cubicBezTo>
                  <a:pt x="966" y="79"/>
                  <a:pt x="963" y="79"/>
                  <a:pt x="963" y="80"/>
                </a:cubicBezTo>
                <a:cubicBezTo>
                  <a:pt x="963" y="81"/>
                  <a:pt x="961" y="82"/>
                  <a:pt x="959" y="81"/>
                </a:cubicBezTo>
                <a:cubicBezTo>
                  <a:pt x="958" y="80"/>
                  <a:pt x="957" y="82"/>
                  <a:pt x="958" y="84"/>
                </a:cubicBezTo>
                <a:cubicBezTo>
                  <a:pt x="960" y="86"/>
                  <a:pt x="955" y="86"/>
                  <a:pt x="956" y="87"/>
                </a:cubicBezTo>
                <a:cubicBezTo>
                  <a:pt x="957" y="88"/>
                  <a:pt x="954" y="88"/>
                  <a:pt x="955" y="89"/>
                </a:cubicBezTo>
                <a:cubicBezTo>
                  <a:pt x="955" y="91"/>
                  <a:pt x="953" y="91"/>
                  <a:pt x="951" y="91"/>
                </a:cubicBezTo>
                <a:cubicBezTo>
                  <a:pt x="949" y="92"/>
                  <a:pt x="948" y="94"/>
                  <a:pt x="951" y="94"/>
                </a:cubicBezTo>
                <a:cubicBezTo>
                  <a:pt x="953" y="95"/>
                  <a:pt x="949" y="95"/>
                  <a:pt x="949" y="97"/>
                </a:cubicBezTo>
                <a:cubicBezTo>
                  <a:pt x="950" y="99"/>
                  <a:pt x="946" y="97"/>
                  <a:pt x="946" y="99"/>
                </a:cubicBezTo>
                <a:moveTo>
                  <a:pt x="1018" y="100"/>
                </a:moveTo>
                <a:cubicBezTo>
                  <a:pt x="1019" y="100"/>
                  <a:pt x="1024" y="100"/>
                  <a:pt x="1024" y="99"/>
                </a:cubicBezTo>
                <a:cubicBezTo>
                  <a:pt x="1025" y="98"/>
                  <a:pt x="1023" y="97"/>
                  <a:pt x="1020" y="97"/>
                </a:cubicBezTo>
                <a:cubicBezTo>
                  <a:pt x="1017" y="97"/>
                  <a:pt x="1016" y="100"/>
                  <a:pt x="1018" y="100"/>
                </a:cubicBezTo>
                <a:moveTo>
                  <a:pt x="1054" y="102"/>
                </a:moveTo>
                <a:cubicBezTo>
                  <a:pt x="1056" y="103"/>
                  <a:pt x="1058" y="103"/>
                  <a:pt x="1058" y="101"/>
                </a:cubicBezTo>
                <a:cubicBezTo>
                  <a:pt x="1057" y="99"/>
                  <a:pt x="1053" y="101"/>
                  <a:pt x="1054" y="102"/>
                </a:cubicBezTo>
                <a:moveTo>
                  <a:pt x="917" y="32"/>
                </a:moveTo>
                <a:cubicBezTo>
                  <a:pt x="919" y="30"/>
                  <a:pt x="921" y="31"/>
                  <a:pt x="922" y="31"/>
                </a:cubicBezTo>
                <a:cubicBezTo>
                  <a:pt x="923" y="31"/>
                  <a:pt x="924" y="31"/>
                  <a:pt x="924" y="31"/>
                </a:cubicBezTo>
                <a:cubicBezTo>
                  <a:pt x="925" y="29"/>
                  <a:pt x="919" y="29"/>
                  <a:pt x="917" y="30"/>
                </a:cubicBezTo>
                <a:cubicBezTo>
                  <a:pt x="915" y="31"/>
                  <a:pt x="910" y="30"/>
                  <a:pt x="910" y="32"/>
                </a:cubicBezTo>
                <a:cubicBezTo>
                  <a:pt x="911" y="33"/>
                  <a:pt x="914" y="35"/>
                  <a:pt x="917" y="32"/>
                </a:cubicBezTo>
                <a:moveTo>
                  <a:pt x="929" y="31"/>
                </a:moveTo>
                <a:cubicBezTo>
                  <a:pt x="931" y="32"/>
                  <a:pt x="924" y="32"/>
                  <a:pt x="923" y="33"/>
                </a:cubicBezTo>
                <a:cubicBezTo>
                  <a:pt x="922" y="34"/>
                  <a:pt x="919" y="34"/>
                  <a:pt x="919" y="35"/>
                </a:cubicBezTo>
                <a:cubicBezTo>
                  <a:pt x="920" y="37"/>
                  <a:pt x="926" y="37"/>
                  <a:pt x="926" y="36"/>
                </a:cubicBezTo>
                <a:cubicBezTo>
                  <a:pt x="926" y="34"/>
                  <a:pt x="930" y="35"/>
                  <a:pt x="930" y="34"/>
                </a:cubicBezTo>
                <a:cubicBezTo>
                  <a:pt x="930" y="33"/>
                  <a:pt x="931" y="32"/>
                  <a:pt x="935" y="32"/>
                </a:cubicBezTo>
                <a:cubicBezTo>
                  <a:pt x="938" y="31"/>
                  <a:pt x="938" y="30"/>
                  <a:pt x="935" y="29"/>
                </a:cubicBezTo>
                <a:cubicBezTo>
                  <a:pt x="932" y="27"/>
                  <a:pt x="927" y="30"/>
                  <a:pt x="929" y="31"/>
                </a:cubicBezTo>
                <a:moveTo>
                  <a:pt x="964" y="29"/>
                </a:moveTo>
                <a:cubicBezTo>
                  <a:pt x="965" y="27"/>
                  <a:pt x="963" y="28"/>
                  <a:pt x="961" y="28"/>
                </a:cubicBezTo>
                <a:cubicBezTo>
                  <a:pt x="960" y="28"/>
                  <a:pt x="959" y="28"/>
                  <a:pt x="957" y="27"/>
                </a:cubicBezTo>
                <a:cubicBezTo>
                  <a:pt x="954" y="26"/>
                  <a:pt x="952" y="26"/>
                  <a:pt x="954" y="28"/>
                </a:cubicBezTo>
                <a:cubicBezTo>
                  <a:pt x="955" y="29"/>
                  <a:pt x="949" y="29"/>
                  <a:pt x="950" y="30"/>
                </a:cubicBezTo>
                <a:cubicBezTo>
                  <a:pt x="952" y="33"/>
                  <a:pt x="964" y="32"/>
                  <a:pt x="964" y="29"/>
                </a:cubicBezTo>
                <a:moveTo>
                  <a:pt x="962" y="27"/>
                </a:moveTo>
                <a:cubicBezTo>
                  <a:pt x="965" y="27"/>
                  <a:pt x="964" y="25"/>
                  <a:pt x="966" y="25"/>
                </a:cubicBezTo>
                <a:cubicBezTo>
                  <a:pt x="968" y="25"/>
                  <a:pt x="971" y="25"/>
                  <a:pt x="970" y="24"/>
                </a:cubicBezTo>
                <a:cubicBezTo>
                  <a:pt x="969" y="23"/>
                  <a:pt x="962" y="23"/>
                  <a:pt x="963" y="24"/>
                </a:cubicBezTo>
                <a:cubicBezTo>
                  <a:pt x="963" y="25"/>
                  <a:pt x="957" y="25"/>
                  <a:pt x="957" y="25"/>
                </a:cubicBezTo>
                <a:cubicBezTo>
                  <a:pt x="957" y="26"/>
                  <a:pt x="959" y="27"/>
                  <a:pt x="962" y="27"/>
                </a:cubicBezTo>
                <a:moveTo>
                  <a:pt x="947" y="35"/>
                </a:moveTo>
                <a:cubicBezTo>
                  <a:pt x="947" y="33"/>
                  <a:pt x="940" y="35"/>
                  <a:pt x="941" y="36"/>
                </a:cubicBezTo>
                <a:cubicBezTo>
                  <a:pt x="943" y="36"/>
                  <a:pt x="947" y="37"/>
                  <a:pt x="947" y="35"/>
                </a:cubicBezTo>
                <a:moveTo>
                  <a:pt x="963" y="33"/>
                </a:moveTo>
                <a:cubicBezTo>
                  <a:pt x="963" y="34"/>
                  <a:pt x="962" y="34"/>
                  <a:pt x="960" y="34"/>
                </a:cubicBezTo>
                <a:cubicBezTo>
                  <a:pt x="957" y="34"/>
                  <a:pt x="956" y="36"/>
                  <a:pt x="957" y="37"/>
                </a:cubicBezTo>
                <a:cubicBezTo>
                  <a:pt x="959" y="38"/>
                  <a:pt x="965" y="38"/>
                  <a:pt x="967" y="36"/>
                </a:cubicBezTo>
                <a:cubicBezTo>
                  <a:pt x="968" y="35"/>
                  <a:pt x="971" y="36"/>
                  <a:pt x="971" y="34"/>
                </a:cubicBezTo>
                <a:cubicBezTo>
                  <a:pt x="972" y="33"/>
                  <a:pt x="963" y="32"/>
                  <a:pt x="963" y="33"/>
                </a:cubicBezTo>
                <a:moveTo>
                  <a:pt x="984" y="31"/>
                </a:moveTo>
                <a:cubicBezTo>
                  <a:pt x="985" y="30"/>
                  <a:pt x="983" y="30"/>
                  <a:pt x="983" y="29"/>
                </a:cubicBezTo>
                <a:cubicBezTo>
                  <a:pt x="982" y="28"/>
                  <a:pt x="975" y="27"/>
                  <a:pt x="976" y="29"/>
                </a:cubicBezTo>
                <a:cubicBezTo>
                  <a:pt x="976" y="30"/>
                  <a:pt x="971" y="31"/>
                  <a:pt x="972" y="32"/>
                </a:cubicBezTo>
                <a:cubicBezTo>
                  <a:pt x="975" y="35"/>
                  <a:pt x="984" y="32"/>
                  <a:pt x="984" y="31"/>
                </a:cubicBezTo>
                <a:moveTo>
                  <a:pt x="994" y="30"/>
                </a:moveTo>
                <a:cubicBezTo>
                  <a:pt x="998" y="30"/>
                  <a:pt x="998" y="27"/>
                  <a:pt x="996" y="27"/>
                </a:cubicBezTo>
                <a:cubicBezTo>
                  <a:pt x="994" y="26"/>
                  <a:pt x="994" y="27"/>
                  <a:pt x="993" y="27"/>
                </a:cubicBezTo>
                <a:cubicBezTo>
                  <a:pt x="993" y="28"/>
                  <a:pt x="992" y="28"/>
                  <a:pt x="992" y="28"/>
                </a:cubicBezTo>
                <a:cubicBezTo>
                  <a:pt x="990" y="28"/>
                  <a:pt x="986" y="29"/>
                  <a:pt x="987" y="30"/>
                </a:cubicBezTo>
                <a:cubicBezTo>
                  <a:pt x="988" y="31"/>
                  <a:pt x="991" y="31"/>
                  <a:pt x="994" y="30"/>
                </a:cubicBezTo>
                <a:moveTo>
                  <a:pt x="1111" y="36"/>
                </a:moveTo>
                <a:cubicBezTo>
                  <a:pt x="1113" y="37"/>
                  <a:pt x="1112" y="38"/>
                  <a:pt x="1110" y="38"/>
                </a:cubicBezTo>
                <a:cubicBezTo>
                  <a:pt x="1107" y="38"/>
                  <a:pt x="1105" y="38"/>
                  <a:pt x="1107" y="39"/>
                </a:cubicBezTo>
                <a:cubicBezTo>
                  <a:pt x="1108" y="40"/>
                  <a:pt x="1108" y="41"/>
                  <a:pt x="1110" y="42"/>
                </a:cubicBezTo>
                <a:cubicBezTo>
                  <a:pt x="1113" y="42"/>
                  <a:pt x="1116" y="40"/>
                  <a:pt x="1115" y="39"/>
                </a:cubicBezTo>
                <a:cubicBezTo>
                  <a:pt x="1115" y="37"/>
                  <a:pt x="1125" y="36"/>
                  <a:pt x="1127" y="35"/>
                </a:cubicBezTo>
                <a:cubicBezTo>
                  <a:pt x="1130" y="34"/>
                  <a:pt x="1125" y="32"/>
                  <a:pt x="1128" y="32"/>
                </a:cubicBezTo>
                <a:cubicBezTo>
                  <a:pt x="1131" y="31"/>
                  <a:pt x="1130" y="30"/>
                  <a:pt x="1126" y="30"/>
                </a:cubicBezTo>
                <a:cubicBezTo>
                  <a:pt x="1123" y="29"/>
                  <a:pt x="1124" y="26"/>
                  <a:pt x="1123" y="25"/>
                </a:cubicBezTo>
                <a:cubicBezTo>
                  <a:pt x="1122" y="24"/>
                  <a:pt x="1122" y="26"/>
                  <a:pt x="1117" y="27"/>
                </a:cubicBezTo>
                <a:cubicBezTo>
                  <a:pt x="1113" y="28"/>
                  <a:pt x="1111" y="29"/>
                  <a:pt x="1112" y="30"/>
                </a:cubicBezTo>
                <a:cubicBezTo>
                  <a:pt x="1114" y="31"/>
                  <a:pt x="1112" y="33"/>
                  <a:pt x="1110" y="33"/>
                </a:cubicBezTo>
                <a:cubicBezTo>
                  <a:pt x="1109" y="33"/>
                  <a:pt x="1108" y="35"/>
                  <a:pt x="1111" y="36"/>
                </a:cubicBezTo>
                <a:moveTo>
                  <a:pt x="1117" y="40"/>
                </a:moveTo>
                <a:cubicBezTo>
                  <a:pt x="1117" y="41"/>
                  <a:pt x="1113" y="42"/>
                  <a:pt x="1114" y="43"/>
                </a:cubicBezTo>
                <a:cubicBezTo>
                  <a:pt x="1115" y="44"/>
                  <a:pt x="1116" y="44"/>
                  <a:pt x="1117" y="44"/>
                </a:cubicBezTo>
                <a:cubicBezTo>
                  <a:pt x="1119" y="44"/>
                  <a:pt x="1119" y="48"/>
                  <a:pt x="1122" y="47"/>
                </a:cubicBezTo>
                <a:cubicBezTo>
                  <a:pt x="1124" y="47"/>
                  <a:pt x="1130" y="50"/>
                  <a:pt x="1134" y="50"/>
                </a:cubicBezTo>
                <a:cubicBezTo>
                  <a:pt x="1137" y="50"/>
                  <a:pt x="1138" y="47"/>
                  <a:pt x="1137" y="46"/>
                </a:cubicBezTo>
                <a:cubicBezTo>
                  <a:pt x="1135" y="46"/>
                  <a:pt x="1136" y="45"/>
                  <a:pt x="1138" y="42"/>
                </a:cubicBezTo>
                <a:cubicBezTo>
                  <a:pt x="1140" y="39"/>
                  <a:pt x="1132" y="37"/>
                  <a:pt x="1132" y="39"/>
                </a:cubicBezTo>
                <a:cubicBezTo>
                  <a:pt x="1132" y="41"/>
                  <a:pt x="1130" y="38"/>
                  <a:pt x="1129" y="37"/>
                </a:cubicBezTo>
                <a:cubicBezTo>
                  <a:pt x="1128" y="36"/>
                  <a:pt x="1117" y="38"/>
                  <a:pt x="1117" y="40"/>
                </a:cubicBezTo>
                <a:moveTo>
                  <a:pt x="1137" y="57"/>
                </a:moveTo>
                <a:cubicBezTo>
                  <a:pt x="1138" y="58"/>
                  <a:pt x="1140" y="57"/>
                  <a:pt x="1143" y="57"/>
                </a:cubicBezTo>
                <a:cubicBezTo>
                  <a:pt x="1144" y="56"/>
                  <a:pt x="1146" y="56"/>
                  <a:pt x="1148" y="56"/>
                </a:cubicBezTo>
                <a:cubicBezTo>
                  <a:pt x="1152" y="56"/>
                  <a:pt x="1162" y="53"/>
                  <a:pt x="1163" y="51"/>
                </a:cubicBezTo>
                <a:cubicBezTo>
                  <a:pt x="1163" y="49"/>
                  <a:pt x="1159" y="49"/>
                  <a:pt x="1157" y="48"/>
                </a:cubicBezTo>
                <a:cubicBezTo>
                  <a:pt x="1155" y="46"/>
                  <a:pt x="1152" y="47"/>
                  <a:pt x="1151" y="49"/>
                </a:cubicBezTo>
                <a:cubicBezTo>
                  <a:pt x="1150" y="50"/>
                  <a:pt x="1149" y="49"/>
                  <a:pt x="1151" y="47"/>
                </a:cubicBezTo>
                <a:cubicBezTo>
                  <a:pt x="1154" y="44"/>
                  <a:pt x="1149" y="42"/>
                  <a:pt x="1149" y="44"/>
                </a:cubicBezTo>
                <a:cubicBezTo>
                  <a:pt x="1149" y="45"/>
                  <a:pt x="1144" y="44"/>
                  <a:pt x="1144" y="45"/>
                </a:cubicBezTo>
                <a:cubicBezTo>
                  <a:pt x="1144" y="47"/>
                  <a:pt x="1143" y="47"/>
                  <a:pt x="1143" y="49"/>
                </a:cubicBezTo>
                <a:cubicBezTo>
                  <a:pt x="1143" y="49"/>
                  <a:pt x="1142" y="49"/>
                  <a:pt x="1142" y="49"/>
                </a:cubicBezTo>
                <a:cubicBezTo>
                  <a:pt x="1141" y="49"/>
                  <a:pt x="1140" y="49"/>
                  <a:pt x="1140" y="51"/>
                </a:cubicBezTo>
                <a:cubicBezTo>
                  <a:pt x="1140" y="54"/>
                  <a:pt x="1135" y="56"/>
                  <a:pt x="1137" y="57"/>
                </a:cubicBezTo>
                <a:moveTo>
                  <a:pt x="1107" y="27"/>
                </a:moveTo>
                <a:cubicBezTo>
                  <a:pt x="1108" y="25"/>
                  <a:pt x="1099" y="26"/>
                  <a:pt x="1102" y="28"/>
                </a:cubicBezTo>
                <a:cubicBezTo>
                  <a:pt x="1102" y="28"/>
                  <a:pt x="1107" y="29"/>
                  <a:pt x="1107" y="27"/>
                </a:cubicBezTo>
                <a:moveTo>
                  <a:pt x="1191" y="89"/>
                </a:moveTo>
                <a:cubicBezTo>
                  <a:pt x="1190" y="90"/>
                  <a:pt x="1188" y="90"/>
                  <a:pt x="1188" y="91"/>
                </a:cubicBezTo>
                <a:cubicBezTo>
                  <a:pt x="1190" y="92"/>
                  <a:pt x="1196" y="91"/>
                  <a:pt x="1196" y="89"/>
                </a:cubicBezTo>
                <a:cubicBezTo>
                  <a:pt x="1196" y="87"/>
                  <a:pt x="1191" y="88"/>
                  <a:pt x="1191" y="89"/>
                </a:cubicBezTo>
                <a:moveTo>
                  <a:pt x="1325" y="99"/>
                </a:moveTo>
                <a:cubicBezTo>
                  <a:pt x="1327" y="99"/>
                  <a:pt x="1323" y="95"/>
                  <a:pt x="1319" y="94"/>
                </a:cubicBezTo>
                <a:cubicBezTo>
                  <a:pt x="1315" y="93"/>
                  <a:pt x="1312" y="96"/>
                  <a:pt x="1312" y="97"/>
                </a:cubicBezTo>
                <a:cubicBezTo>
                  <a:pt x="1313" y="99"/>
                  <a:pt x="1323" y="100"/>
                  <a:pt x="1325" y="99"/>
                </a:cubicBezTo>
                <a:moveTo>
                  <a:pt x="1315" y="91"/>
                </a:moveTo>
                <a:cubicBezTo>
                  <a:pt x="1315" y="89"/>
                  <a:pt x="1308" y="92"/>
                  <a:pt x="1311" y="93"/>
                </a:cubicBezTo>
                <a:cubicBezTo>
                  <a:pt x="1312" y="93"/>
                  <a:pt x="1315" y="93"/>
                  <a:pt x="1315" y="91"/>
                </a:cubicBezTo>
                <a:moveTo>
                  <a:pt x="1299" y="83"/>
                </a:moveTo>
                <a:cubicBezTo>
                  <a:pt x="1300" y="84"/>
                  <a:pt x="1301" y="85"/>
                  <a:pt x="1302" y="86"/>
                </a:cubicBezTo>
                <a:cubicBezTo>
                  <a:pt x="1303" y="87"/>
                  <a:pt x="1307" y="85"/>
                  <a:pt x="1308" y="85"/>
                </a:cubicBezTo>
                <a:cubicBezTo>
                  <a:pt x="1309" y="85"/>
                  <a:pt x="1309" y="85"/>
                  <a:pt x="1310" y="85"/>
                </a:cubicBezTo>
                <a:cubicBezTo>
                  <a:pt x="1310" y="86"/>
                  <a:pt x="1311" y="86"/>
                  <a:pt x="1312" y="86"/>
                </a:cubicBezTo>
                <a:cubicBezTo>
                  <a:pt x="1315" y="84"/>
                  <a:pt x="1317" y="85"/>
                  <a:pt x="1320" y="85"/>
                </a:cubicBezTo>
                <a:cubicBezTo>
                  <a:pt x="1323" y="85"/>
                  <a:pt x="1319" y="81"/>
                  <a:pt x="1320" y="80"/>
                </a:cubicBezTo>
                <a:cubicBezTo>
                  <a:pt x="1320" y="78"/>
                  <a:pt x="1323" y="79"/>
                  <a:pt x="1322" y="81"/>
                </a:cubicBezTo>
                <a:cubicBezTo>
                  <a:pt x="1321" y="82"/>
                  <a:pt x="1323" y="85"/>
                  <a:pt x="1327" y="85"/>
                </a:cubicBezTo>
                <a:cubicBezTo>
                  <a:pt x="1331" y="84"/>
                  <a:pt x="1328" y="82"/>
                  <a:pt x="1330" y="81"/>
                </a:cubicBezTo>
                <a:cubicBezTo>
                  <a:pt x="1332" y="80"/>
                  <a:pt x="1332" y="79"/>
                  <a:pt x="1329" y="77"/>
                </a:cubicBezTo>
                <a:cubicBezTo>
                  <a:pt x="1326" y="76"/>
                  <a:pt x="1323" y="77"/>
                  <a:pt x="1320" y="76"/>
                </a:cubicBezTo>
                <a:cubicBezTo>
                  <a:pt x="1317" y="74"/>
                  <a:pt x="1314" y="74"/>
                  <a:pt x="1314" y="77"/>
                </a:cubicBezTo>
                <a:cubicBezTo>
                  <a:pt x="1314" y="80"/>
                  <a:pt x="1309" y="74"/>
                  <a:pt x="1306" y="73"/>
                </a:cubicBezTo>
                <a:cubicBezTo>
                  <a:pt x="1303" y="72"/>
                  <a:pt x="1295" y="81"/>
                  <a:pt x="1299" y="83"/>
                </a:cubicBezTo>
                <a:moveTo>
                  <a:pt x="1337" y="83"/>
                </a:moveTo>
                <a:cubicBezTo>
                  <a:pt x="1340" y="83"/>
                  <a:pt x="1341" y="86"/>
                  <a:pt x="1347" y="86"/>
                </a:cubicBezTo>
                <a:cubicBezTo>
                  <a:pt x="1353" y="87"/>
                  <a:pt x="1357" y="86"/>
                  <a:pt x="1357" y="84"/>
                </a:cubicBezTo>
                <a:cubicBezTo>
                  <a:pt x="1357" y="83"/>
                  <a:pt x="1352" y="81"/>
                  <a:pt x="1350" y="82"/>
                </a:cubicBezTo>
                <a:cubicBezTo>
                  <a:pt x="1349" y="83"/>
                  <a:pt x="1349" y="82"/>
                  <a:pt x="1348" y="82"/>
                </a:cubicBezTo>
                <a:cubicBezTo>
                  <a:pt x="1347" y="81"/>
                  <a:pt x="1346" y="81"/>
                  <a:pt x="1345" y="81"/>
                </a:cubicBezTo>
                <a:cubicBezTo>
                  <a:pt x="1343" y="82"/>
                  <a:pt x="1341" y="82"/>
                  <a:pt x="1340" y="80"/>
                </a:cubicBezTo>
                <a:cubicBezTo>
                  <a:pt x="1339" y="78"/>
                  <a:pt x="1335" y="83"/>
                  <a:pt x="1337" y="83"/>
                </a:cubicBezTo>
                <a:moveTo>
                  <a:pt x="1477" y="118"/>
                </a:moveTo>
                <a:cubicBezTo>
                  <a:pt x="1478" y="119"/>
                  <a:pt x="1479" y="118"/>
                  <a:pt x="1480" y="118"/>
                </a:cubicBezTo>
                <a:cubicBezTo>
                  <a:pt x="1481" y="118"/>
                  <a:pt x="1482" y="117"/>
                  <a:pt x="1483" y="118"/>
                </a:cubicBezTo>
                <a:cubicBezTo>
                  <a:pt x="1485" y="119"/>
                  <a:pt x="1490" y="117"/>
                  <a:pt x="1492" y="117"/>
                </a:cubicBezTo>
                <a:cubicBezTo>
                  <a:pt x="1494" y="117"/>
                  <a:pt x="1493" y="114"/>
                  <a:pt x="1487" y="113"/>
                </a:cubicBezTo>
                <a:cubicBezTo>
                  <a:pt x="1481" y="113"/>
                  <a:pt x="1474" y="117"/>
                  <a:pt x="1477" y="118"/>
                </a:cubicBezTo>
                <a:moveTo>
                  <a:pt x="1523" y="171"/>
                </a:moveTo>
                <a:cubicBezTo>
                  <a:pt x="1522" y="172"/>
                  <a:pt x="1516" y="172"/>
                  <a:pt x="1517" y="173"/>
                </a:cubicBezTo>
                <a:cubicBezTo>
                  <a:pt x="1518" y="174"/>
                  <a:pt x="1523" y="174"/>
                  <a:pt x="1525" y="175"/>
                </a:cubicBezTo>
                <a:cubicBezTo>
                  <a:pt x="1527" y="176"/>
                  <a:pt x="1530" y="175"/>
                  <a:pt x="1530" y="174"/>
                </a:cubicBezTo>
                <a:cubicBezTo>
                  <a:pt x="1530" y="173"/>
                  <a:pt x="1523" y="171"/>
                  <a:pt x="1523" y="171"/>
                </a:cubicBezTo>
                <a:moveTo>
                  <a:pt x="1319" y="248"/>
                </a:moveTo>
                <a:cubicBezTo>
                  <a:pt x="1320" y="250"/>
                  <a:pt x="1318" y="262"/>
                  <a:pt x="1319" y="264"/>
                </a:cubicBezTo>
                <a:cubicBezTo>
                  <a:pt x="1320" y="266"/>
                  <a:pt x="1317" y="275"/>
                  <a:pt x="1318" y="276"/>
                </a:cubicBezTo>
                <a:cubicBezTo>
                  <a:pt x="1320" y="278"/>
                  <a:pt x="1319" y="273"/>
                  <a:pt x="1321" y="273"/>
                </a:cubicBezTo>
                <a:cubicBezTo>
                  <a:pt x="1323" y="273"/>
                  <a:pt x="1323" y="276"/>
                  <a:pt x="1324" y="276"/>
                </a:cubicBezTo>
                <a:cubicBezTo>
                  <a:pt x="1325" y="277"/>
                  <a:pt x="1325" y="275"/>
                  <a:pt x="1325" y="274"/>
                </a:cubicBezTo>
                <a:cubicBezTo>
                  <a:pt x="1325" y="273"/>
                  <a:pt x="1324" y="272"/>
                  <a:pt x="1324" y="272"/>
                </a:cubicBezTo>
                <a:cubicBezTo>
                  <a:pt x="1322" y="273"/>
                  <a:pt x="1321" y="269"/>
                  <a:pt x="1321" y="267"/>
                </a:cubicBezTo>
                <a:cubicBezTo>
                  <a:pt x="1320" y="265"/>
                  <a:pt x="1322" y="263"/>
                  <a:pt x="1322" y="260"/>
                </a:cubicBezTo>
                <a:cubicBezTo>
                  <a:pt x="1322" y="258"/>
                  <a:pt x="1325" y="258"/>
                  <a:pt x="1327" y="260"/>
                </a:cubicBezTo>
                <a:cubicBezTo>
                  <a:pt x="1329" y="262"/>
                  <a:pt x="1329" y="261"/>
                  <a:pt x="1328" y="259"/>
                </a:cubicBezTo>
                <a:cubicBezTo>
                  <a:pt x="1328" y="258"/>
                  <a:pt x="1325" y="248"/>
                  <a:pt x="1324" y="244"/>
                </a:cubicBezTo>
                <a:cubicBezTo>
                  <a:pt x="1323" y="241"/>
                  <a:pt x="1326" y="237"/>
                  <a:pt x="1323" y="235"/>
                </a:cubicBezTo>
                <a:cubicBezTo>
                  <a:pt x="1321" y="233"/>
                  <a:pt x="1322" y="229"/>
                  <a:pt x="1321" y="230"/>
                </a:cubicBezTo>
                <a:cubicBezTo>
                  <a:pt x="1319" y="231"/>
                  <a:pt x="1321" y="234"/>
                  <a:pt x="1319" y="235"/>
                </a:cubicBezTo>
                <a:cubicBezTo>
                  <a:pt x="1317" y="235"/>
                  <a:pt x="1319" y="237"/>
                  <a:pt x="1318" y="239"/>
                </a:cubicBezTo>
                <a:cubicBezTo>
                  <a:pt x="1317" y="242"/>
                  <a:pt x="1318" y="245"/>
                  <a:pt x="1319" y="248"/>
                </a:cubicBezTo>
                <a:moveTo>
                  <a:pt x="1312" y="291"/>
                </a:moveTo>
                <a:cubicBezTo>
                  <a:pt x="1310" y="292"/>
                  <a:pt x="1312" y="293"/>
                  <a:pt x="1310" y="294"/>
                </a:cubicBezTo>
                <a:cubicBezTo>
                  <a:pt x="1308" y="295"/>
                  <a:pt x="1309" y="296"/>
                  <a:pt x="1309" y="296"/>
                </a:cubicBezTo>
                <a:cubicBezTo>
                  <a:pt x="1310" y="297"/>
                  <a:pt x="1310" y="298"/>
                  <a:pt x="1309" y="300"/>
                </a:cubicBezTo>
                <a:cubicBezTo>
                  <a:pt x="1309" y="301"/>
                  <a:pt x="1311" y="300"/>
                  <a:pt x="1312" y="299"/>
                </a:cubicBezTo>
                <a:cubicBezTo>
                  <a:pt x="1312" y="298"/>
                  <a:pt x="1313" y="298"/>
                  <a:pt x="1313" y="298"/>
                </a:cubicBezTo>
                <a:cubicBezTo>
                  <a:pt x="1313" y="299"/>
                  <a:pt x="1314" y="299"/>
                  <a:pt x="1314" y="298"/>
                </a:cubicBezTo>
                <a:cubicBezTo>
                  <a:pt x="1314" y="297"/>
                  <a:pt x="1311" y="296"/>
                  <a:pt x="1311" y="295"/>
                </a:cubicBezTo>
                <a:cubicBezTo>
                  <a:pt x="1311" y="294"/>
                  <a:pt x="1312" y="295"/>
                  <a:pt x="1313" y="295"/>
                </a:cubicBezTo>
                <a:cubicBezTo>
                  <a:pt x="1313" y="295"/>
                  <a:pt x="1314" y="295"/>
                  <a:pt x="1315" y="295"/>
                </a:cubicBezTo>
                <a:cubicBezTo>
                  <a:pt x="1316" y="294"/>
                  <a:pt x="1319" y="295"/>
                  <a:pt x="1321" y="296"/>
                </a:cubicBezTo>
                <a:cubicBezTo>
                  <a:pt x="1323" y="298"/>
                  <a:pt x="1324" y="297"/>
                  <a:pt x="1324" y="295"/>
                </a:cubicBezTo>
                <a:cubicBezTo>
                  <a:pt x="1324" y="293"/>
                  <a:pt x="1327" y="292"/>
                  <a:pt x="1330" y="292"/>
                </a:cubicBezTo>
                <a:cubicBezTo>
                  <a:pt x="1333" y="292"/>
                  <a:pt x="1333" y="291"/>
                  <a:pt x="1332" y="290"/>
                </a:cubicBezTo>
                <a:cubicBezTo>
                  <a:pt x="1332" y="290"/>
                  <a:pt x="1337" y="286"/>
                  <a:pt x="1337" y="285"/>
                </a:cubicBezTo>
                <a:cubicBezTo>
                  <a:pt x="1337" y="284"/>
                  <a:pt x="1336" y="285"/>
                  <a:pt x="1335" y="286"/>
                </a:cubicBezTo>
                <a:cubicBezTo>
                  <a:pt x="1335" y="286"/>
                  <a:pt x="1334" y="287"/>
                  <a:pt x="1333" y="286"/>
                </a:cubicBezTo>
                <a:cubicBezTo>
                  <a:pt x="1332" y="285"/>
                  <a:pt x="1331" y="287"/>
                  <a:pt x="1329" y="287"/>
                </a:cubicBezTo>
                <a:cubicBezTo>
                  <a:pt x="1327" y="287"/>
                  <a:pt x="1321" y="283"/>
                  <a:pt x="1320" y="280"/>
                </a:cubicBezTo>
                <a:cubicBezTo>
                  <a:pt x="1318" y="278"/>
                  <a:pt x="1316" y="280"/>
                  <a:pt x="1317" y="282"/>
                </a:cubicBezTo>
                <a:cubicBezTo>
                  <a:pt x="1318" y="283"/>
                  <a:pt x="1317" y="284"/>
                  <a:pt x="1317" y="286"/>
                </a:cubicBezTo>
                <a:cubicBezTo>
                  <a:pt x="1317" y="288"/>
                  <a:pt x="1315" y="288"/>
                  <a:pt x="1315" y="290"/>
                </a:cubicBezTo>
                <a:cubicBezTo>
                  <a:pt x="1316" y="291"/>
                  <a:pt x="1313" y="291"/>
                  <a:pt x="1312" y="291"/>
                </a:cubicBezTo>
                <a:moveTo>
                  <a:pt x="1289" y="329"/>
                </a:moveTo>
                <a:cubicBezTo>
                  <a:pt x="1290" y="328"/>
                  <a:pt x="1287" y="328"/>
                  <a:pt x="1284" y="330"/>
                </a:cubicBezTo>
                <a:cubicBezTo>
                  <a:pt x="1283" y="330"/>
                  <a:pt x="1282" y="330"/>
                  <a:pt x="1281" y="330"/>
                </a:cubicBezTo>
                <a:cubicBezTo>
                  <a:pt x="1280" y="329"/>
                  <a:pt x="1279" y="329"/>
                  <a:pt x="1278" y="330"/>
                </a:cubicBezTo>
                <a:cubicBezTo>
                  <a:pt x="1276" y="332"/>
                  <a:pt x="1274" y="334"/>
                  <a:pt x="1272" y="335"/>
                </a:cubicBezTo>
                <a:cubicBezTo>
                  <a:pt x="1269" y="335"/>
                  <a:pt x="1271" y="338"/>
                  <a:pt x="1272" y="337"/>
                </a:cubicBezTo>
                <a:cubicBezTo>
                  <a:pt x="1273" y="337"/>
                  <a:pt x="1275" y="337"/>
                  <a:pt x="1276" y="336"/>
                </a:cubicBezTo>
                <a:cubicBezTo>
                  <a:pt x="1277" y="335"/>
                  <a:pt x="1283" y="334"/>
                  <a:pt x="1287" y="334"/>
                </a:cubicBezTo>
                <a:cubicBezTo>
                  <a:pt x="1291" y="333"/>
                  <a:pt x="1288" y="335"/>
                  <a:pt x="1289" y="337"/>
                </a:cubicBezTo>
                <a:cubicBezTo>
                  <a:pt x="1289" y="339"/>
                  <a:pt x="1292" y="339"/>
                  <a:pt x="1294" y="337"/>
                </a:cubicBezTo>
                <a:cubicBezTo>
                  <a:pt x="1295" y="335"/>
                  <a:pt x="1297" y="335"/>
                  <a:pt x="1295" y="334"/>
                </a:cubicBezTo>
                <a:cubicBezTo>
                  <a:pt x="1294" y="333"/>
                  <a:pt x="1295" y="332"/>
                  <a:pt x="1296" y="334"/>
                </a:cubicBezTo>
                <a:cubicBezTo>
                  <a:pt x="1297" y="335"/>
                  <a:pt x="1301" y="335"/>
                  <a:pt x="1302" y="333"/>
                </a:cubicBezTo>
                <a:cubicBezTo>
                  <a:pt x="1303" y="332"/>
                  <a:pt x="1303" y="332"/>
                  <a:pt x="1304" y="333"/>
                </a:cubicBezTo>
                <a:cubicBezTo>
                  <a:pt x="1304" y="333"/>
                  <a:pt x="1304" y="333"/>
                  <a:pt x="1305" y="333"/>
                </a:cubicBezTo>
                <a:cubicBezTo>
                  <a:pt x="1306" y="333"/>
                  <a:pt x="1307" y="330"/>
                  <a:pt x="1307" y="331"/>
                </a:cubicBezTo>
                <a:cubicBezTo>
                  <a:pt x="1308" y="332"/>
                  <a:pt x="1310" y="332"/>
                  <a:pt x="1311" y="330"/>
                </a:cubicBezTo>
                <a:cubicBezTo>
                  <a:pt x="1313" y="329"/>
                  <a:pt x="1312" y="326"/>
                  <a:pt x="1313" y="324"/>
                </a:cubicBezTo>
                <a:cubicBezTo>
                  <a:pt x="1314" y="323"/>
                  <a:pt x="1315" y="320"/>
                  <a:pt x="1314" y="318"/>
                </a:cubicBezTo>
                <a:cubicBezTo>
                  <a:pt x="1313" y="316"/>
                  <a:pt x="1316" y="315"/>
                  <a:pt x="1317" y="313"/>
                </a:cubicBezTo>
                <a:cubicBezTo>
                  <a:pt x="1319" y="312"/>
                  <a:pt x="1316" y="304"/>
                  <a:pt x="1315" y="302"/>
                </a:cubicBezTo>
                <a:cubicBezTo>
                  <a:pt x="1315" y="300"/>
                  <a:pt x="1311" y="303"/>
                  <a:pt x="1310" y="303"/>
                </a:cubicBezTo>
                <a:cubicBezTo>
                  <a:pt x="1309" y="304"/>
                  <a:pt x="1308" y="308"/>
                  <a:pt x="1309" y="309"/>
                </a:cubicBezTo>
                <a:cubicBezTo>
                  <a:pt x="1311" y="310"/>
                  <a:pt x="1307" y="312"/>
                  <a:pt x="1307" y="315"/>
                </a:cubicBezTo>
                <a:cubicBezTo>
                  <a:pt x="1307" y="317"/>
                  <a:pt x="1305" y="317"/>
                  <a:pt x="1305" y="319"/>
                </a:cubicBezTo>
                <a:cubicBezTo>
                  <a:pt x="1304" y="321"/>
                  <a:pt x="1303" y="320"/>
                  <a:pt x="1301" y="322"/>
                </a:cubicBezTo>
                <a:cubicBezTo>
                  <a:pt x="1299" y="323"/>
                  <a:pt x="1297" y="322"/>
                  <a:pt x="1298" y="320"/>
                </a:cubicBezTo>
                <a:cubicBezTo>
                  <a:pt x="1298" y="319"/>
                  <a:pt x="1295" y="321"/>
                  <a:pt x="1295" y="324"/>
                </a:cubicBezTo>
                <a:cubicBezTo>
                  <a:pt x="1295" y="327"/>
                  <a:pt x="1291" y="327"/>
                  <a:pt x="1292" y="328"/>
                </a:cubicBezTo>
                <a:cubicBezTo>
                  <a:pt x="1293" y="329"/>
                  <a:pt x="1289" y="330"/>
                  <a:pt x="1289" y="329"/>
                </a:cubicBezTo>
                <a:moveTo>
                  <a:pt x="1280" y="342"/>
                </a:moveTo>
                <a:cubicBezTo>
                  <a:pt x="1281" y="340"/>
                  <a:pt x="1283" y="340"/>
                  <a:pt x="1284" y="340"/>
                </a:cubicBezTo>
                <a:cubicBezTo>
                  <a:pt x="1285" y="341"/>
                  <a:pt x="1287" y="338"/>
                  <a:pt x="1287" y="336"/>
                </a:cubicBezTo>
                <a:cubicBezTo>
                  <a:pt x="1287" y="335"/>
                  <a:pt x="1283" y="335"/>
                  <a:pt x="1282" y="336"/>
                </a:cubicBezTo>
                <a:cubicBezTo>
                  <a:pt x="1282" y="337"/>
                  <a:pt x="1280" y="337"/>
                  <a:pt x="1278" y="337"/>
                </a:cubicBezTo>
                <a:cubicBezTo>
                  <a:pt x="1276" y="337"/>
                  <a:pt x="1276" y="342"/>
                  <a:pt x="1278" y="343"/>
                </a:cubicBezTo>
                <a:cubicBezTo>
                  <a:pt x="1279" y="343"/>
                  <a:pt x="1280" y="343"/>
                  <a:pt x="1280" y="342"/>
                </a:cubicBezTo>
                <a:moveTo>
                  <a:pt x="1267" y="340"/>
                </a:moveTo>
                <a:cubicBezTo>
                  <a:pt x="1265" y="341"/>
                  <a:pt x="1265" y="341"/>
                  <a:pt x="1265" y="343"/>
                </a:cubicBezTo>
                <a:cubicBezTo>
                  <a:pt x="1266" y="344"/>
                  <a:pt x="1267" y="343"/>
                  <a:pt x="1268" y="341"/>
                </a:cubicBezTo>
                <a:cubicBezTo>
                  <a:pt x="1268" y="340"/>
                  <a:pt x="1269" y="343"/>
                  <a:pt x="1268" y="346"/>
                </a:cubicBezTo>
                <a:cubicBezTo>
                  <a:pt x="1267" y="348"/>
                  <a:pt x="1268" y="351"/>
                  <a:pt x="1270" y="351"/>
                </a:cubicBezTo>
                <a:cubicBezTo>
                  <a:pt x="1271" y="351"/>
                  <a:pt x="1273" y="346"/>
                  <a:pt x="1275" y="344"/>
                </a:cubicBezTo>
                <a:cubicBezTo>
                  <a:pt x="1277" y="341"/>
                  <a:pt x="1274" y="342"/>
                  <a:pt x="1274" y="341"/>
                </a:cubicBezTo>
                <a:cubicBezTo>
                  <a:pt x="1274" y="340"/>
                  <a:pt x="1271" y="340"/>
                  <a:pt x="1271" y="339"/>
                </a:cubicBezTo>
                <a:cubicBezTo>
                  <a:pt x="1271" y="338"/>
                  <a:pt x="1269" y="338"/>
                  <a:pt x="1267" y="340"/>
                </a:cubicBezTo>
                <a:moveTo>
                  <a:pt x="1227" y="392"/>
                </a:moveTo>
                <a:cubicBezTo>
                  <a:pt x="1228" y="391"/>
                  <a:pt x="1233" y="380"/>
                  <a:pt x="1232" y="379"/>
                </a:cubicBezTo>
                <a:cubicBezTo>
                  <a:pt x="1231" y="377"/>
                  <a:pt x="1226" y="379"/>
                  <a:pt x="1224" y="384"/>
                </a:cubicBezTo>
                <a:cubicBezTo>
                  <a:pt x="1223" y="389"/>
                  <a:pt x="1226" y="392"/>
                  <a:pt x="1227" y="392"/>
                </a:cubicBezTo>
                <a:moveTo>
                  <a:pt x="1183" y="407"/>
                </a:moveTo>
                <a:cubicBezTo>
                  <a:pt x="1183" y="405"/>
                  <a:pt x="1185" y="403"/>
                  <a:pt x="1185" y="402"/>
                </a:cubicBezTo>
                <a:cubicBezTo>
                  <a:pt x="1185" y="401"/>
                  <a:pt x="1181" y="401"/>
                  <a:pt x="1180" y="401"/>
                </a:cubicBezTo>
                <a:cubicBezTo>
                  <a:pt x="1178" y="401"/>
                  <a:pt x="1174" y="404"/>
                  <a:pt x="1175" y="407"/>
                </a:cubicBezTo>
                <a:cubicBezTo>
                  <a:pt x="1177" y="411"/>
                  <a:pt x="1183" y="408"/>
                  <a:pt x="1183" y="407"/>
                </a:cubicBezTo>
                <a:moveTo>
                  <a:pt x="1223" y="418"/>
                </a:moveTo>
                <a:cubicBezTo>
                  <a:pt x="1222" y="419"/>
                  <a:pt x="1223" y="424"/>
                  <a:pt x="1224" y="424"/>
                </a:cubicBezTo>
                <a:cubicBezTo>
                  <a:pt x="1225" y="424"/>
                  <a:pt x="1226" y="425"/>
                  <a:pt x="1225" y="427"/>
                </a:cubicBezTo>
                <a:cubicBezTo>
                  <a:pt x="1224" y="429"/>
                  <a:pt x="1227" y="429"/>
                  <a:pt x="1229" y="428"/>
                </a:cubicBezTo>
                <a:cubicBezTo>
                  <a:pt x="1231" y="428"/>
                  <a:pt x="1231" y="428"/>
                  <a:pt x="1231" y="429"/>
                </a:cubicBezTo>
                <a:cubicBezTo>
                  <a:pt x="1232" y="429"/>
                  <a:pt x="1232" y="430"/>
                  <a:pt x="1233" y="430"/>
                </a:cubicBezTo>
                <a:cubicBezTo>
                  <a:pt x="1236" y="429"/>
                  <a:pt x="1239" y="432"/>
                  <a:pt x="1238" y="433"/>
                </a:cubicBezTo>
                <a:cubicBezTo>
                  <a:pt x="1238" y="435"/>
                  <a:pt x="1239" y="438"/>
                  <a:pt x="1240" y="437"/>
                </a:cubicBezTo>
                <a:cubicBezTo>
                  <a:pt x="1241" y="436"/>
                  <a:pt x="1243" y="437"/>
                  <a:pt x="1241" y="439"/>
                </a:cubicBezTo>
                <a:cubicBezTo>
                  <a:pt x="1240" y="441"/>
                  <a:pt x="1243" y="442"/>
                  <a:pt x="1244" y="444"/>
                </a:cubicBezTo>
                <a:cubicBezTo>
                  <a:pt x="1244" y="446"/>
                  <a:pt x="1245" y="445"/>
                  <a:pt x="1245" y="443"/>
                </a:cubicBezTo>
                <a:cubicBezTo>
                  <a:pt x="1245" y="442"/>
                  <a:pt x="1245" y="442"/>
                  <a:pt x="1247" y="441"/>
                </a:cubicBezTo>
                <a:cubicBezTo>
                  <a:pt x="1248" y="440"/>
                  <a:pt x="1247" y="438"/>
                  <a:pt x="1246" y="436"/>
                </a:cubicBezTo>
                <a:cubicBezTo>
                  <a:pt x="1245" y="433"/>
                  <a:pt x="1241" y="434"/>
                  <a:pt x="1241" y="432"/>
                </a:cubicBezTo>
                <a:cubicBezTo>
                  <a:pt x="1241" y="430"/>
                  <a:pt x="1238" y="429"/>
                  <a:pt x="1238" y="428"/>
                </a:cubicBezTo>
                <a:cubicBezTo>
                  <a:pt x="1238" y="427"/>
                  <a:pt x="1234" y="426"/>
                  <a:pt x="1232" y="427"/>
                </a:cubicBezTo>
                <a:cubicBezTo>
                  <a:pt x="1230" y="429"/>
                  <a:pt x="1231" y="425"/>
                  <a:pt x="1230" y="423"/>
                </a:cubicBezTo>
                <a:cubicBezTo>
                  <a:pt x="1228" y="422"/>
                  <a:pt x="1231" y="419"/>
                  <a:pt x="1233" y="417"/>
                </a:cubicBezTo>
                <a:cubicBezTo>
                  <a:pt x="1235" y="415"/>
                  <a:pt x="1232" y="412"/>
                  <a:pt x="1233" y="411"/>
                </a:cubicBezTo>
                <a:cubicBezTo>
                  <a:pt x="1233" y="409"/>
                  <a:pt x="1233" y="409"/>
                  <a:pt x="1232" y="409"/>
                </a:cubicBezTo>
                <a:cubicBezTo>
                  <a:pt x="1231" y="409"/>
                  <a:pt x="1230" y="409"/>
                  <a:pt x="1229" y="409"/>
                </a:cubicBezTo>
                <a:cubicBezTo>
                  <a:pt x="1228" y="408"/>
                  <a:pt x="1227" y="408"/>
                  <a:pt x="1226" y="409"/>
                </a:cubicBezTo>
                <a:cubicBezTo>
                  <a:pt x="1224" y="410"/>
                  <a:pt x="1226" y="418"/>
                  <a:pt x="1225" y="418"/>
                </a:cubicBezTo>
                <a:cubicBezTo>
                  <a:pt x="1224" y="419"/>
                  <a:pt x="1224" y="418"/>
                  <a:pt x="1224" y="418"/>
                </a:cubicBezTo>
                <a:cubicBezTo>
                  <a:pt x="1223" y="418"/>
                  <a:pt x="1223" y="417"/>
                  <a:pt x="1223" y="418"/>
                </a:cubicBezTo>
                <a:moveTo>
                  <a:pt x="1225" y="431"/>
                </a:moveTo>
                <a:cubicBezTo>
                  <a:pt x="1226" y="433"/>
                  <a:pt x="1226" y="436"/>
                  <a:pt x="1229" y="435"/>
                </a:cubicBezTo>
                <a:cubicBezTo>
                  <a:pt x="1232" y="434"/>
                  <a:pt x="1225" y="429"/>
                  <a:pt x="1225" y="431"/>
                </a:cubicBezTo>
                <a:moveTo>
                  <a:pt x="1232" y="437"/>
                </a:moveTo>
                <a:cubicBezTo>
                  <a:pt x="1230" y="438"/>
                  <a:pt x="1231" y="443"/>
                  <a:pt x="1232" y="443"/>
                </a:cubicBezTo>
                <a:cubicBezTo>
                  <a:pt x="1233" y="443"/>
                  <a:pt x="1234" y="443"/>
                  <a:pt x="1235" y="442"/>
                </a:cubicBezTo>
                <a:cubicBezTo>
                  <a:pt x="1235" y="440"/>
                  <a:pt x="1236" y="444"/>
                  <a:pt x="1235" y="445"/>
                </a:cubicBezTo>
                <a:cubicBezTo>
                  <a:pt x="1234" y="446"/>
                  <a:pt x="1234" y="449"/>
                  <a:pt x="1236" y="450"/>
                </a:cubicBezTo>
                <a:cubicBezTo>
                  <a:pt x="1237" y="450"/>
                  <a:pt x="1241" y="444"/>
                  <a:pt x="1240" y="443"/>
                </a:cubicBezTo>
                <a:cubicBezTo>
                  <a:pt x="1240" y="442"/>
                  <a:pt x="1239" y="443"/>
                  <a:pt x="1239" y="443"/>
                </a:cubicBezTo>
                <a:cubicBezTo>
                  <a:pt x="1239" y="443"/>
                  <a:pt x="1238" y="443"/>
                  <a:pt x="1238" y="442"/>
                </a:cubicBezTo>
                <a:cubicBezTo>
                  <a:pt x="1239" y="441"/>
                  <a:pt x="1234" y="437"/>
                  <a:pt x="1232" y="437"/>
                </a:cubicBezTo>
                <a:moveTo>
                  <a:pt x="1217" y="445"/>
                </a:moveTo>
                <a:cubicBezTo>
                  <a:pt x="1216" y="448"/>
                  <a:pt x="1211" y="451"/>
                  <a:pt x="1212" y="452"/>
                </a:cubicBezTo>
                <a:cubicBezTo>
                  <a:pt x="1213" y="454"/>
                  <a:pt x="1217" y="447"/>
                  <a:pt x="1220" y="445"/>
                </a:cubicBezTo>
                <a:cubicBezTo>
                  <a:pt x="1222" y="444"/>
                  <a:pt x="1222" y="442"/>
                  <a:pt x="1221" y="441"/>
                </a:cubicBezTo>
                <a:cubicBezTo>
                  <a:pt x="1220" y="439"/>
                  <a:pt x="1219" y="443"/>
                  <a:pt x="1217" y="445"/>
                </a:cubicBezTo>
                <a:moveTo>
                  <a:pt x="1243" y="446"/>
                </a:moveTo>
                <a:cubicBezTo>
                  <a:pt x="1242" y="445"/>
                  <a:pt x="1239" y="447"/>
                  <a:pt x="1240" y="448"/>
                </a:cubicBezTo>
                <a:cubicBezTo>
                  <a:pt x="1240" y="449"/>
                  <a:pt x="1244" y="447"/>
                  <a:pt x="1243" y="446"/>
                </a:cubicBezTo>
                <a:moveTo>
                  <a:pt x="1247" y="448"/>
                </a:moveTo>
                <a:cubicBezTo>
                  <a:pt x="1248" y="450"/>
                  <a:pt x="1245" y="448"/>
                  <a:pt x="1245" y="450"/>
                </a:cubicBezTo>
                <a:cubicBezTo>
                  <a:pt x="1244" y="452"/>
                  <a:pt x="1242" y="451"/>
                  <a:pt x="1242" y="452"/>
                </a:cubicBezTo>
                <a:cubicBezTo>
                  <a:pt x="1242" y="454"/>
                  <a:pt x="1240" y="452"/>
                  <a:pt x="1238" y="451"/>
                </a:cubicBezTo>
                <a:cubicBezTo>
                  <a:pt x="1237" y="450"/>
                  <a:pt x="1235" y="454"/>
                  <a:pt x="1233" y="454"/>
                </a:cubicBezTo>
                <a:cubicBezTo>
                  <a:pt x="1232" y="455"/>
                  <a:pt x="1231" y="459"/>
                  <a:pt x="1232" y="458"/>
                </a:cubicBezTo>
                <a:cubicBezTo>
                  <a:pt x="1233" y="458"/>
                  <a:pt x="1234" y="456"/>
                  <a:pt x="1236" y="456"/>
                </a:cubicBezTo>
                <a:cubicBezTo>
                  <a:pt x="1236" y="457"/>
                  <a:pt x="1237" y="456"/>
                  <a:pt x="1237" y="456"/>
                </a:cubicBezTo>
                <a:cubicBezTo>
                  <a:pt x="1237" y="456"/>
                  <a:pt x="1238" y="455"/>
                  <a:pt x="1239" y="455"/>
                </a:cubicBezTo>
                <a:cubicBezTo>
                  <a:pt x="1241" y="456"/>
                  <a:pt x="1239" y="462"/>
                  <a:pt x="1242" y="463"/>
                </a:cubicBezTo>
                <a:cubicBezTo>
                  <a:pt x="1245" y="463"/>
                  <a:pt x="1245" y="465"/>
                  <a:pt x="1247" y="465"/>
                </a:cubicBezTo>
                <a:cubicBezTo>
                  <a:pt x="1248" y="465"/>
                  <a:pt x="1246" y="461"/>
                  <a:pt x="1247" y="459"/>
                </a:cubicBezTo>
                <a:cubicBezTo>
                  <a:pt x="1247" y="458"/>
                  <a:pt x="1250" y="459"/>
                  <a:pt x="1251" y="458"/>
                </a:cubicBezTo>
                <a:cubicBezTo>
                  <a:pt x="1253" y="456"/>
                  <a:pt x="1250" y="451"/>
                  <a:pt x="1250" y="448"/>
                </a:cubicBezTo>
                <a:cubicBezTo>
                  <a:pt x="1250" y="445"/>
                  <a:pt x="1246" y="446"/>
                  <a:pt x="1247" y="448"/>
                </a:cubicBezTo>
                <a:moveTo>
                  <a:pt x="1126" y="482"/>
                </a:moveTo>
                <a:cubicBezTo>
                  <a:pt x="1126" y="483"/>
                  <a:pt x="1127" y="487"/>
                  <a:pt x="1128" y="486"/>
                </a:cubicBezTo>
                <a:cubicBezTo>
                  <a:pt x="1130" y="484"/>
                  <a:pt x="1126" y="481"/>
                  <a:pt x="1126" y="482"/>
                </a:cubicBezTo>
                <a:moveTo>
                  <a:pt x="1132" y="493"/>
                </a:moveTo>
                <a:cubicBezTo>
                  <a:pt x="1132" y="494"/>
                  <a:pt x="1133" y="496"/>
                  <a:pt x="1134" y="495"/>
                </a:cubicBezTo>
                <a:cubicBezTo>
                  <a:pt x="1135" y="495"/>
                  <a:pt x="1133" y="491"/>
                  <a:pt x="1132" y="493"/>
                </a:cubicBezTo>
                <a:moveTo>
                  <a:pt x="1163" y="507"/>
                </a:moveTo>
                <a:cubicBezTo>
                  <a:pt x="1163" y="505"/>
                  <a:pt x="1164" y="503"/>
                  <a:pt x="1164" y="503"/>
                </a:cubicBezTo>
                <a:cubicBezTo>
                  <a:pt x="1164" y="502"/>
                  <a:pt x="1164" y="501"/>
                  <a:pt x="1166" y="502"/>
                </a:cubicBezTo>
                <a:cubicBezTo>
                  <a:pt x="1167" y="502"/>
                  <a:pt x="1167" y="499"/>
                  <a:pt x="1166" y="499"/>
                </a:cubicBezTo>
                <a:cubicBezTo>
                  <a:pt x="1165" y="499"/>
                  <a:pt x="1164" y="496"/>
                  <a:pt x="1162" y="496"/>
                </a:cubicBezTo>
                <a:cubicBezTo>
                  <a:pt x="1160" y="496"/>
                  <a:pt x="1160" y="497"/>
                  <a:pt x="1162" y="497"/>
                </a:cubicBezTo>
                <a:cubicBezTo>
                  <a:pt x="1163" y="498"/>
                  <a:pt x="1164" y="499"/>
                  <a:pt x="1163" y="499"/>
                </a:cubicBezTo>
                <a:cubicBezTo>
                  <a:pt x="1163" y="500"/>
                  <a:pt x="1163" y="500"/>
                  <a:pt x="1162" y="499"/>
                </a:cubicBezTo>
                <a:cubicBezTo>
                  <a:pt x="1162" y="499"/>
                  <a:pt x="1161" y="499"/>
                  <a:pt x="1161" y="499"/>
                </a:cubicBezTo>
                <a:cubicBezTo>
                  <a:pt x="1159" y="499"/>
                  <a:pt x="1160" y="497"/>
                  <a:pt x="1158" y="496"/>
                </a:cubicBezTo>
                <a:cubicBezTo>
                  <a:pt x="1156" y="496"/>
                  <a:pt x="1156" y="493"/>
                  <a:pt x="1154" y="493"/>
                </a:cubicBezTo>
                <a:cubicBezTo>
                  <a:pt x="1152" y="493"/>
                  <a:pt x="1152" y="491"/>
                  <a:pt x="1153" y="490"/>
                </a:cubicBezTo>
                <a:cubicBezTo>
                  <a:pt x="1155" y="488"/>
                  <a:pt x="1151" y="487"/>
                  <a:pt x="1151" y="486"/>
                </a:cubicBezTo>
                <a:cubicBezTo>
                  <a:pt x="1151" y="484"/>
                  <a:pt x="1149" y="485"/>
                  <a:pt x="1149" y="484"/>
                </a:cubicBezTo>
                <a:cubicBezTo>
                  <a:pt x="1149" y="483"/>
                  <a:pt x="1148" y="483"/>
                  <a:pt x="1147" y="482"/>
                </a:cubicBezTo>
                <a:cubicBezTo>
                  <a:pt x="1146" y="481"/>
                  <a:pt x="1146" y="481"/>
                  <a:pt x="1145" y="481"/>
                </a:cubicBezTo>
                <a:cubicBezTo>
                  <a:pt x="1145" y="481"/>
                  <a:pt x="1145" y="481"/>
                  <a:pt x="1144" y="480"/>
                </a:cubicBezTo>
                <a:cubicBezTo>
                  <a:pt x="1143" y="479"/>
                  <a:pt x="1142" y="479"/>
                  <a:pt x="1141" y="479"/>
                </a:cubicBezTo>
                <a:cubicBezTo>
                  <a:pt x="1140" y="479"/>
                  <a:pt x="1138" y="477"/>
                  <a:pt x="1137" y="475"/>
                </a:cubicBezTo>
                <a:cubicBezTo>
                  <a:pt x="1137" y="474"/>
                  <a:pt x="1131" y="471"/>
                  <a:pt x="1130" y="469"/>
                </a:cubicBezTo>
                <a:cubicBezTo>
                  <a:pt x="1129" y="467"/>
                  <a:pt x="1127" y="466"/>
                  <a:pt x="1124" y="466"/>
                </a:cubicBezTo>
                <a:cubicBezTo>
                  <a:pt x="1123" y="466"/>
                  <a:pt x="1122" y="466"/>
                  <a:pt x="1121" y="465"/>
                </a:cubicBezTo>
                <a:cubicBezTo>
                  <a:pt x="1120" y="464"/>
                  <a:pt x="1119" y="464"/>
                  <a:pt x="1118" y="465"/>
                </a:cubicBezTo>
                <a:cubicBezTo>
                  <a:pt x="1117" y="467"/>
                  <a:pt x="1122" y="471"/>
                  <a:pt x="1124" y="473"/>
                </a:cubicBezTo>
                <a:cubicBezTo>
                  <a:pt x="1126" y="474"/>
                  <a:pt x="1128" y="478"/>
                  <a:pt x="1130" y="479"/>
                </a:cubicBezTo>
                <a:cubicBezTo>
                  <a:pt x="1133" y="479"/>
                  <a:pt x="1133" y="487"/>
                  <a:pt x="1135" y="487"/>
                </a:cubicBezTo>
                <a:cubicBezTo>
                  <a:pt x="1137" y="488"/>
                  <a:pt x="1141" y="494"/>
                  <a:pt x="1141" y="497"/>
                </a:cubicBezTo>
                <a:cubicBezTo>
                  <a:pt x="1142" y="500"/>
                  <a:pt x="1146" y="502"/>
                  <a:pt x="1147" y="504"/>
                </a:cubicBezTo>
                <a:cubicBezTo>
                  <a:pt x="1149" y="507"/>
                  <a:pt x="1154" y="510"/>
                  <a:pt x="1155" y="511"/>
                </a:cubicBezTo>
                <a:cubicBezTo>
                  <a:pt x="1156" y="512"/>
                  <a:pt x="1157" y="514"/>
                  <a:pt x="1157" y="513"/>
                </a:cubicBezTo>
                <a:cubicBezTo>
                  <a:pt x="1158" y="512"/>
                  <a:pt x="1160" y="513"/>
                  <a:pt x="1162" y="513"/>
                </a:cubicBezTo>
                <a:cubicBezTo>
                  <a:pt x="1163" y="513"/>
                  <a:pt x="1163" y="509"/>
                  <a:pt x="1163" y="507"/>
                </a:cubicBezTo>
                <a:moveTo>
                  <a:pt x="1175" y="486"/>
                </a:moveTo>
                <a:cubicBezTo>
                  <a:pt x="1177" y="487"/>
                  <a:pt x="1177" y="490"/>
                  <a:pt x="1178" y="492"/>
                </a:cubicBezTo>
                <a:cubicBezTo>
                  <a:pt x="1179" y="493"/>
                  <a:pt x="1181" y="493"/>
                  <a:pt x="1181" y="496"/>
                </a:cubicBezTo>
                <a:cubicBezTo>
                  <a:pt x="1181" y="498"/>
                  <a:pt x="1184" y="503"/>
                  <a:pt x="1185" y="501"/>
                </a:cubicBezTo>
                <a:cubicBezTo>
                  <a:pt x="1187" y="500"/>
                  <a:pt x="1188" y="502"/>
                  <a:pt x="1189" y="503"/>
                </a:cubicBezTo>
                <a:cubicBezTo>
                  <a:pt x="1189" y="504"/>
                  <a:pt x="1190" y="503"/>
                  <a:pt x="1192" y="503"/>
                </a:cubicBezTo>
                <a:cubicBezTo>
                  <a:pt x="1193" y="503"/>
                  <a:pt x="1194" y="502"/>
                  <a:pt x="1194" y="502"/>
                </a:cubicBezTo>
                <a:cubicBezTo>
                  <a:pt x="1196" y="503"/>
                  <a:pt x="1199" y="503"/>
                  <a:pt x="1200" y="505"/>
                </a:cubicBezTo>
                <a:cubicBezTo>
                  <a:pt x="1200" y="506"/>
                  <a:pt x="1203" y="505"/>
                  <a:pt x="1206" y="504"/>
                </a:cubicBezTo>
                <a:cubicBezTo>
                  <a:pt x="1208" y="503"/>
                  <a:pt x="1207" y="496"/>
                  <a:pt x="1209" y="495"/>
                </a:cubicBezTo>
                <a:cubicBezTo>
                  <a:pt x="1211" y="493"/>
                  <a:pt x="1212" y="491"/>
                  <a:pt x="1212" y="488"/>
                </a:cubicBezTo>
                <a:cubicBezTo>
                  <a:pt x="1211" y="485"/>
                  <a:pt x="1217" y="485"/>
                  <a:pt x="1218" y="484"/>
                </a:cubicBezTo>
                <a:cubicBezTo>
                  <a:pt x="1219" y="483"/>
                  <a:pt x="1217" y="482"/>
                  <a:pt x="1215" y="481"/>
                </a:cubicBezTo>
                <a:cubicBezTo>
                  <a:pt x="1214" y="480"/>
                  <a:pt x="1215" y="479"/>
                  <a:pt x="1214" y="478"/>
                </a:cubicBezTo>
                <a:cubicBezTo>
                  <a:pt x="1213" y="477"/>
                  <a:pt x="1211" y="474"/>
                  <a:pt x="1212" y="474"/>
                </a:cubicBezTo>
                <a:cubicBezTo>
                  <a:pt x="1214" y="474"/>
                  <a:pt x="1211" y="471"/>
                  <a:pt x="1213" y="471"/>
                </a:cubicBezTo>
                <a:cubicBezTo>
                  <a:pt x="1214" y="470"/>
                  <a:pt x="1217" y="469"/>
                  <a:pt x="1216" y="468"/>
                </a:cubicBezTo>
                <a:cubicBezTo>
                  <a:pt x="1215" y="467"/>
                  <a:pt x="1219" y="468"/>
                  <a:pt x="1220" y="466"/>
                </a:cubicBezTo>
                <a:cubicBezTo>
                  <a:pt x="1220" y="465"/>
                  <a:pt x="1218" y="463"/>
                  <a:pt x="1217" y="464"/>
                </a:cubicBezTo>
                <a:cubicBezTo>
                  <a:pt x="1216" y="464"/>
                  <a:pt x="1213" y="464"/>
                  <a:pt x="1213" y="463"/>
                </a:cubicBezTo>
                <a:cubicBezTo>
                  <a:pt x="1213" y="462"/>
                  <a:pt x="1211" y="459"/>
                  <a:pt x="1209" y="459"/>
                </a:cubicBezTo>
                <a:cubicBezTo>
                  <a:pt x="1208" y="459"/>
                  <a:pt x="1206" y="462"/>
                  <a:pt x="1206" y="464"/>
                </a:cubicBezTo>
                <a:cubicBezTo>
                  <a:pt x="1206" y="465"/>
                  <a:pt x="1203" y="465"/>
                  <a:pt x="1204" y="467"/>
                </a:cubicBezTo>
                <a:cubicBezTo>
                  <a:pt x="1204" y="468"/>
                  <a:pt x="1201" y="468"/>
                  <a:pt x="1201" y="469"/>
                </a:cubicBezTo>
                <a:cubicBezTo>
                  <a:pt x="1201" y="470"/>
                  <a:pt x="1199" y="468"/>
                  <a:pt x="1198" y="468"/>
                </a:cubicBezTo>
                <a:cubicBezTo>
                  <a:pt x="1197" y="468"/>
                  <a:pt x="1194" y="472"/>
                  <a:pt x="1194" y="474"/>
                </a:cubicBezTo>
                <a:cubicBezTo>
                  <a:pt x="1193" y="476"/>
                  <a:pt x="1191" y="476"/>
                  <a:pt x="1188" y="476"/>
                </a:cubicBezTo>
                <a:cubicBezTo>
                  <a:pt x="1184" y="476"/>
                  <a:pt x="1186" y="480"/>
                  <a:pt x="1185" y="481"/>
                </a:cubicBezTo>
                <a:cubicBezTo>
                  <a:pt x="1184" y="482"/>
                  <a:pt x="1183" y="482"/>
                  <a:pt x="1181" y="481"/>
                </a:cubicBezTo>
                <a:cubicBezTo>
                  <a:pt x="1180" y="480"/>
                  <a:pt x="1179" y="480"/>
                  <a:pt x="1178" y="480"/>
                </a:cubicBezTo>
                <a:cubicBezTo>
                  <a:pt x="1176" y="480"/>
                  <a:pt x="1174" y="484"/>
                  <a:pt x="1175" y="486"/>
                </a:cubicBezTo>
                <a:moveTo>
                  <a:pt x="1173" y="501"/>
                </a:moveTo>
                <a:cubicBezTo>
                  <a:pt x="1173" y="500"/>
                  <a:pt x="1170" y="500"/>
                  <a:pt x="1171" y="502"/>
                </a:cubicBezTo>
                <a:cubicBezTo>
                  <a:pt x="1172" y="503"/>
                  <a:pt x="1173" y="502"/>
                  <a:pt x="1173" y="501"/>
                </a:cubicBezTo>
                <a:moveTo>
                  <a:pt x="1199" y="525"/>
                </a:moveTo>
                <a:cubicBezTo>
                  <a:pt x="1199" y="524"/>
                  <a:pt x="1200" y="525"/>
                  <a:pt x="1201" y="525"/>
                </a:cubicBezTo>
                <a:cubicBezTo>
                  <a:pt x="1201" y="526"/>
                  <a:pt x="1203" y="526"/>
                  <a:pt x="1204" y="525"/>
                </a:cubicBezTo>
                <a:cubicBezTo>
                  <a:pt x="1206" y="523"/>
                  <a:pt x="1200" y="524"/>
                  <a:pt x="1200" y="522"/>
                </a:cubicBezTo>
                <a:cubicBezTo>
                  <a:pt x="1200" y="522"/>
                  <a:pt x="1198" y="522"/>
                  <a:pt x="1196" y="522"/>
                </a:cubicBezTo>
                <a:cubicBezTo>
                  <a:pt x="1195" y="522"/>
                  <a:pt x="1193" y="522"/>
                  <a:pt x="1192" y="521"/>
                </a:cubicBezTo>
                <a:cubicBezTo>
                  <a:pt x="1190" y="520"/>
                  <a:pt x="1195" y="519"/>
                  <a:pt x="1196" y="518"/>
                </a:cubicBezTo>
                <a:cubicBezTo>
                  <a:pt x="1198" y="517"/>
                  <a:pt x="1195" y="517"/>
                  <a:pt x="1191" y="518"/>
                </a:cubicBezTo>
                <a:cubicBezTo>
                  <a:pt x="1190" y="519"/>
                  <a:pt x="1187" y="518"/>
                  <a:pt x="1186" y="518"/>
                </a:cubicBezTo>
                <a:cubicBezTo>
                  <a:pt x="1184" y="517"/>
                  <a:pt x="1183" y="516"/>
                  <a:pt x="1183" y="517"/>
                </a:cubicBezTo>
                <a:cubicBezTo>
                  <a:pt x="1183" y="519"/>
                  <a:pt x="1175" y="516"/>
                  <a:pt x="1174" y="515"/>
                </a:cubicBezTo>
                <a:cubicBezTo>
                  <a:pt x="1172" y="514"/>
                  <a:pt x="1165" y="512"/>
                  <a:pt x="1164" y="515"/>
                </a:cubicBezTo>
                <a:cubicBezTo>
                  <a:pt x="1162" y="517"/>
                  <a:pt x="1161" y="515"/>
                  <a:pt x="1162" y="517"/>
                </a:cubicBezTo>
                <a:cubicBezTo>
                  <a:pt x="1162" y="519"/>
                  <a:pt x="1164" y="518"/>
                  <a:pt x="1165" y="518"/>
                </a:cubicBezTo>
                <a:cubicBezTo>
                  <a:pt x="1166" y="518"/>
                  <a:pt x="1165" y="520"/>
                  <a:pt x="1167" y="520"/>
                </a:cubicBezTo>
                <a:cubicBezTo>
                  <a:pt x="1169" y="521"/>
                  <a:pt x="1174" y="522"/>
                  <a:pt x="1175" y="521"/>
                </a:cubicBezTo>
                <a:cubicBezTo>
                  <a:pt x="1175" y="520"/>
                  <a:pt x="1180" y="521"/>
                  <a:pt x="1183" y="523"/>
                </a:cubicBezTo>
                <a:cubicBezTo>
                  <a:pt x="1185" y="525"/>
                  <a:pt x="1191" y="525"/>
                  <a:pt x="1193" y="525"/>
                </a:cubicBezTo>
                <a:cubicBezTo>
                  <a:pt x="1194" y="525"/>
                  <a:pt x="1195" y="525"/>
                  <a:pt x="1196" y="525"/>
                </a:cubicBezTo>
                <a:cubicBezTo>
                  <a:pt x="1197" y="525"/>
                  <a:pt x="1198" y="526"/>
                  <a:pt x="1199" y="525"/>
                </a:cubicBezTo>
                <a:moveTo>
                  <a:pt x="1212" y="524"/>
                </a:moveTo>
                <a:cubicBezTo>
                  <a:pt x="1212" y="525"/>
                  <a:pt x="1210" y="525"/>
                  <a:pt x="1208" y="524"/>
                </a:cubicBezTo>
                <a:cubicBezTo>
                  <a:pt x="1207" y="523"/>
                  <a:pt x="1206" y="525"/>
                  <a:pt x="1206" y="526"/>
                </a:cubicBezTo>
                <a:cubicBezTo>
                  <a:pt x="1207" y="527"/>
                  <a:pt x="1209" y="529"/>
                  <a:pt x="1213" y="527"/>
                </a:cubicBezTo>
                <a:cubicBezTo>
                  <a:pt x="1216" y="526"/>
                  <a:pt x="1218" y="527"/>
                  <a:pt x="1219" y="526"/>
                </a:cubicBezTo>
                <a:cubicBezTo>
                  <a:pt x="1219" y="524"/>
                  <a:pt x="1213" y="522"/>
                  <a:pt x="1212" y="524"/>
                </a:cubicBezTo>
                <a:moveTo>
                  <a:pt x="1238" y="525"/>
                </a:moveTo>
                <a:cubicBezTo>
                  <a:pt x="1240" y="525"/>
                  <a:pt x="1242" y="524"/>
                  <a:pt x="1239" y="524"/>
                </a:cubicBezTo>
                <a:cubicBezTo>
                  <a:pt x="1237" y="524"/>
                  <a:pt x="1236" y="524"/>
                  <a:pt x="1235" y="524"/>
                </a:cubicBezTo>
                <a:cubicBezTo>
                  <a:pt x="1233" y="525"/>
                  <a:pt x="1232" y="525"/>
                  <a:pt x="1230" y="525"/>
                </a:cubicBezTo>
                <a:cubicBezTo>
                  <a:pt x="1226" y="523"/>
                  <a:pt x="1221" y="525"/>
                  <a:pt x="1222" y="526"/>
                </a:cubicBezTo>
                <a:cubicBezTo>
                  <a:pt x="1222" y="527"/>
                  <a:pt x="1225" y="527"/>
                  <a:pt x="1229" y="527"/>
                </a:cubicBezTo>
                <a:cubicBezTo>
                  <a:pt x="1232" y="527"/>
                  <a:pt x="1235" y="525"/>
                  <a:pt x="1238" y="525"/>
                </a:cubicBezTo>
                <a:moveTo>
                  <a:pt x="1222" y="532"/>
                </a:moveTo>
                <a:cubicBezTo>
                  <a:pt x="1223" y="532"/>
                  <a:pt x="1226" y="534"/>
                  <a:pt x="1226" y="532"/>
                </a:cubicBezTo>
                <a:cubicBezTo>
                  <a:pt x="1226" y="530"/>
                  <a:pt x="1218" y="528"/>
                  <a:pt x="1219" y="530"/>
                </a:cubicBezTo>
                <a:cubicBezTo>
                  <a:pt x="1219" y="531"/>
                  <a:pt x="1221" y="531"/>
                  <a:pt x="1222" y="532"/>
                </a:cubicBezTo>
                <a:moveTo>
                  <a:pt x="1239" y="533"/>
                </a:moveTo>
                <a:cubicBezTo>
                  <a:pt x="1241" y="534"/>
                  <a:pt x="1243" y="530"/>
                  <a:pt x="1245" y="529"/>
                </a:cubicBezTo>
                <a:cubicBezTo>
                  <a:pt x="1246" y="527"/>
                  <a:pt x="1254" y="525"/>
                  <a:pt x="1254" y="524"/>
                </a:cubicBezTo>
                <a:cubicBezTo>
                  <a:pt x="1255" y="524"/>
                  <a:pt x="1253" y="524"/>
                  <a:pt x="1251" y="524"/>
                </a:cubicBezTo>
                <a:cubicBezTo>
                  <a:pt x="1250" y="524"/>
                  <a:pt x="1249" y="524"/>
                  <a:pt x="1248" y="524"/>
                </a:cubicBezTo>
                <a:cubicBezTo>
                  <a:pt x="1246" y="524"/>
                  <a:pt x="1245" y="527"/>
                  <a:pt x="1242" y="528"/>
                </a:cubicBezTo>
                <a:cubicBezTo>
                  <a:pt x="1239" y="528"/>
                  <a:pt x="1237" y="532"/>
                  <a:pt x="1239" y="533"/>
                </a:cubicBezTo>
                <a:moveTo>
                  <a:pt x="1221" y="491"/>
                </a:moveTo>
                <a:cubicBezTo>
                  <a:pt x="1220" y="492"/>
                  <a:pt x="1220" y="496"/>
                  <a:pt x="1218" y="499"/>
                </a:cubicBezTo>
                <a:cubicBezTo>
                  <a:pt x="1216" y="503"/>
                  <a:pt x="1219" y="504"/>
                  <a:pt x="1221" y="504"/>
                </a:cubicBezTo>
                <a:cubicBezTo>
                  <a:pt x="1222" y="504"/>
                  <a:pt x="1222" y="507"/>
                  <a:pt x="1222" y="508"/>
                </a:cubicBezTo>
                <a:cubicBezTo>
                  <a:pt x="1221" y="510"/>
                  <a:pt x="1221" y="514"/>
                  <a:pt x="1222" y="513"/>
                </a:cubicBezTo>
                <a:cubicBezTo>
                  <a:pt x="1224" y="512"/>
                  <a:pt x="1226" y="510"/>
                  <a:pt x="1224" y="509"/>
                </a:cubicBezTo>
                <a:cubicBezTo>
                  <a:pt x="1223" y="508"/>
                  <a:pt x="1223" y="503"/>
                  <a:pt x="1224" y="501"/>
                </a:cubicBezTo>
                <a:cubicBezTo>
                  <a:pt x="1224" y="500"/>
                  <a:pt x="1228" y="501"/>
                  <a:pt x="1227" y="503"/>
                </a:cubicBezTo>
                <a:cubicBezTo>
                  <a:pt x="1226" y="505"/>
                  <a:pt x="1229" y="505"/>
                  <a:pt x="1229" y="507"/>
                </a:cubicBezTo>
                <a:cubicBezTo>
                  <a:pt x="1229" y="510"/>
                  <a:pt x="1231" y="508"/>
                  <a:pt x="1233" y="508"/>
                </a:cubicBezTo>
                <a:cubicBezTo>
                  <a:pt x="1235" y="507"/>
                  <a:pt x="1234" y="506"/>
                  <a:pt x="1233" y="504"/>
                </a:cubicBezTo>
                <a:cubicBezTo>
                  <a:pt x="1232" y="503"/>
                  <a:pt x="1234" y="501"/>
                  <a:pt x="1232" y="500"/>
                </a:cubicBezTo>
                <a:cubicBezTo>
                  <a:pt x="1230" y="498"/>
                  <a:pt x="1229" y="496"/>
                  <a:pt x="1231" y="496"/>
                </a:cubicBezTo>
                <a:cubicBezTo>
                  <a:pt x="1232" y="496"/>
                  <a:pt x="1238" y="493"/>
                  <a:pt x="1237" y="491"/>
                </a:cubicBezTo>
                <a:cubicBezTo>
                  <a:pt x="1237" y="490"/>
                  <a:pt x="1229" y="492"/>
                  <a:pt x="1228" y="494"/>
                </a:cubicBezTo>
                <a:cubicBezTo>
                  <a:pt x="1228" y="496"/>
                  <a:pt x="1223" y="494"/>
                  <a:pt x="1223" y="490"/>
                </a:cubicBezTo>
                <a:cubicBezTo>
                  <a:pt x="1224" y="486"/>
                  <a:pt x="1234" y="485"/>
                  <a:pt x="1237" y="487"/>
                </a:cubicBezTo>
                <a:cubicBezTo>
                  <a:pt x="1240" y="488"/>
                  <a:pt x="1244" y="484"/>
                  <a:pt x="1245" y="482"/>
                </a:cubicBezTo>
                <a:cubicBezTo>
                  <a:pt x="1246" y="480"/>
                  <a:pt x="1242" y="483"/>
                  <a:pt x="1240" y="484"/>
                </a:cubicBezTo>
                <a:cubicBezTo>
                  <a:pt x="1238" y="485"/>
                  <a:pt x="1232" y="484"/>
                  <a:pt x="1229" y="483"/>
                </a:cubicBezTo>
                <a:cubicBezTo>
                  <a:pt x="1227" y="482"/>
                  <a:pt x="1227" y="485"/>
                  <a:pt x="1224" y="485"/>
                </a:cubicBezTo>
                <a:cubicBezTo>
                  <a:pt x="1222" y="485"/>
                  <a:pt x="1222" y="491"/>
                  <a:pt x="1221" y="491"/>
                </a:cubicBezTo>
                <a:moveTo>
                  <a:pt x="1249" y="503"/>
                </a:moveTo>
                <a:cubicBezTo>
                  <a:pt x="1249" y="505"/>
                  <a:pt x="1253" y="506"/>
                  <a:pt x="1254" y="504"/>
                </a:cubicBezTo>
                <a:cubicBezTo>
                  <a:pt x="1255" y="502"/>
                  <a:pt x="1248" y="500"/>
                  <a:pt x="1249" y="503"/>
                </a:cubicBezTo>
                <a:moveTo>
                  <a:pt x="1257" y="502"/>
                </a:moveTo>
                <a:cubicBezTo>
                  <a:pt x="1258" y="504"/>
                  <a:pt x="1261" y="503"/>
                  <a:pt x="1263" y="503"/>
                </a:cubicBezTo>
                <a:cubicBezTo>
                  <a:pt x="1266" y="503"/>
                  <a:pt x="1267" y="505"/>
                  <a:pt x="1269" y="505"/>
                </a:cubicBezTo>
                <a:cubicBezTo>
                  <a:pt x="1270" y="505"/>
                  <a:pt x="1269" y="502"/>
                  <a:pt x="1266" y="501"/>
                </a:cubicBezTo>
                <a:cubicBezTo>
                  <a:pt x="1263" y="500"/>
                  <a:pt x="1257" y="501"/>
                  <a:pt x="1257" y="502"/>
                </a:cubicBezTo>
                <a:moveTo>
                  <a:pt x="1258" y="483"/>
                </a:moveTo>
                <a:cubicBezTo>
                  <a:pt x="1258" y="482"/>
                  <a:pt x="1257" y="478"/>
                  <a:pt x="1255" y="481"/>
                </a:cubicBezTo>
                <a:cubicBezTo>
                  <a:pt x="1253" y="484"/>
                  <a:pt x="1256" y="491"/>
                  <a:pt x="1257" y="490"/>
                </a:cubicBezTo>
                <a:cubicBezTo>
                  <a:pt x="1259" y="490"/>
                  <a:pt x="1256" y="487"/>
                  <a:pt x="1259" y="487"/>
                </a:cubicBezTo>
                <a:cubicBezTo>
                  <a:pt x="1262" y="487"/>
                  <a:pt x="1261" y="485"/>
                  <a:pt x="1261" y="484"/>
                </a:cubicBezTo>
                <a:cubicBezTo>
                  <a:pt x="1261" y="483"/>
                  <a:pt x="1260" y="483"/>
                  <a:pt x="1259" y="483"/>
                </a:cubicBezTo>
                <a:cubicBezTo>
                  <a:pt x="1259" y="483"/>
                  <a:pt x="1258" y="483"/>
                  <a:pt x="1258" y="483"/>
                </a:cubicBezTo>
                <a:moveTo>
                  <a:pt x="1340" y="518"/>
                </a:moveTo>
                <a:cubicBezTo>
                  <a:pt x="1343" y="518"/>
                  <a:pt x="1343" y="516"/>
                  <a:pt x="1341" y="515"/>
                </a:cubicBezTo>
                <a:cubicBezTo>
                  <a:pt x="1339" y="513"/>
                  <a:pt x="1333" y="513"/>
                  <a:pt x="1333" y="510"/>
                </a:cubicBezTo>
                <a:cubicBezTo>
                  <a:pt x="1333" y="508"/>
                  <a:pt x="1321" y="502"/>
                  <a:pt x="1316" y="501"/>
                </a:cubicBezTo>
                <a:cubicBezTo>
                  <a:pt x="1311" y="500"/>
                  <a:pt x="1300" y="495"/>
                  <a:pt x="1298" y="495"/>
                </a:cubicBezTo>
                <a:cubicBezTo>
                  <a:pt x="1297" y="495"/>
                  <a:pt x="1296" y="498"/>
                  <a:pt x="1295" y="498"/>
                </a:cubicBezTo>
                <a:cubicBezTo>
                  <a:pt x="1293" y="498"/>
                  <a:pt x="1291" y="502"/>
                  <a:pt x="1288" y="503"/>
                </a:cubicBezTo>
                <a:cubicBezTo>
                  <a:pt x="1285" y="504"/>
                  <a:pt x="1285" y="494"/>
                  <a:pt x="1283" y="492"/>
                </a:cubicBezTo>
                <a:cubicBezTo>
                  <a:pt x="1282" y="490"/>
                  <a:pt x="1274" y="489"/>
                  <a:pt x="1274" y="491"/>
                </a:cubicBezTo>
                <a:cubicBezTo>
                  <a:pt x="1273" y="493"/>
                  <a:pt x="1270" y="492"/>
                  <a:pt x="1270" y="494"/>
                </a:cubicBezTo>
                <a:cubicBezTo>
                  <a:pt x="1270" y="495"/>
                  <a:pt x="1271" y="495"/>
                  <a:pt x="1272" y="495"/>
                </a:cubicBezTo>
                <a:cubicBezTo>
                  <a:pt x="1274" y="495"/>
                  <a:pt x="1274" y="496"/>
                  <a:pt x="1275" y="498"/>
                </a:cubicBezTo>
                <a:cubicBezTo>
                  <a:pt x="1275" y="499"/>
                  <a:pt x="1280" y="498"/>
                  <a:pt x="1281" y="498"/>
                </a:cubicBezTo>
                <a:cubicBezTo>
                  <a:pt x="1282" y="498"/>
                  <a:pt x="1282" y="498"/>
                  <a:pt x="1282" y="499"/>
                </a:cubicBezTo>
                <a:cubicBezTo>
                  <a:pt x="1283" y="499"/>
                  <a:pt x="1282" y="500"/>
                  <a:pt x="1281" y="499"/>
                </a:cubicBezTo>
                <a:cubicBezTo>
                  <a:pt x="1280" y="499"/>
                  <a:pt x="1279" y="499"/>
                  <a:pt x="1279" y="500"/>
                </a:cubicBezTo>
                <a:cubicBezTo>
                  <a:pt x="1278" y="500"/>
                  <a:pt x="1278" y="500"/>
                  <a:pt x="1277" y="500"/>
                </a:cubicBezTo>
                <a:cubicBezTo>
                  <a:pt x="1276" y="500"/>
                  <a:pt x="1274" y="500"/>
                  <a:pt x="1275" y="501"/>
                </a:cubicBezTo>
                <a:cubicBezTo>
                  <a:pt x="1276" y="502"/>
                  <a:pt x="1277" y="502"/>
                  <a:pt x="1277" y="504"/>
                </a:cubicBezTo>
                <a:cubicBezTo>
                  <a:pt x="1277" y="506"/>
                  <a:pt x="1280" y="506"/>
                  <a:pt x="1280" y="504"/>
                </a:cubicBezTo>
                <a:cubicBezTo>
                  <a:pt x="1280" y="503"/>
                  <a:pt x="1282" y="505"/>
                  <a:pt x="1285" y="506"/>
                </a:cubicBezTo>
                <a:cubicBezTo>
                  <a:pt x="1288" y="506"/>
                  <a:pt x="1286" y="508"/>
                  <a:pt x="1288" y="508"/>
                </a:cubicBezTo>
                <a:cubicBezTo>
                  <a:pt x="1291" y="508"/>
                  <a:pt x="1298" y="510"/>
                  <a:pt x="1300" y="512"/>
                </a:cubicBezTo>
                <a:cubicBezTo>
                  <a:pt x="1303" y="514"/>
                  <a:pt x="1301" y="515"/>
                  <a:pt x="1303" y="517"/>
                </a:cubicBezTo>
                <a:cubicBezTo>
                  <a:pt x="1304" y="519"/>
                  <a:pt x="1305" y="521"/>
                  <a:pt x="1303" y="521"/>
                </a:cubicBezTo>
                <a:cubicBezTo>
                  <a:pt x="1300" y="521"/>
                  <a:pt x="1298" y="523"/>
                  <a:pt x="1299" y="524"/>
                </a:cubicBezTo>
                <a:cubicBezTo>
                  <a:pt x="1299" y="525"/>
                  <a:pt x="1307" y="523"/>
                  <a:pt x="1308" y="523"/>
                </a:cubicBezTo>
                <a:cubicBezTo>
                  <a:pt x="1310" y="523"/>
                  <a:pt x="1312" y="528"/>
                  <a:pt x="1317" y="528"/>
                </a:cubicBezTo>
                <a:cubicBezTo>
                  <a:pt x="1323" y="529"/>
                  <a:pt x="1322" y="526"/>
                  <a:pt x="1323" y="526"/>
                </a:cubicBezTo>
                <a:cubicBezTo>
                  <a:pt x="1324" y="526"/>
                  <a:pt x="1324" y="524"/>
                  <a:pt x="1325" y="522"/>
                </a:cubicBezTo>
                <a:cubicBezTo>
                  <a:pt x="1326" y="521"/>
                  <a:pt x="1331" y="522"/>
                  <a:pt x="1334" y="524"/>
                </a:cubicBezTo>
                <a:cubicBezTo>
                  <a:pt x="1337" y="527"/>
                  <a:pt x="1340" y="533"/>
                  <a:pt x="1343" y="533"/>
                </a:cubicBezTo>
                <a:cubicBezTo>
                  <a:pt x="1345" y="532"/>
                  <a:pt x="1347" y="533"/>
                  <a:pt x="1348" y="533"/>
                </a:cubicBezTo>
                <a:cubicBezTo>
                  <a:pt x="1350" y="534"/>
                  <a:pt x="1351" y="534"/>
                  <a:pt x="1352" y="534"/>
                </a:cubicBezTo>
                <a:cubicBezTo>
                  <a:pt x="1355" y="534"/>
                  <a:pt x="1353" y="532"/>
                  <a:pt x="1352" y="532"/>
                </a:cubicBezTo>
                <a:cubicBezTo>
                  <a:pt x="1351" y="531"/>
                  <a:pt x="1349" y="530"/>
                  <a:pt x="1349" y="529"/>
                </a:cubicBezTo>
                <a:cubicBezTo>
                  <a:pt x="1349" y="528"/>
                  <a:pt x="1346" y="528"/>
                  <a:pt x="1344" y="527"/>
                </a:cubicBezTo>
                <a:cubicBezTo>
                  <a:pt x="1343" y="526"/>
                  <a:pt x="1343" y="522"/>
                  <a:pt x="1341" y="521"/>
                </a:cubicBezTo>
                <a:cubicBezTo>
                  <a:pt x="1339" y="520"/>
                  <a:pt x="1338" y="518"/>
                  <a:pt x="1340" y="518"/>
                </a:cubicBezTo>
                <a:moveTo>
                  <a:pt x="1359" y="509"/>
                </a:moveTo>
                <a:cubicBezTo>
                  <a:pt x="1359" y="510"/>
                  <a:pt x="1357" y="511"/>
                  <a:pt x="1354" y="512"/>
                </a:cubicBezTo>
                <a:cubicBezTo>
                  <a:pt x="1352" y="513"/>
                  <a:pt x="1350" y="513"/>
                  <a:pt x="1348" y="512"/>
                </a:cubicBezTo>
                <a:cubicBezTo>
                  <a:pt x="1346" y="512"/>
                  <a:pt x="1345" y="512"/>
                  <a:pt x="1345" y="513"/>
                </a:cubicBezTo>
                <a:cubicBezTo>
                  <a:pt x="1344" y="514"/>
                  <a:pt x="1348" y="516"/>
                  <a:pt x="1352" y="516"/>
                </a:cubicBezTo>
                <a:cubicBezTo>
                  <a:pt x="1355" y="516"/>
                  <a:pt x="1360" y="512"/>
                  <a:pt x="1360" y="511"/>
                </a:cubicBezTo>
                <a:cubicBezTo>
                  <a:pt x="1360" y="510"/>
                  <a:pt x="1362" y="509"/>
                  <a:pt x="1362" y="508"/>
                </a:cubicBezTo>
                <a:cubicBezTo>
                  <a:pt x="1361" y="507"/>
                  <a:pt x="1359" y="508"/>
                  <a:pt x="1359" y="509"/>
                </a:cubicBezTo>
                <a:moveTo>
                  <a:pt x="1362" y="505"/>
                </a:moveTo>
                <a:cubicBezTo>
                  <a:pt x="1364" y="507"/>
                  <a:pt x="1363" y="509"/>
                  <a:pt x="1364" y="509"/>
                </a:cubicBezTo>
                <a:cubicBezTo>
                  <a:pt x="1367" y="508"/>
                  <a:pt x="1365" y="506"/>
                  <a:pt x="1363" y="505"/>
                </a:cubicBezTo>
                <a:cubicBezTo>
                  <a:pt x="1361" y="503"/>
                  <a:pt x="1359" y="502"/>
                  <a:pt x="1362" y="505"/>
                </a:cubicBezTo>
                <a:moveTo>
                  <a:pt x="1372" y="512"/>
                </a:moveTo>
                <a:cubicBezTo>
                  <a:pt x="1372" y="513"/>
                  <a:pt x="1376" y="519"/>
                  <a:pt x="1377" y="519"/>
                </a:cubicBezTo>
                <a:cubicBezTo>
                  <a:pt x="1380" y="517"/>
                  <a:pt x="1372" y="511"/>
                  <a:pt x="1372" y="512"/>
                </a:cubicBezTo>
                <a:moveTo>
                  <a:pt x="1059" y="447"/>
                </a:moveTo>
                <a:cubicBezTo>
                  <a:pt x="1057" y="447"/>
                  <a:pt x="1058" y="449"/>
                  <a:pt x="1057" y="451"/>
                </a:cubicBezTo>
                <a:cubicBezTo>
                  <a:pt x="1056" y="452"/>
                  <a:pt x="1057" y="454"/>
                  <a:pt x="1057" y="456"/>
                </a:cubicBezTo>
                <a:cubicBezTo>
                  <a:pt x="1057" y="459"/>
                  <a:pt x="1057" y="461"/>
                  <a:pt x="1059" y="463"/>
                </a:cubicBezTo>
                <a:cubicBezTo>
                  <a:pt x="1061" y="464"/>
                  <a:pt x="1065" y="460"/>
                  <a:pt x="1066" y="457"/>
                </a:cubicBezTo>
                <a:cubicBezTo>
                  <a:pt x="1066" y="453"/>
                  <a:pt x="1060" y="447"/>
                  <a:pt x="1059" y="447"/>
                </a:cubicBezTo>
                <a:moveTo>
                  <a:pt x="925" y="539"/>
                </a:moveTo>
                <a:cubicBezTo>
                  <a:pt x="925" y="537"/>
                  <a:pt x="924" y="540"/>
                  <a:pt x="924" y="541"/>
                </a:cubicBezTo>
                <a:cubicBezTo>
                  <a:pt x="923" y="541"/>
                  <a:pt x="923" y="543"/>
                  <a:pt x="923" y="544"/>
                </a:cubicBezTo>
                <a:cubicBezTo>
                  <a:pt x="923" y="545"/>
                  <a:pt x="921" y="546"/>
                  <a:pt x="920" y="546"/>
                </a:cubicBezTo>
                <a:cubicBezTo>
                  <a:pt x="919" y="545"/>
                  <a:pt x="918" y="546"/>
                  <a:pt x="918" y="547"/>
                </a:cubicBezTo>
                <a:cubicBezTo>
                  <a:pt x="919" y="549"/>
                  <a:pt x="918" y="549"/>
                  <a:pt x="918" y="550"/>
                </a:cubicBezTo>
                <a:cubicBezTo>
                  <a:pt x="919" y="551"/>
                  <a:pt x="917" y="552"/>
                  <a:pt x="915" y="552"/>
                </a:cubicBezTo>
                <a:cubicBezTo>
                  <a:pt x="913" y="552"/>
                  <a:pt x="911" y="556"/>
                  <a:pt x="909" y="555"/>
                </a:cubicBezTo>
                <a:cubicBezTo>
                  <a:pt x="908" y="555"/>
                  <a:pt x="907" y="555"/>
                  <a:pt x="906" y="556"/>
                </a:cubicBezTo>
                <a:cubicBezTo>
                  <a:pt x="905" y="556"/>
                  <a:pt x="905" y="556"/>
                  <a:pt x="904" y="556"/>
                </a:cubicBezTo>
                <a:cubicBezTo>
                  <a:pt x="902" y="556"/>
                  <a:pt x="903" y="560"/>
                  <a:pt x="902" y="562"/>
                </a:cubicBezTo>
                <a:cubicBezTo>
                  <a:pt x="901" y="564"/>
                  <a:pt x="901" y="567"/>
                  <a:pt x="903" y="570"/>
                </a:cubicBezTo>
                <a:cubicBezTo>
                  <a:pt x="904" y="572"/>
                  <a:pt x="905" y="575"/>
                  <a:pt x="902" y="578"/>
                </a:cubicBezTo>
                <a:cubicBezTo>
                  <a:pt x="899" y="582"/>
                  <a:pt x="899" y="586"/>
                  <a:pt x="900" y="588"/>
                </a:cubicBezTo>
                <a:cubicBezTo>
                  <a:pt x="901" y="591"/>
                  <a:pt x="901" y="595"/>
                  <a:pt x="903" y="596"/>
                </a:cubicBezTo>
                <a:cubicBezTo>
                  <a:pt x="904" y="598"/>
                  <a:pt x="909" y="600"/>
                  <a:pt x="910" y="598"/>
                </a:cubicBezTo>
                <a:cubicBezTo>
                  <a:pt x="912" y="597"/>
                  <a:pt x="913" y="599"/>
                  <a:pt x="915" y="597"/>
                </a:cubicBezTo>
                <a:cubicBezTo>
                  <a:pt x="916" y="595"/>
                  <a:pt x="919" y="585"/>
                  <a:pt x="921" y="579"/>
                </a:cubicBezTo>
                <a:cubicBezTo>
                  <a:pt x="923" y="572"/>
                  <a:pt x="926" y="564"/>
                  <a:pt x="925" y="562"/>
                </a:cubicBezTo>
                <a:cubicBezTo>
                  <a:pt x="925" y="561"/>
                  <a:pt x="927" y="559"/>
                  <a:pt x="926" y="558"/>
                </a:cubicBezTo>
                <a:cubicBezTo>
                  <a:pt x="925" y="556"/>
                  <a:pt x="926" y="553"/>
                  <a:pt x="927" y="555"/>
                </a:cubicBezTo>
                <a:cubicBezTo>
                  <a:pt x="928" y="556"/>
                  <a:pt x="929" y="556"/>
                  <a:pt x="930" y="554"/>
                </a:cubicBezTo>
                <a:cubicBezTo>
                  <a:pt x="930" y="552"/>
                  <a:pt x="928" y="549"/>
                  <a:pt x="928" y="546"/>
                </a:cubicBezTo>
                <a:cubicBezTo>
                  <a:pt x="928" y="543"/>
                  <a:pt x="926" y="541"/>
                  <a:pt x="925" y="539"/>
                </a:cubicBezTo>
                <a:moveTo>
                  <a:pt x="480" y="247"/>
                </a:moveTo>
                <a:cubicBezTo>
                  <a:pt x="482" y="246"/>
                  <a:pt x="480" y="244"/>
                  <a:pt x="478" y="245"/>
                </a:cubicBezTo>
                <a:cubicBezTo>
                  <a:pt x="476" y="246"/>
                  <a:pt x="471" y="253"/>
                  <a:pt x="471" y="255"/>
                </a:cubicBezTo>
                <a:cubicBezTo>
                  <a:pt x="471" y="257"/>
                  <a:pt x="471" y="259"/>
                  <a:pt x="469" y="259"/>
                </a:cubicBezTo>
                <a:cubicBezTo>
                  <a:pt x="467" y="259"/>
                  <a:pt x="465" y="260"/>
                  <a:pt x="467" y="261"/>
                </a:cubicBezTo>
                <a:cubicBezTo>
                  <a:pt x="468" y="262"/>
                  <a:pt x="463" y="265"/>
                  <a:pt x="466" y="266"/>
                </a:cubicBezTo>
                <a:cubicBezTo>
                  <a:pt x="467" y="267"/>
                  <a:pt x="468" y="267"/>
                  <a:pt x="469" y="266"/>
                </a:cubicBezTo>
                <a:cubicBezTo>
                  <a:pt x="470" y="266"/>
                  <a:pt x="471" y="266"/>
                  <a:pt x="472" y="266"/>
                </a:cubicBezTo>
                <a:cubicBezTo>
                  <a:pt x="474" y="267"/>
                  <a:pt x="476" y="267"/>
                  <a:pt x="478" y="265"/>
                </a:cubicBezTo>
                <a:cubicBezTo>
                  <a:pt x="479" y="264"/>
                  <a:pt x="480" y="265"/>
                  <a:pt x="480" y="266"/>
                </a:cubicBezTo>
                <a:cubicBezTo>
                  <a:pt x="481" y="266"/>
                  <a:pt x="481" y="266"/>
                  <a:pt x="482" y="266"/>
                </a:cubicBezTo>
                <a:cubicBezTo>
                  <a:pt x="484" y="266"/>
                  <a:pt x="481" y="268"/>
                  <a:pt x="481" y="269"/>
                </a:cubicBezTo>
                <a:cubicBezTo>
                  <a:pt x="481" y="271"/>
                  <a:pt x="483" y="269"/>
                  <a:pt x="485" y="268"/>
                </a:cubicBezTo>
                <a:cubicBezTo>
                  <a:pt x="486" y="267"/>
                  <a:pt x="488" y="268"/>
                  <a:pt x="487" y="269"/>
                </a:cubicBezTo>
                <a:cubicBezTo>
                  <a:pt x="487" y="270"/>
                  <a:pt x="491" y="272"/>
                  <a:pt x="493" y="270"/>
                </a:cubicBezTo>
                <a:cubicBezTo>
                  <a:pt x="494" y="268"/>
                  <a:pt x="491" y="264"/>
                  <a:pt x="491" y="266"/>
                </a:cubicBezTo>
                <a:cubicBezTo>
                  <a:pt x="490" y="267"/>
                  <a:pt x="489" y="265"/>
                  <a:pt x="490" y="264"/>
                </a:cubicBezTo>
                <a:cubicBezTo>
                  <a:pt x="492" y="262"/>
                  <a:pt x="490" y="262"/>
                  <a:pt x="489" y="263"/>
                </a:cubicBezTo>
                <a:cubicBezTo>
                  <a:pt x="487" y="263"/>
                  <a:pt x="488" y="259"/>
                  <a:pt x="489" y="258"/>
                </a:cubicBezTo>
                <a:cubicBezTo>
                  <a:pt x="490" y="258"/>
                  <a:pt x="486" y="256"/>
                  <a:pt x="486" y="257"/>
                </a:cubicBezTo>
                <a:cubicBezTo>
                  <a:pt x="486" y="259"/>
                  <a:pt x="482" y="258"/>
                  <a:pt x="482" y="257"/>
                </a:cubicBezTo>
                <a:cubicBezTo>
                  <a:pt x="481" y="255"/>
                  <a:pt x="479" y="255"/>
                  <a:pt x="480" y="254"/>
                </a:cubicBezTo>
                <a:cubicBezTo>
                  <a:pt x="481" y="253"/>
                  <a:pt x="477" y="253"/>
                  <a:pt x="477" y="254"/>
                </a:cubicBezTo>
                <a:cubicBezTo>
                  <a:pt x="476" y="256"/>
                  <a:pt x="475" y="253"/>
                  <a:pt x="477" y="251"/>
                </a:cubicBezTo>
                <a:cubicBezTo>
                  <a:pt x="479" y="249"/>
                  <a:pt x="478" y="248"/>
                  <a:pt x="480" y="247"/>
                </a:cubicBezTo>
                <a:moveTo>
                  <a:pt x="944" y="434"/>
                </a:moveTo>
                <a:cubicBezTo>
                  <a:pt x="945" y="436"/>
                  <a:pt x="948" y="434"/>
                  <a:pt x="948" y="434"/>
                </a:cubicBezTo>
                <a:cubicBezTo>
                  <a:pt x="948" y="433"/>
                  <a:pt x="942" y="433"/>
                  <a:pt x="944" y="434"/>
                </a:cubicBezTo>
                <a:moveTo>
                  <a:pt x="53" y="401"/>
                </a:moveTo>
                <a:cubicBezTo>
                  <a:pt x="51" y="401"/>
                  <a:pt x="52" y="407"/>
                  <a:pt x="53" y="406"/>
                </a:cubicBezTo>
                <a:cubicBezTo>
                  <a:pt x="54" y="405"/>
                  <a:pt x="56" y="405"/>
                  <a:pt x="56" y="404"/>
                </a:cubicBezTo>
                <a:cubicBezTo>
                  <a:pt x="57" y="403"/>
                  <a:pt x="55" y="400"/>
                  <a:pt x="53" y="401"/>
                </a:cubicBezTo>
                <a:moveTo>
                  <a:pt x="50" y="397"/>
                </a:moveTo>
                <a:cubicBezTo>
                  <a:pt x="49" y="397"/>
                  <a:pt x="49" y="400"/>
                  <a:pt x="50" y="399"/>
                </a:cubicBezTo>
                <a:cubicBezTo>
                  <a:pt x="52" y="398"/>
                  <a:pt x="51" y="397"/>
                  <a:pt x="50" y="397"/>
                </a:cubicBezTo>
                <a:moveTo>
                  <a:pt x="35" y="392"/>
                </a:moveTo>
                <a:cubicBezTo>
                  <a:pt x="36" y="394"/>
                  <a:pt x="37" y="393"/>
                  <a:pt x="38" y="392"/>
                </a:cubicBezTo>
                <a:cubicBezTo>
                  <a:pt x="38" y="391"/>
                  <a:pt x="34" y="391"/>
                  <a:pt x="35" y="392"/>
                </a:cubicBezTo>
                <a:moveTo>
                  <a:pt x="42" y="395"/>
                </a:moveTo>
                <a:cubicBezTo>
                  <a:pt x="43" y="397"/>
                  <a:pt x="44" y="397"/>
                  <a:pt x="45" y="396"/>
                </a:cubicBezTo>
                <a:cubicBezTo>
                  <a:pt x="45" y="394"/>
                  <a:pt x="41" y="394"/>
                  <a:pt x="42" y="395"/>
                </a:cubicBezTo>
                <a:moveTo>
                  <a:pt x="556" y="746"/>
                </a:moveTo>
                <a:cubicBezTo>
                  <a:pt x="556" y="747"/>
                  <a:pt x="558" y="747"/>
                  <a:pt x="560" y="748"/>
                </a:cubicBezTo>
                <a:cubicBezTo>
                  <a:pt x="561" y="749"/>
                  <a:pt x="563" y="752"/>
                  <a:pt x="565" y="750"/>
                </a:cubicBezTo>
                <a:cubicBezTo>
                  <a:pt x="566" y="747"/>
                  <a:pt x="556" y="745"/>
                  <a:pt x="556" y="746"/>
                </a:cubicBezTo>
                <a:moveTo>
                  <a:pt x="1010" y="716"/>
                </a:moveTo>
                <a:cubicBezTo>
                  <a:pt x="1010" y="715"/>
                  <a:pt x="1005" y="719"/>
                  <a:pt x="1009" y="721"/>
                </a:cubicBezTo>
                <a:cubicBezTo>
                  <a:pt x="1009" y="721"/>
                  <a:pt x="1010" y="721"/>
                  <a:pt x="1011" y="721"/>
                </a:cubicBezTo>
                <a:cubicBezTo>
                  <a:pt x="1011" y="720"/>
                  <a:pt x="1012" y="720"/>
                  <a:pt x="1012" y="721"/>
                </a:cubicBezTo>
                <a:cubicBezTo>
                  <a:pt x="1013" y="722"/>
                  <a:pt x="1015" y="721"/>
                  <a:pt x="1016" y="719"/>
                </a:cubicBezTo>
                <a:cubicBezTo>
                  <a:pt x="1016" y="717"/>
                  <a:pt x="1011" y="717"/>
                  <a:pt x="1010" y="716"/>
                </a:cubicBezTo>
                <a:moveTo>
                  <a:pt x="1380" y="518"/>
                </a:moveTo>
                <a:cubicBezTo>
                  <a:pt x="1380" y="518"/>
                  <a:pt x="1383" y="521"/>
                  <a:pt x="1383" y="521"/>
                </a:cubicBezTo>
                <a:cubicBezTo>
                  <a:pt x="1384" y="520"/>
                  <a:pt x="1380" y="517"/>
                  <a:pt x="1380" y="518"/>
                </a:cubicBezTo>
                <a:moveTo>
                  <a:pt x="1394" y="525"/>
                </a:moveTo>
                <a:cubicBezTo>
                  <a:pt x="1395" y="524"/>
                  <a:pt x="1388" y="521"/>
                  <a:pt x="1388" y="522"/>
                </a:cubicBezTo>
                <a:cubicBezTo>
                  <a:pt x="1388" y="523"/>
                  <a:pt x="1393" y="526"/>
                  <a:pt x="1394" y="525"/>
                </a:cubicBezTo>
                <a:moveTo>
                  <a:pt x="1393" y="529"/>
                </a:moveTo>
                <a:cubicBezTo>
                  <a:pt x="1394" y="531"/>
                  <a:pt x="1396" y="532"/>
                  <a:pt x="1398" y="532"/>
                </a:cubicBezTo>
                <a:cubicBezTo>
                  <a:pt x="1399" y="531"/>
                  <a:pt x="1393" y="527"/>
                  <a:pt x="1393" y="529"/>
                </a:cubicBezTo>
                <a:moveTo>
                  <a:pt x="1401" y="533"/>
                </a:moveTo>
                <a:cubicBezTo>
                  <a:pt x="1401" y="534"/>
                  <a:pt x="1404" y="536"/>
                  <a:pt x="1405" y="535"/>
                </a:cubicBezTo>
                <a:cubicBezTo>
                  <a:pt x="1406" y="534"/>
                  <a:pt x="1401" y="533"/>
                  <a:pt x="1401" y="533"/>
                </a:cubicBezTo>
                <a:moveTo>
                  <a:pt x="1398" y="525"/>
                </a:moveTo>
                <a:cubicBezTo>
                  <a:pt x="1397" y="527"/>
                  <a:pt x="1401" y="531"/>
                  <a:pt x="1401" y="531"/>
                </a:cubicBezTo>
                <a:cubicBezTo>
                  <a:pt x="1401" y="531"/>
                  <a:pt x="1401" y="529"/>
                  <a:pt x="1400" y="528"/>
                </a:cubicBezTo>
                <a:cubicBezTo>
                  <a:pt x="1399" y="526"/>
                  <a:pt x="1398" y="524"/>
                  <a:pt x="1398" y="525"/>
                </a:cubicBezTo>
                <a:moveTo>
                  <a:pt x="1366" y="612"/>
                </a:moveTo>
                <a:cubicBezTo>
                  <a:pt x="1367" y="611"/>
                  <a:pt x="1366" y="608"/>
                  <a:pt x="1365" y="609"/>
                </a:cubicBezTo>
                <a:cubicBezTo>
                  <a:pt x="1365" y="609"/>
                  <a:pt x="1365" y="604"/>
                  <a:pt x="1365" y="602"/>
                </a:cubicBezTo>
                <a:cubicBezTo>
                  <a:pt x="1365" y="599"/>
                  <a:pt x="1365" y="600"/>
                  <a:pt x="1364" y="601"/>
                </a:cubicBezTo>
                <a:cubicBezTo>
                  <a:pt x="1363" y="602"/>
                  <a:pt x="1361" y="598"/>
                  <a:pt x="1361" y="597"/>
                </a:cubicBezTo>
                <a:cubicBezTo>
                  <a:pt x="1361" y="597"/>
                  <a:pt x="1359" y="594"/>
                  <a:pt x="1358" y="594"/>
                </a:cubicBezTo>
                <a:cubicBezTo>
                  <a:pt x="1357" y="594"/>
                  <a:pt x="1357" y="594"/>
                  <a:pt x="1357" y="593"/>
                </a:cubicBezTo>
                <a:cubicBezTo>
                  <a:pt x="1357" y="593"/>
                  <a:pt x="1357" y="592"/>
                  <a:pt x="1356" y="592"/>
                </a:cubicBezTo>
                <a:cubicBezTo>
                  <a:pt x="1354" y="593"/>
                  <a:pt x="1354" y="590"/>
                  <a:pt x="1354" y="588"/>
                </a:cubicBezTo>
                <a:cubicBezTo>
                  <a:pt x="1354" y="587"/>
                  <a:pt x="1354" y="587"/>
                  <a:pt x="1354" y="587"/>
                </a:cubicBezTo>
                <a:cubicBezTo>
                  <a:pt x="1353" y="587"/>
                  <a:pt x="1353" y="587"/>
                  <a:pt x="1353" y="586"/>
                </a:cubicBezTo>
                <a:cubicBezTo>
                  <a:pt x="1352" y="586"/>
                  <a:pt x="1351" y="586"/>
                  <a:pt x="1350" y="587"/>
                </a:cubicBezTo>
                <a:cubicBezTo>
                  <a:pt x="1349" y="587"/>
                  <a:pt x="1349" y="585"/>
                  <a:pt x="1349" y="584"/>
                </a:cubicBezTo>
                <a:cubicBezTo>
                  <a:pt x="1349" y="583"/>
                  <a:pt x="1349" y="582"/>
                  <a:pt x="1348" y="581"/>
                </a:cubicBezTo>
                <a:cubicBezTo>
                  <a:pt x="1346" y="580"/>
                  <a:pt x="1346" y="579"/>
                  <a:pt x="1346" y="578"/>
                </a:cubicBezTo>
                <a:cubicBezTo>
                  <a:pt x="1346" y="576"/>
                  <a:pt x="1338" y="572"/>
                  <a:pt x="1336" y="572"/>
                </a:cubicBezTo>
                <a:cubicBezTo>
                  <a:pt x="1335" y="571"/>
                  <a:pt x="1336" y="570"/>
                  <a:pt x="1335" y="569"/>
                </a:cubicBezTo>
                <a:cubicBezTo>
                  <a:pt x="1335" y="568"/>
                  <a:pt x="1334" y="566"/>
                  <a:pt x="1334" y="564"/>
                </a:cubicBezTo>
                <a:cubicBezTo>
                  <a:pt x="1334" y="562"/>
                  <a:pt x="1332" y="561"/>
                  <a:pt x="1332" y="559"/>
                </a:cubicBezTo>
                <a:cubicBezTo>
                  <a:pt x="1332" y="558"/>
                  <a:pt x="1331" y="556"/>
                  <a:pt x="1331" y="554"/>
                </a:cubicBezTo>
                <a:cubicBezTo>
                  <a:pt x="1331" y="552"/>
                  <a:pt x="1328" y="552"/>
                  <a:pt x="1328" y="551"/>
                </a:cubicBezTo>
                <a:cubicBezTo>
                  <a:pt x="1328" y="550"/>
                  <a:pt x="1327" y="551"/>
                  <a:pt x="1325" y="551"/>
                </a:cubicBezTo>
                <a:cubicBezTo>
                  <a:pt x="1323" y="551"/>
                  <a:pt x="1323" y="549"/>
                  <a:pt x="1324" y="547"/>
                </a:cubicBezTo>
                <a:cubicBezTo>
                  <a:pt x="1324" y="544"/>
                  <a:pt x="1323" y="541"/>
                  <a:pt x="1322" y="540"/>
                </a:cubicBezTo>
                <a:cubicBezTo>
                  <a:pt x="1320" y="539"/>
                  <a:pt x="1320" y="535"/>
                  <a:pt x="1320" y="535"/>
                </a:cubicBezTo>
                <a:cubicBezTo>
                  <a:pt x="1319" y="534"/>
                  <a:pt x="1317" y="536"/>
                  <a:pt x="1317" y="538"/>
                </a:cubicBezTo>
                <a:cubicBezTo>
                  <a:pt x="1317" y="539"/>
                  <a:pt x="1317" y="540"/>
                  <a:pt x="1316" y="541"/>
                </a:cubicBezTo>
                <a:cubicBezTo>
                  <a:pt x="1315" y="542"/>
                  <a:pt x="1316" y="545"/>
                  <a:pt x="1315" y="546"/>
                </a:cubicBezTo>
                <a:cubicBezTo>
                  <a:pt x="1314" y="547"/>
                  <a:pt x="1315" y="551"/>
                  <a:pt x="1315" y="553"/>
                </a:cubicBezTo>
                <a:cubicBezTo>
                  <a:pt x="1315" y="556"/>
                  <a:pt x="1315" y="558"/>
                  <a:pt x="1314" y="560"/>
                </a:cubicBezTo>
                <a:cubicBezTo>
                  <a:pt x="1312" y="561"/>
                  <a:pt x="1312" y="564"/>
                  <a:pt x="1310" y="565"/>
                </a:cubicBezTo>
                <a:cubicBezTo>
                  <a:pt x="1308" y="566"/>
                  <a:pt x="1305" y="564"/>
                  <a:pt x="1305" y="563"/>
                </a:cubicBezTo>
                <a:cubicBezTo>
                  <a:pt x="1305" y="561"/>
                  <a:pt x="1302" y="561"/>
                  <a:pt x="1301" y="561"/>
                </a:cubicBezTo>
                <a:cubicBezTo>
                  <a:pt x="1300" y="561"/>
                  <a:pt x="1299" y="559"/>
                  <a:pt x="1297" y="558"/>
                </a:cubicBezTo>
                <a:cubicBezTo>
                  <a:pt x="1296" y="557"/>
                  <a:pt x="1295" y="557"/>
                  <a:pt x="1294" y="557"/>
                </a:cubicBezTo>
                <a:cubicBezTo>
                  <a:pt x="1294" y="557"/>
                  <a:pt x="1293" y="557"/>
                  <a:pt x="1293" y="556"/>
                </a:cubicBezTo>
                <a:cubicBezTo>
                  <a:pt x="1292" y="554"/>
                  <a:pt x="1291" y="554"/>
                  <a:pt x="1290" y="553"/>
                </a:cubicBezTo>
                <a:cubicBezTo>
                  <a:pt x="1288" y="552"/>
                  <a:pt x="1289" y="552"/>
                  <a:pt x="1290" y="551"/>
                </a:cubicBezTo>
                <a:cubicBezTo>
                  <a:pt x="1292" y="550"/>
                  <a:pt x="1291" y="548"/>
                  <a:pt x="1291" y="547"/>
                </a:cubicBezTo>
                <a:cubicBezTo>
                  <a:pt x="1290" y="546"/>
                  <a:pt x="1291" y="546"/>
                  <a:pt x="1293" y="545"/>
                </a:cubicBezTo>
                <a:cubicBezTo>
                  <a:pt x="1295" y="544"/>
                  <a:pt x="1293" y="543"/>
                  <a:pt x="1295" y="542"/>
                </a:cubicBezTo>
                <a:cubicBezTo>
                  <a:pt x="1296" y="542"/>
                  <a:pt x="1295" y="541"/>
                  <a:pt x="1294" y="540"/>
                </a:cubicBezTo>
                <a:cubicBezTo>
                  <a:pt x="1292" y="540"/>
                  <a:pt x="1293" y="542"/>
                  <a:pt x="1292" y="542"/>
                </a:cubicBezTo>
                <a:cubicBezTo>
                  <a:pt x="1292" y="542"/>
                  <a:pt x="1292" y="542"/>
                  <a:pt x="1291" y="541"/>
                </a:cubicBezTo>
                <a:cubicBezTo>
                  <a:pt x="1291" y="540"/>
                  <a:pt x="1291" y="540"/>
                  <a:pt x="1291" y="540"/>
                </a:cubicBezTo>
                <a:cubicBezTo>
                  <a:pt x="1290" y="540"/>
                  <a:pt x="1288" y="542"/>
                  <a:pt x="1287" y="541"/>
                </a:cubicBezTo>
                <a:cubicBezTo>
                  <a:pt x="1286" y="540"/>
                  <a:pt x="1281" y="539"/>
                  <a:pt x="1279" y="539"/>
                </a:cubicBezTo>
                <a:cubicBezTo>
                  <a:pt x="1277" y="538"/>
                  <a:pt x="1276" y="536"/>
                  <a:pt x="1275" y="536"/>
                </a:cubicBezTo>
                <a:cubicBezTo>
                  <a:pt x="1274" y="537"/>
                  <a:pt x="1275" y="537"/>
                  <a:pt x="1277" y="539"/>
                </a:cubicBezTo>
                <a:cubicBezTo>
                  <a:pt x="1278" y="540"/>
                  <a:pt x="1272" y="541"/>
                  <a:pt x="1270" y="541"/>
                </a:cubicBezTo>
                <a:cubicBezTo>
                  <a:pt x="1269" y="541"/>
                  <a:pt x="1269" y="541"/>
                  <a:pt x="1270" y="541"/>
                </a:cubicBezTo>
                <a:cubicBezTo>
                  <a:pt x="1270" y="542"/>
                  <a:pt x="1270" y="542"/>
                  <a:pt x="1269" y="542"/>
                </a:cubicBezTo>
                <a:cubicBezTo>
                  <a:pt x="1267" y="542"/>
                  <a:pt x="1267" y="545"/>
                  <a:pt x="1266" y="546"/>
                </a:cubicBezTo>
                <a:cubicBezTo>
                  <a:pt x="1265" y="547"/>
                  <a:pt x="1266" y="548"/>
                  <a:pt x="1264" y="549"/>
                </a:cubicBezTo>
                <a:cubicBezTo>
                  <a:pt x="1263" y="550"/>
                  <a:pt x="1263" y="551"/>
                  <a:pt x="1264" y="553"/>
                </a:cubicBezTo>
                <a:cubicBezTo>
                  <a:pt x="1266" y="554"/>
                  <a:pt x="1264" y="555"/>
                  <a:pt x="1262" y="553"/>
                </a:cubicBezTo>
                <a:cubicBezTo>
                  <a:pt x="1261" y="552"/>
                  <a:pt x="1259" y="552"/>
                  <a:pt x="1260" y="553"/>
                </a:cubicBezTo>
                <a:cubicBezTo>
                  <a:pt x="1260" y="555"/>
                  <a:pt x="1258" y="554"/>
                  <a:pt x="1258" y="552"/>
                </a:cubicBezTo>
                <a:cubicBezTo>
                  <a:pt x="1258" y="551"/>
                  <a:pt x="1256" y="551"/>
                  <a:pt x="1256" y="550"/>
                </a:cubicBezTo>
                <a:cubicBezTo>
                  <a:pt x="1255" y="549"/>
                  <a:pt x="1253" y="548"/>
                  <a:pt x="1252" y="548"/>
                </a:cubicBezTo>
                <a:cubicBezTo>
                  <a:pt x="1251" y="548"/>
                  <a:pt x="1251" y="549"/>
                  <a:pt x="1250" y="549"/>
                </a:cubicBezTo>
                <a:cubicBezTo>
                  <a:pt x="1249" y="549"/>
                  <a:pt x="1248" y="550"/>
                  <a:pt x="1248" y="551"/>
                </a:cubicBezTo>
                <a:cubicBezTo>
                  <a:pt x="1249" y="552"/>
                  <a:pt x="1248" y="552"/>
                  <a:pt x="1247" y="551"/>
                </a:cubicBezTo>
                <a:cubicBezTo>
                  <a:pt x="1246" y="551"/>
                  <a:pt x="1246" y="551"/>
                  <a:pt x="1245" y="551"/>
                </a:cubicBezTo>
                <a:cubicBezTo>
                  <a:pt x="1244" y="551"/>
                  <a:pt x="1245" y="553"/>
                  <a:pt x="1244" y="553"/>
                </a:cubicBezTo>
                <a:cubicBezTo>
                  <a:pt x="1244" y="553"/>
                  <a:pt x="1244" y="555"/>
                  <a:pt x="1242" y="555"/>
                </a:cubicBezTo>
                <a:cubicBezTo>
                  <a:pt x="1241" y="555"/>
                  <a:pt x="1241" y="557"/>
                  <a:pt x="1242" y="559"/>
                </a:cubicBezTo>
                <a:cubicBezTo>
                  <a:pt x="1242" y="560"/>
                  <a:pt x="1241" y="559"/>
                  <a:pt x="1240" y="559"/>
                </a:cubicBezTo>
                <a:cubicBezTo>
                  <a:pt x="1240" y="559"/>
                  <a:pt x="1239" y="558"/>
                  <a:pt x="1238" y="558"/>
                </a:cubicBezTo>
                <a:cubicBezTo>
                  <a:pt x="1237" y="559"/>
                  <a:pt x="1239" y="560"/>
                  <a:pt x="1239" y="562"/>
                </a:cubicBezTo>
                <a:cubicBezTo>
                  <a:pt x="1239" y="563"/>
                  <a:pt x="1238" y="563"/>
                  <a:pt x="1238" y="564"/>
                </a:cubicBezTo>
                <a:cubicBezTo>
                  <a:pt x="1237" y="564"/>
                  <a:pt x="1236" y="562"/>
                  <a:pt x="1236" y="561"/>
                </a:cubicBezTo>
                <a:cubicBezTo>
                  <a:pt x="1236" y="559"/>
                  <a:pt x="1235" y="560"/>
                  <a:pt x="1233" y="562"/>
                </a:cubicBezTo>
                <a:cubicBezTo>
                  <a:pt x="1231" y="564"/>
                  <a:pt x="1233" y="567"/>
                  <a:pt x="1233" y="567"/>
                </a:cubicBezTo>
                <a:cubicBezTo>
                  <a:pt x="1232" y="568"/>
                  <a:pt x="1228" y="571"/>
                  <a:pt x="1227" y="573"/>
                </a:cubicBezTo>
                <a:cubicBezTo>
                  <a:pt x="1225" y="576"/>
                  <a:pt x="1220" y="574"/>
                  <a:pt x="1219" y="575"/>
                </a:cubicBezTo>
                <a:cubicBezTo>
                  <a:pt x="1218" y="576"/>
                  <a:pt x="1216" y="576"/>
                  <a:pt x="1215" y="577"/>
                </a:cubicBezTo>
                <a:cubicBezTo>
                  <a:pt x="1214" y="578"/>
                  <a:pt x="1211" y="580"/>
                  <a:pt x="1211" y="578"/>
                </a:cubicBezTo>
                <a:cubicBezTo>
                  <a:pt x="1211" y="577"/>
                  <a:pt x="1207" y="578"/>
                  <a:pt x="1206" y="580"/>
                </a:cubicBezTo>
                <a:cubicBezTo>
                  <a:pt x="1204" y="581"/>
                  <a:pt x="1202" y="583"/>
                  <a:pt x="1201" y="583"/>
                </a:cubicBezTo>
                <a:cubicBezTo>
                  <a:pt x="1199" y="583"/>
                  <a:pt x="1199" y="585"/>
                  <a:pt x="1198" y="586"/>
                </a:cubicBezTo>
                <a:cubicBezTo>
                  <a:pt x="1198" y="586"/>
                  <a:pt x="1198" y="584"/>
                  <a:pt x="1198" y="583"/>
                </a:cubicBezTo>
                <a:cubicBezTo>
                  <a:pt x="1198" y="582"/>
                  <a:pt x="1196" y="584"/>
                  <a:pt x="1196" y="586"/>
                </a:cubicBezTo>
                <a:cubicBezTo>
                  <a:pt x="1195" y="588"/>
                  <a:pt x="1197" y="589"/>
                  <a:pt x="1196" y="591"/>
                </a:cubicBezTo>
                <a:cubicBezTo>
                  <a:pt x="1194" y="593"/>
                  <a:pt x="1193" y="595"/>
                  <a:pt x="1195" y="598"/>
                </a:cubicBezTo>
                <a:cubicBezTo>
                  <a:pt x="1197" y="600"/>
                  <a:pt x="1198" y="602"/>
                  <a:pt x="1197" y="603"/>
                </a:cubicBezTo>
                <a:cubicBezTo>
                  <a:pt x="1197" y="604"/>
                  <a:pt x="1197" y="603"/>
                  <a:pt x="1196" y="602"/>
                </a:cubicBezTo>
                <a:cubicBezTo>
                  <a:pt x="1196" y="602"/>
                  <a:pt x="1195" y="601"/>
                  <a:pt x="1195" y="601"/>
                </a:cubicBezTo>
                <a:cubicBezTo>
                  <a:pt x="1194" y="602"/>
                  <a:pt x="1197" y="603"/>
                  <a:pt x="1196" y="604"/>
                </a:cubicBezTo>
                <a:cubicBezTo>
                  <a:pt x="1196" y="605"/>
                  <a:pt x="1195" y="604"/>
                  <a:pt x="1195" y="603"/>
                </a:cubicBezTo>
                <a:cubicBezTo>
                  <a:pt x="1194" y="602"/>
                  <a:pt x="1193" y="602"/>
                  <a:pt x="1193" y="602"/>
                </a:cubicBezTo>
                <a:cubicBezTo>
                  <a:pt x="1193" y="603"/>
                  <a:pt x="1197" y="609"/>
                  <a:pt x="1197" y="612"/>
                </a:cubicBezTo>
                <a:cubicBezTo>
                  <a:pt x="1198" y="614"/>
                  <a:pt x="1201" y="616"/>
                  <a:pt x="1201" y="620"/>
                </a:cubicBezTo>
                <a:cubicBezTo>
                  <a:pt x="1201" y="623"/>
                  <a:pt x="1204" y="628"/>
                  <a:pt x="1205" y="629"/>
                </a:cubicBezTo>
                <a:cubicBezTo>
                  <a:pt x="1205" y="630"/>
                  <a:pt x="1204" y="632"/>
                  <a:pt x="1204" y="635"/>
                </a:cubicBezTo>
                <a:cubicBezTo>
                  <a:pt x="1204" y="638"/>
                  <a:pt x="1203" y="638"/>
                  <a:pt x="1201" y="638"/>
                </a:cubicBezTo>
                <a:cubicBezTo>
                  <a:pt x="1200" y="638"/>
                  <a:pt x="1201" y="641"/>
                  <a:pt x="1203" y="641"/>
                </a:cubicBezTo>
                <a:cubicBezTo>
                  <a:pt x="1204" y="641"/>
                  <a:pt x="1204" y="643"/>
                  <a:pt x="1206" y="644"/>
                </a:cubicBezTo>
                <a:cubicBezTo>
                  <a:pt x="1208" y="645"/>
                  <a:pt x="1212" y="645"/>
                  <a:pt x="1214" y="645"/>
                </a:cubicBezTo>
                <a:cubicBezTo>
                  <a:pt x="1216" y="645"/>
                  <a:pt x="1216" y="642"/>
                  <a:pt x="1218" y="642"/>
                </a:cubicBezTo>
                <a:cubicBezTo>
                  <a:pt x="1220" y="642"/>
                  <a:pt x="1220" y="642"/>
                  <a:pt x="1221" y="640"/>
                </a:cubicBezTo>
                <a:cubicBezTo>
                  <a:pt x="1222" y="639"/>
                  <a:pt x="1227" y="639"/>
                  <a:pt x="1232" y="640"/>
                </a:cubicBezTo>
                <a:cubicBezTo>
                  <a:pt x="1237" y="640"/>
                  <a:pt x="1239" y="638"/>
                  <a:pt x="1240" y="636"/>
                </a:cubicBezTo>
                <a:cubicBezTo>
                  <a:pt x="1241" y="635"/>
                  <a:pt x="1244" y="634"/>
                  <a:pt x="1246" y="633"/>
                </a:cubicBezTo>
                <a:cubicBezTo>
                  <a:pt x="1247" y="632"/>
                  <a:pt x="1248" y="632"/>
                  <a:pt x="1252" y="632"/>
                </a:cubicBezTo>
                <a:cubicBezTo>
                  <a:pt x="1256" y="632"/>
                  <a:pt x="1259" y="630"/>
                  <a:pt x="1261" y="629"/>
                </a:cubicBezTo>
                <a:cubicBezTo>
                  <a:pt x="1264" y="628"/>
                  <a:pt x="1268" y="629"/>
                  <a:pt x="1270" y="628"/>
                </a:cubicBezTo>
                <a:cubicBezTo>
                  <a:pt x="1272" y="628"/>
                  <a:pt x="1272" y="628"/>
                  <a:pt x="1273" y="629"/>
                </a:cubicBezTo>
                <a:cubicBezTo>
                  <a:pt x="1274" y="630"/>
                  <a:pt x="1274" y="631"/>
                  <a:pt x="1276" y="631"/>
                </a:cubicBezTo>
                <a:cubicBezTo>
                  <a:pt x="1277" y="630"/>
                  <a:pt x="1278" y="631"/>
                  <a:pt x="1279" y="631"/>
                </a:cubicBezTo>
                <a:cubicBezTo>
                  <a:pt x="1279" y="631"/>
                  <a:pt x="1280" y="631"/>
                  <a:pt x="1281" y="631"/>
                </a:cubicBezTo>
                <a:cubicBezTo>
                  <a:pt x="1282" y="631"/>
                  <a:pt x="1282" y="632"/>
                  <a:pt x="1283" y="632"/>
                </a:cubicBezTo>
                <a:cubicBezTo>
                  <a:pt x="1284" y="633"/>
                  <a:pt x="1284" y="634"/>
                  <a:pt x="1283" y="635"/>
                </a:cubicBezTo>
                <a:cubicBezTo>
                  <a:pt x="1282" y="636"/>
                  <a:pt x="1285" y="636"/>
                  <a:pt x="1287" y="639"/>
                </a:cubicBezTo>
                <a:cubicBezTo>
                  <a:pt x="1289" y="641"/>
                  <a:pt x="1287" y="641"/>
                  <a:pt x="1288" y="643"/>
                </a:cubicBezTo>
                <a:cubicBezTo>
                  <a:pt x="1289" y="645"/>
                  <a:pt x="1290" y="645"/>
                  <a:pt x="1292" y="642"/>
                </a:cubicBezTo>
                <a:cubicBezTo>
                  <a:pt x="1293" y="639"/>
                  <a:pt x="1296" y="641"/>
                  <a:pt x="1296" y="639"/>
                </a:cubicBezTo>
                <a:cubicBezTo>
                  <a:pt x="1296" y="637"/>
                  <a:pt x="1298" y="634"/>
                  <a:pt x="1299" y="635"/>
                </a:cubicBezTo>
                <a:cubicBezTo>
                  <a:pt x="1301" y="636"/>
                  <a:pt x="1298" y="637"/>
                  <a:pt x="1298" y="641"/>
                </a:cubicBezTo>
                <a:cubicBezTo>
                  <a:pt x="1297" y="646"/>
                  <a:pt x="1295" y="643"/>
                  <a:pt x="1295" y="644"/>
                </a:cubicBezTo>
                <a:cubicBezTo>
                  <a:pt x="1295" y="646"/>
                  <a:pt x="1299" y="646"/>
                  <a:pt x="1299" y="644"/>
                </a:cubicBezTo>
                <a:cubicBezTo>
                  <a:pt x="1299" y="642"/>
                  <a:pt x="1300" y="641"/>
                  <a:pt x="1301" y="643"/>
                </a:cubicBezTo>
                <a:cubicBezTo>
                  <a:pt x="1303" y="645"/>
                  <a:pt x="1300" y="647"/>
                  <a:pt x="1301" y="648"/>
                </a:cubicBezTo>
                <a:cubicBezTo>
                  <a:pt x="1301" y="648"/>
                  <a:pt x="1302" y="648"/>
                  <a:pt x="1302" y="648"/>
                </a:cubicBezTo>
                <a:cubicBezTo>
                  <a:pt x="1303" y="648"/>
                  <a:pt x="1303" y="647"/>
                  <a:pt x="1304" y="647"/>
                </a:cubicBezTo>
                <a:cubicBezTo>
                  <a:pt x="1305" y="648"/>
                  <a:pt x="1308" y="651"/>
                  <a:pt x="1307" y="653"/>
                </a:cubicBezTo>
                <a:cubicBezTo>
                  <a:pt x="1307" y="655"/>
                  <a:pt x="1306" y="657"/>
                  <a:pt x="1310" y="659"/>
                </a:cubicBezTo>
                <a:cubicBezTo>
                  <a:pt x="1313" y="660"/>
                  <a:pt x="1312" y="661"/>
                  <a:pt x="1314" y="661"/>
                </a:cubicBezTo>
                <a:cubicBezTo>
                  <a:pt x="1316" y="661"/>
                  <a:pt x="1321" y="662"/>
                  <a:pt x="1323" y="664"/>
                </a:cubicBezTo>
                <a:cubicBezTo>
                  <a:pt x="1324" y="665"/>
                  <a:pt x="1327" y="663"/>
                  <a:pt x="1328" y="660"/>
                </a:cubicBezTo>
                <a:cubicBezTo>
                  <a:pt x="1329" y="658"/>
                  <a:pt x="1331" y="660"/>
                  <a:pt x="1330" y="661"/>
                </a:cubicBezTo>
                <a:cubicBezTo>
                  <a:pt x="1328" y="662"/>
                  <a:pt x="1330" y="664"/>
                  <a:pt x="1330" y="662"/>
                </a:cubicBezTo>
                <a:cubicBezTo>
                  <a:pt x="1331" y="661"/>
                  <a:pt x="1331" y="660"/>
                  <a:pt x="1332" y="662"/>
                </a:cubicBezTo>
                <a:cubicBezTo>
                  <a:pt x="1332" y="663"/>
                  <a:pt x="1334" y="663"/>
                  <a:pt x="1334" y="664"/>
                </a:cubicBezTo>
                <a:cubicBezTo>
                  <a:pt x="1335" y="665"/>
                  <a:pt x="1336" y="666"/>
                  <a:pt x="1336" y="665"/>
                </a:cubicBezTo>
                <a:cubicBezTo>
                  <a:pt x="1336" y="664"/>
                  <a:pt x="1336" y="663"/>
                  <a:pt x="1338" y="663"/>
                </a:cubicBezTo>
                <a:cubicBezTo>
                  <a:pt x="1339" y="662"/>
                  <a:pt x="1340" y="661"/>
                  <a:pt x="1342" y="660"/>
                </a:cubicBezTo>
                <a:cubicBezTo>
                  <a:pt x="1343" y="659"/>
                  <a:pt x="1350" y="658"/>
                  <a:pt x="1351" y="658"/>
                </a:cubicBezTo>
                <a:cubicBezTo>
                  <a:pt x="1351" y="658"/>
                  <a:pt x="1352" y="653"/>
                  <a:pt x="1352" y="650"/>
                </a:cubicBezTo>
                <a:cubicBezTo>
                  <a:pt x="1352" y="647"/>
                  <a:pt x="1355" y="646"/>
                  <a:pt x="1355" y="643"/>
                </a:cubicBezTo>
                <a:cubicBezTo>
                  <a:pt x="1356" y="640"/>
                  <a:pt x="1359" y="634"/>
                  <a:pt x="1360" y="634"/>
                </a:cubicBezTo>
                <a:cubicBezTo>
                  <a:pt x="1361" y="634"/>
                  <a:pt x="1362" y="633"/>
                  <a:pt x="1362" y="631"/>
                </a:cubicBezTo>
                <a:cubicBezTo>
                  <a:pt x="1362" y="629"/>
                  <a:pt x="1365" y="627"/>
                  <a:pt x="1365" y="625"/>
                </a:cubicBezTo>
                <a:cubicBezTo>
                  <a:pt x="1365" y="623"/>
                  <a:pt x="1366" y="621"/>
                  <a:pt x="1366" y="620"/>
                </a:cubicBezTo>
                <a:cubicBezTo>
                  <a:pt x="1365" y="619"/>
                  <a:pt x="1365" y="617"/>
                  <a:pt x="1366" y="616"/>
                </a:cubicBezTo>
                <a:cubicBezTo>
                  <a:pt x="1367" y="614"/>
                  <a:pt x="1365" y="612"/>
                  <a:pt x="1366" y="612"/>
                </a:cubicBezTo>
                <a:moveTo>
                  <a:pt x="1266" y="539"/>
                </a:moveTo>
                <a:cubicBezTo>
                  <a:pt x="1267" y="540"/>
                  <a:pt x="1272" y="539"/>
                  <a:pt x="1272" y="538"/>
                </a:cubicBezTo>
                <a:cubicBezTo>
                  <a:pt x="1272" y="537"/>
                  <a:pt x="1265" y="538"/>
                  <a:pt x="1266" y="539"/>
                </a:cubicBezTo>
                <a:moveTo>
                  <a:pt x="1293" y="650"/>
                </a:moveTo>
                <a:cubicBezTo>
                  <a:pt x="1294" y="651"/>
                  <a:pt x="1298" y="650"/>
                  <a:pt x="1298" y="649"/>
                </a:cubicBezTo>
                <a:cubicBezTo>
                  <a:pt x="1299" y="648"/>
                  <a:pt x="1292" y="649"/>
                  <a:pt x="1293" y="650"/>
                </a:cubicBezTo>
                <a:moveTo>
                  <a:pt x="1336" y="676"/>
                </a:moveTo>
                <a:cubicBezTo>
                  <a:pt x="1334" y="676"/>
                  <a:pt x="1333" y="675"/>
                  <a:pt x="1331" y="675"/>
                </a:cubicBezTo>
                <a:cubicBezTo>
                  <a:pt x="1330" y="674"/>
                  <a:pt x="1329" y="674"/>
                  <a:pt x="1328" y="674"/>
                </a:cubicBezTo>
                <a:cubicBezTo>
                  <a:pt x="1327" y="674"/>
                  <a:pt x="1332" y="680"/>
                  <a:pt x="1330" y="682"/>
                </a:cubicBezTo>
                <a:cubicBezTo>
                  <a:pt x="1329" y="684"/>
                  <a:pt x="1334" y="688"/>
                  <a:pt x="1336" y="689"/>
                </a:cubicBezTo>
                <a:cubicBezTo>
                  <a:pt x="1337" y="689"/>
                  <a:pt x="1337" y="688"/>
                  <a:pt x="1337" y="688"/>
                </a:cubicBezTo>
                <a:cubicBezTo>
                  <a:pt x="1338" y="687"/>
                  <a:pt x="1338" y="687"/>
                  <a:pt x="1338" y="687"/>
                </a:cubicBezTo>
                <a:cubicBezTo>
                  <a:pt x="1340" y="687"/>
                  <a:pt x="1339" y="686"/>
                  <a:pt x="1339" y="685"/>
                </a:cubicBezTo>
                <a:cubicBezTo>
                  <a:pt x="1339" y="684"/>
                  <a:pt x="1340" y="685"/>
                  <a:pt x="1340" y="685"/>
                </a:cubicBezTo>
                <a:cubicBezTo>
                  <a:pt x="1341" y="685"/>
                  <a:pt x="1341" y="686"/>
                  <a:pt x="1342" y="685"/>
                </a:cubicBezTo>
                <a:cubicBezTo>
                  <a:pt x="1343" y="685"/>
                  <a:pt x="1341" y="681"/>
                  <a:pt x="1343" y="681"/>
                </a:cubicBezTo>
                <a:cubicBezTo>
                  <a:pt x="1344" y="681"/>
                  <a:pt x="1343" y="676"/>
                  <a:pt x="1343" y="674"/>
                </a:cubicBezTo>
                <a:cubicBezTo>
                  <a:pt x="1342" y="673"/>
                  <a:pt x="1338" y="675"/>
                  <a:pt x="1336" y="676"/>
                </a:cubicBezTo>
                <a:moveTo>
                  <a:pt x="1454" y="675"/>
                </a:moveTo>
                <a:cubicBezTo>
                  <a:pt x="1453" y="674"/>
                  <a:pt x="1452" y="675"/>
                  <a:pt x="1451" y="676"/>
                </a:cubicBezTo>
                <a:cubicBezTo>
                  <a:pt x="1450" y="676"/>
                  <a:pt x="1449" y="676"/>
                  <a:pt x="1449" y="675"/>
                </a:cubicBezTo>
                <a:cubicBezTo>
                  <a:pt x="1448" y="674"/>
                  <a:pt x="1447" y="673"/>
                  <a:pt x="1446" y="674"/>
                </a:cubicBezTo>
                <a:cubicBezTo>
                  <a:pt x="1445" y="676"/>
                  <a:pt x="1446" y="676"/>
                  <a:pt x="1444" y="678"/>
                </a:cubicBezTo>
                <a:cubicBezTo>
                  <a:pt x="1442" y="680"/>
                  <a:pt x="1443" y="680"/>
                  <a:pt x="1441" y="684"/>
                </a:cubicBezTo>
                <a:cubicBezTo>
                  <a:pt x="1438" y="688"/>
                  <a:pt x="1430" y="690"/>
                  <a:pt x="1429" y="692"/>
                </a:cubicBezTo>
                <a:cubicBezTo>
                  <a:pt x="1428" y="694"/>
                  <a:pt x="1424" y="695"/>
                  <a:pt x="1424" y="697"/>
                </a:cubicBezTo>
                <a:cubicBezTo>
                  <a:pt x="1424" y="698"/>
                  <a:pt x="1421" y="699"/>
                  <a:pt x="1423" y="701"/>
                </a:cubicBezTo>
                <a:cubicBezTo>
                  <a:pt x="1424" y="703"/>
                  <a:pt x="1425" y="702"/>
                  <a:pt x="1427" y="703"/>
                </a:cubicBezTo>
                <a:cubicBezTo>
                  <a:pt x="1428" y="704"/>
                  <a:pt x="1429" y="703"/>
                  <a:pt x="1430" y="704"/>
                </a:cubicBezTo>
                <a:cubicBezTo>
                  <a:pt x="1430" y="705"/>
                  <a:pt x="1434" y="705"/>
                  <a:pt x="1437" y="702"/>
                </a:cubicBezTo>
                <a:cubicBezTo>
                  <a:pt x="1440" y="700"/>
                  <a:pt x="1439" y="698"/>
                  <a:pt x="1440" y="697"/>
                </a:cubicBezTo>
                <a:cubicBezTo>
                  <a:pt x="1441" y="697"/>
                  <a:pt x="1442" y="694"/>
                  <a:pt x="1442" y="693"/>
                </a:cubicBezTo>
                <a:cubicBezTo>
                  <a:pt x="1443" y="692"/>
                  <a:pt x="1444" y="690"/>
                  <a:pt x="1447" y="690"/>
                </a:cubicBezTo>
                <a:cubicBezTo>
                  <a:pt x="1450" y="690"/>
                  <a:pt x="1449" y="689"/>
                  <a:pt x="1448" y="688"/>
                </a:cubicBezTo>
                <a:cubicBezTo>
                  <a:pt x="1448" y="686"/>
                  <a:pt x="1451" y="686"/>
                  <a:pt x="1451" y="684"/>
                </a:cubicBezTo>
                <a:cubicBezTo>
                  <a:pt x="1451" y="682"/>
                  <a:pt x="1455" y="680"/>
                  <a:pt x="1455" y="678"/>
                </a:cubicBezTo>
                <a:cubicBezTo>
                  <a:pt x="1454" y="677"/>
                  <a:pt x="1455" y="676"/>
                  <a:pt x="1454" y="675"/>
                </a:cubicBezTo>
                <a:moveTo>
                  <a:pt x="1427" y="707"/>
                </a:moveTo>
                <a:cubicBezTo>
                  <a:pt x="1427" y="708"/>
                  <a:pt x="1430" y="707"/>
                  <a:pt x="1428" y="705"/>
                </a:cubicBezTo>
                <a:cubicBezTo>
                  <a:pt x="1427" y="704"/>
                  <a:pt x="1425" y="707"/>
                  <a:pt x="1427" y="707"/>
                </a:cubicBezTo>
                <a:moveTo>
                  <a:pt x="1469" y="660"/>
                </a:moveTo>
                <a:cubicBezTo>
                  <a:pt x="1469" y="661"/>
                  <a:pt x="1467" y="659"/>
                  <a:pt x="1465" y="659"/>
                </a:cubicBezTo>
                <a:cubicBezTo>
                  <a:pt x="1464" y="659"/>
                  <a:pt x="1463" y="658"/>
                  <a:pt x="1463" y="657"/>
                </a:cubicBezTo>
                <a:cubicBezTo>
                  <a:pt x="1463" y="655"/>
                  <a:pt x="1462" y="653"/>
                  <a:pt x="1461" y="653"/>
                </a:cubicBezTo>
                <a:cubicBezTo>
                  <a:pt x="1459" y="654"/>
                  <a:pt x="1461" y="655"/>
                  <a:pt x="1461" y="656"/>
                </a:cubicBezTo>
                <a:cubicBezTo>
                  <a:pt x="1460" y="657"/>
                  <a:pt x="1460" y="655"/>
                  <a:pt x="1459" y="655"/>
                </a:cubicBezTo>
                <a:cubicBezTo>
                  <a:pt x="1458" y="655"/>
                  <a:pt x="1457" y="654"/>
                  <a:pt x="1457" y="652"/>
                </a:cubicBezTo>
                <a:cubicBezTo>
                  <a:pt x="1457" y="650"/>
                  <a:pt x="1456" y="650"/>
                  <a:pt x="1456" y="648"/>
                </a:cubicBezTo>
                <a:cubicBezTo>
                  <a:pt x="1456" y="646"/>
                  <a:pt x="1452" y="644"/>
                  <a:pt x="1451" y="644"/>
                </a:cubicBezTo>
                <a:cubicBezTo>
                  <a:pt x="1449" y="644"/>
                  <a:pt x="1451" y="648"/>
                  <a:pt x="1452" y="649"/>
                </a:cubicBezTo>
                <a:cubicBezTo>
                  <a:pt x="1453" y="650"/>
                  <a:pt x="1455" y="651"/>
                  <a:pt x="1455" y="652"/>
                </a:cubicBezTo>
                <a:cubicBezTo>
                  <a:pt x="1455" y="653"/>
                  <a:pt x="1456" y="655"/>
                  <a:pt x="1457" y="655"/>
                </a:cubicBezTo>
                <a:cubicBezTo>
                  <a:pt x="1458" y="656"/>
                  <a:pt x="1457" y="659"/>
                  <a:pt x="1457" y="662"/>
                </a:cubicBezTo>
                <a:cubicBezTo>
                  <a:pt x="1457" y="664"/>
                  <a:pt x="1455" y="664"/>
                  <a:pt x="1453" y="665"/>
                </a:cubicBezTo>
                <a:cubicBezTo>
                  <a:pt x="1452" y="667"/>
                  <a:pt x="1457" y="669"/>
                  <a:pt x="1459" y="670"/>
                </a:cubicBezTo>
                <a:cubicBezTo>
                  <a:pt x="1461" y="672"/>
                  <a:pt x="1457" y="676"/>
                  <a:pt x="1458" y="677"/>
                </a:cubicBezTo>
                <a:cubicBezTo>
                  <a:pt x="1458" y="678"/>
                  <a:pt x="1459" y="678"/>
                  <a:pt x="1461" y="678"/>
                </a:cubicBezTo>
                <a:cubicBezTo>
                  <a:pt x="1464" y="677"/>
                  <a:pt x="1465" y="673"/>
                  <a:pt x="1466" y="671"/>
                </a:cubicBezTo>
                <a:cubicBezTo>
                  <a:pt x="1468" y="670"/>
                  <a:pt x="1467" y="668"/>
                  <a:pt x="1467" y="667"/>
                </a:cubicBezTo>
                <a:cubicBezTo>
                  <a:pt x="1468" y="666"/>
                  <a:pt x="1469" y="666"/>
                  <a:pt x="1470" y="666"/>
                </a:cubicBezTo>
                <a:cubicBezTo>
                  <a:pt x="1471" y="666"/>
                  <a:pt x="1471" y="663"/>
                  <a:pt x="1472" y="663"/>
                </a:cubicBezTo>
                <a:cubicBezTo>
                  <a:pt x="1473" y="663"/>
                  <a:pt x="1473" y="662"/>
                  <a:pt x="1473" y="660"/>
                </a:cubicBezTo>
                <a:cubicBezTo>
                  <a:pt x="1474" y="658"/>
                  <a:pt x="1470" y="658"/>
                  <a:pt x="1469" y="660"/>
                </a:cubicBezTo>
                <a:moveTo>
                  <a:pt x="1469" y="567"/>
                </a:moveTo>
                <a:cubicBezTo>
                  <a:pt x="1471" y="569"/>
                  <a:pt x="1474" y="569"/>
                  <a:pt x="1474" y="566"/>
                </a:cubicBezTo>
                <a:cubicBezTo>
                  <a:pt x="1474" y="563"/>
                  <a:pt x="1468" y="566"/>
                  <a:pt x="1469" y="567"/>
                </a:cubicBezTo>
                <a:moveTo>
                  <a:pt x="1475" y="562"/>
                </a:moveTo>
                <a:cubicBezTo>
                  <a:pt x="1476" y="563"/>
                  <a:pt x="1479" y="562"/>
                  <a:pt x="1479" y="560"/>
                </a:cubicBezTo>
                <a:cubicBezTo>
                  <a:pt x="1479" y="558"/>
                  <a:pt x="1473" y="562"/>
                  <a:pt x="1475" y="562"/>
                </a:cubicBezTo>
                <a:moveTo>
                  <a:pt x="150" y="231"/>
                </a:moveTo>
                <a:cubicBezTo>
                  <a:pt x="147" y="233"/>
                  <a:pt x="155" y="242"/>
                  <a:pt x="157" y="240"/>
                </a:cubicBezTo>
                <a:cubicBezTo>
                  <a:pt x="158" y="240"/>
                  <a:pt x="155" y="236"/>
                  <a:pt x="155" y="234"/>
                </a:cubicBezTo>
                <a:cubicBezTo>
                  <a:pt x="155" y="232"/>
                  <a:pt x="154" y="229"/>
                  <a:pt x="150" y="231"/>
                </a:cubicBezTo>
                <a:moveTo>
                  <a:pt x="565" y="510"/>
                </a:moveTo>
                <a:cubicBezTo>
                  <a:pt x="563" y="510"/>
                  <a:pt x="559" y="509"/>
                  <a:pt x="554" y="504"/>
                </a:cubicBezTo>
                <a:cubicBezTo>
                  <a:pt x="550" y="499"/>
                  <a:pt x="545" y="500"/>
                  <a:pt x="542" y="500"/>
                </a:cubicBezTo>
                <a:cubicBezTo>
                  <a:pt x="539" y="501"/>
                  <a:pt x="536" y="499"/>
                  <a:pt x="534" y="498"/>
                </a:cubicBezTo>
                <a:cubicBezTo>
                  <a:pt x="532" y="498"/>
                  <a:pt x="530" y="501"/>
                  <a:pt x="528" y="501"/>
                </a:cubicBezTo>
                <a:cubicBezTo>
                  <a:pt x="527" y="502"/>
                  <a:pt x="529" y="499"/>
                  <a:pt x="529" y="497"/>
                </a:cubicBezTo>
                <a:cubicBezTo>
                  <a:pt x="529" y="495"/>
                  <a:pt x="523" y="493"/>
                  <a:pt x="519" y="491"/>
                </a:cubicBezTo>
                <a:cubicBezTo>
                  <a:pt x="515" y="489"/>
                  <a:pt x="513" y="490"/>
                  <a:pt x="513" y="493"/>
                </a:cubicBezTo>
                <a:cubicBezTo>
                  <a:pt x="513" y="494"/>
                  <a:pt x="512" y="494"/>
                  <a:pt x="512" y="494"/>
                </a:cubicBezTo>
                <a:cubicBezTo>
                  <a:pt x="511" y="494"/>
                  <a:pt x="510" y="494"/>
                  <a:pt x="510" y="495"/>
                </a:cubicBezTo>
                <a:cubicBezTo>
                  <a:pt x="508" y="498"/>
                  <a:pt x="506" y="496"/>
                  <a:pt x="508" y="495"/>
                </a:cubicBezTo>
                <a:cubicBezTo>
                  <a:pt x="509" y="494"/>
                  <a:pt x="511" y="492"/>
                  <a:pt x="511" y="490"/>
                </a:cubicBezTo>
                <a:cubicBezTo>
                  <a:pt x="512" y="488"/>
                  <a:pt x="505" y="487"/>
                  <a:pt x="503" y="488"/>
                </a:cubicBezTo>
                <a:cubicBezTo>
                  <a:pt x="500" y="489"/>
                  <a:pt x="502" y="492"/>
                  <a:pt x="500" y="491"/>
                </a:cubicBezTo>
                <a:cubicBezTo>
                  <a:pt x="498" y="490"/>
                  <a:pt x="500" y="488"/>
                  <a:pt x="501" y="488"/>
                </a:cubicBezTo>
                <a:cubicBezTo>
                  <a:pt x="503" y="488"/>
                  <a:pt x="504" y="485"/>
                  <a:pt x="505" y="483"/>
                </a:cubicBezTo>
                <a:cubicBezTo>
                  <a:pt x="506" y="480"/>
                  <a:pt x="503" y="480"/>
                  <a:pt x="502" y="478"/>
                </a:cubicBezTo>
                <a:cubicBezTo>
                  <a:pt x="500" y="476"/>
                  <a:pt x="500" y="471"/>
                  <a:pt x="499" y="470"/>
                </a:cubicBezTo>
                <a:cubicBezTo>
                  <a:pt x="497" y="469"/>
                  <a:pt x="494" y="465"/>
                  <a:pt x="491" y="464"/>
                </a:cubicBezTo>
                <a:cubicBezTo>
                  <a:pt x="489" y="464"/>
                  <a:pt x="486" y="462"/>
                  <a:pt x="484" y="462"/>
                </a:cubicBezTo>
                <a:cubicBezTo>
                  <a:pt x="481" y="462"/>
                  <a:pt x="479" y="463"/>
                  <a:pt x="478" y="462"/>
                </a:cubicBezTo>
                <a:cubicBezTo>
                  <a:pt x="477" y="461"/>
                  <a:pt x="476" y="461"/>
                  <a:pt x="475" y="462"/>
                </a:cubicBezTo>
                <a:cubicBezTo>
                  <a:pt x="474" y="463"/>
                  <a:pt x="472" y="459"/>
                  <a:pt x="471" y="459"/>
                </a:cubicBezTo>
                <a:cubicBezTo>
                  <a:pt x="470" y="459"/>
                  <a:pt x="468" y="458"/>
                  <a:pt x="468" y="456"/>
                </a:cubicBezTo>
                <a:cubicBezTo>
                  <a:pt x="469" y="454"/>
                  <a:pt x="466" y="454"/>
                  <a:pt x="464" y="452"/>
                </a:cubicBezTo>
                <a:cubicBezTo>
                  <a:pt x="463" y="451"/>
                  <a:pt x="458" y="451"/>
                  <a:pt x="457" y="451"/>
                </a:cubicBezTo>
                <a:cubicBezTo>
                  <a:pt x="455" y="451"/>
                  <a:pt x="458" y="449"/>
                  <a:pt x="458" y="447"/>
                </a:cubicBezTo>
                <a:cubicBezTo>
                  <a:pt x="458" y="446"/>
                  <a:pt x="453" y="445"/>
                  <a:pt x="451" y="445"/>
                </a:cubicBezTo>
                <a:cubicBezTo>
                  <a:pt x="450" y="445"/>
                  <a:pt x="450" y="443"/>
                  <a:pt x="452" y="443"/>
                </a:cubicBezTo>
                <a:cubicBezTo>
                  <a:pt x="454" y="443"/>
                  <a:pt x="451" y="441"/>
                  <a:pt x="448" y="442"/>
                </a:cubicBezTo>
                <a:cubicBezTo>
                  <a:pt x="446" y="442"/>
                  <a:pt x="442" y="443"/>
                  <a:pt x="440" y="445"/>
                </a:cubicBezTo>
                <a:cubicBezTo>
                  <a:pt x="439" y="445"/>
                  <a:pt x="438" y="444"/>
                  <a:pt x="436" y="443"/>
                </a:cubicBezTo>
                <a:cubicBezTo>
                  <a:pt x="435" y="443"/>
                  <a:pt x="433" y="442"/>
                  <a:pt x="432" y="442"/>
                </a:cubicBezTo>
                <a:cubicBezTo>
                  <a:pt x="430" y="443"/>
                  <a:pt x="426" y="443"/>
                  <a:pt x="427" y="441"/>
                </a:cubicBezTo>
                <a:cubicBezTo>
                  <a:pt x="427" y="439"/>
                  <a:pt x="426" y="438"/>
                  <a:pt x="423" y="438"/>
                </a:cubicBezTo>
                <a:cubicBezTo>
                  <a:pt x="421" y="438"/>
                  <a:pt x="421" y="436"/>
                  <a:pt x="420" y="436"/>
                </a:cubicBezTo>
                <a:cubicBezTo>
                  <a:pt x="418" y="436"/>
                  <a:pt x="420" y="438"/>
                  <a:pt x="418" y="438"/>
                </a:cubicBezTo>
                <a:cubicBezTo>
                  <a:pt x="417" y="439"/>
                  <a:pt x="413" y="440"/>
                  <a:pt x="413" y="442"/>
                </a:cubicBezTo>
                <a:cubicBezTo>
                  <a:pt x="412" y="443"/>
                  <a:pt x="415" y="446"/>
                  <a:pt x="414" y="448"/>
                </a:cubicBezTo>
                <a:cubicBezTo>
                  <a:pt x="413" y="450"/>
                  <a:pt x="410" y="448"/>
                  <a:pt x="410" y="446"/>
                </a:cubicBezTo>
                <a:cubicBezTo>
                  <a:pt x="409" y="445"/>
                  <a:pt x="412" y="442"/>
                  <a:pt x="411" y="441"/>
                </a:cubicBezTo>
                <a:cubicBezTo>
                  <a:pt x="411" y="440"/>
                  <a:pt x="410" y="437"/>
                  <a:pt x="412" y="437"/>
                </a:cubicBezTo>
                <a:cubicBezTo>
                  <a:pt x="414" y="437"/>
                  <a:pt x="415" y="435"/>
                  <a:pt x="413" y="434"/>
                </a:cubicBezTo>
                <a:cubicBezTo>
                  <a:pt x="411" y="433"/>
                  <a:pt x="410" y="436"/>
                  <a:pt x="408" y="437"/>
                </a:cubicBezTo>
                <a:cubicBezTo>
                  <a:pt x="406" y="437"/>
                  <a:pt x="406" y="438"/>
                  <a:pt x="405" y="439"/>
                </a:cubicBezTo>
                <a:cubicBezTo>
                  <a:pt x="403" y="439"/>
                  <a:pt x="401" y="439"/>
                  <a:pt x="401" y="440"/>
                </a:cubicBezTo>
                <a:cubicBezTo>
                  <a:pt x="401" y="441"/>
                  <a:pt x="400" y="440"/>
                  <a:pt x="399" y="440"/>
                </a:cubicBezTo>
                <a:cubicBezTo>
                  <a:pt x="398" y="439"/>
                  <a:pt x="395" y="442"/>
                  <a:pt x="395" y="443"/>
                </a:cubicBezTo>
                <a:cubicBezTo>
                  <a:pt x="395" y="445"/>
                  <a:pt x="395" y="446"/>
                  <a:pt x="393" y="447"/>
                </a:cubicBezTo>
                <a:cubicBezTo>
                  <a:pt x="391" y="449"/>
                  <a:pt x="390" y="451"/>
                  <a:pt x="389" y="452"/>
                </a:cubicBezTo>
                <a:cubicBezTo>
                  <a:pt x="388" y="454"/>
                  <a:pt x="387" y="452"/>
                  <a:pt x="385" y="449"/>
                </a:cubicBezTo>
                <a:cubicBezTo>
                  <a:pt x="384" y="447"/>
                  <a:pt x="381" y="447"/>
                  <a:pt x="379" y="446"/>
                </a:cubicBezTo>
                <a:cubicBezTo>
                  <a:pt x="378" y="446"/>
                  <a:pt x="376" y="447"/>
                  <a:pt x="373" y="449"/>
                </a:cubicBezTo>
                <a:cubicBezTo>
                  <a:pt x="371" y="451"/>
                  <a:pt x="369" y="450"/>
                  <a:pt x="367" y="449"/>
                </a:cubicBezTo>
                <a:cubicBezTo>
                  <a:pt x="365" y="447"/>
                  <a:pt x="360" y="442"/>
                  <a:pt x="360" y="440"/>
                </a:cubicBezTo>
                <a:cubicBezTo>
                  <a:pt x="359" y="439"/>
                  <a:pt x="360" y="437"/>
                  <a:pt x="361" y="435"/>
                </a:cubicBezTo>
                <a:cubicBezTo>
                  <a:pt x="361" y="433"/>
                  <a:pt x="360" y="429"/>
                  <a:pt x="361" y="428"/>
                </a:cubicBezTo>
                <a:cubicBezTo>
                  <a:pt x="362" y="427"/>
                  <a:pt x="362" y="426"/>
                  <a:pt x="362" y="423"/>
                </a:cubicBezTo>
                <a:cubicBezTo>
                  <a:pt x="363" y="421"/>
                  <a:pt x="360" y="422"/>
                  <a:pt x="358" y="420"/>
                </a:cubicBezTo>
                <a:cubicBezTo>
                  <a:pt x="355" y="417"/>
                  <a:pt x="351" y="418"/>
                  <a:pt x="348" y="419"/>
                </a:cubicBezTo>
                <a:cubicBezTo>
                  <a:pt x="347" y="420"/>
                  <a:pt x="346" y="420"/>
                  <a:pt x="345" y="419"/>
                </a:cubicBezTo>
                <a:cubicBezTo>
                  <a:pt x="344" y="419"/>
                  <a:pt x="342" y="419"/>
                  <a:pt x="341" y="420"/>
                </a:cubicBezTo>
                <a:cubicBezTo>
                  <a:pt x="338" y="421"/>
                  <a:pt x="338" y="418"/>
                  <a:pt x="340" y="417"/>
                </a:cubicBezTo>
                <a:cubicBezTo>
                  <a:pt x="342" y="415"/>
                  <a:pt x="339" y="410"/>
                  <a:pt x="341" y="410"/>
                </a:cubicBezTo>
                <a:cubicBezTo>
                  <a:pt x="343" y="409"/>
                  <a:pt x="344" y="406"/>
                  <a:pt x="344" y="403"/>
                </a:cubicBezTo>
                <a:cubicBezTo>
                  <a:pt x="344" y="401"/>
                  <a:pt x="344" y="400"/>
                  <a:pt x="345" y="399"/>
                </a:cubicBezTo>
                <a:cubicBezTo>
                  <a:pt x="346" y="397"/>
                  <a:pt x="348" y="397"/>
                  <a:pt x="347" y="395"/>
                </a:cubicBezTo>
                <a:cubicBezTo>
                  <a:pt x="347" y="394"/>
                  <a:pt x="346" y="394"/>
                  <a:pt x="345" y="394"/>
                </a:cubicBezTo>
                <a:cubicBezTo>
                  <a:pt x="345" y="394"/>
                  <a:pt x="344" y="394"/>
                  <a:pt x="344" y="394"/>
                </a:cubicBezTo>
                <a:cubicBezTo>
                  <a:pt x="342" y="393"/>
                  <a:pt x="341" y="394"/>
                  <a:pt x="337" y="394"/>
                </a:cubicBezTo>
                <a:cubicBezTo>
                  <a:pt x="333" y="395"/>
                  <a:pt x="331" y="397"/>
                  <a:pt x="331" y="399"/>
                </a:cubicBezTo>
                <a:cubicBezTo>
                  <a:pt x="332" y="402"/>
                  <a:pt x="330" y="401"/>
                  <a:pt x="330" y="403"/>
                </a:cubicBezTo>
                <a:cubicBezTo>
                  <a:pt x="330" y="405"/>
                  <a:pt x="327" y="406"/>
                  <a:pt x="327" y="407"/>
                </a:cubicBezTo>
                <a:cubicBezTo>
                  <a:pt x="327" y="408"/>
                  <a:pt x="325" y="407"/>
                  <a:pt x="324" y="407"/>
                </a:cubicBezTo>
                <a:cubicBezTo>
                  <a:pt x="323" y="406"/>
                  <a:pt x="315" y="408"/>
                  <a:pt x="314" y="409"/>
                </a:cubicBezTo>
                <a:cubicBezTo>
                  <a:pt x="314" y="409"/>
                  <a:pt x="313" y="408"/>
                  <a:pt x="312" y="408"/>
                </a:cubicBezTo>
                <a:cubicBezTo>
                  <a:pt x="311" y="407"/>
                  <a:pt x="310" y="406"/>
                  <a:pt x="309" y="406"/>
                </a:cubicBezTo>
                <a:cubicBezTo>
                  <a:pt x="308" y="407"/>
                  <a:pt x="307" y="404"/>
                  <a:pt x="307" y="402"/>
                </a:cubicBezTo>
                <a:cubicBezTo>
                  <a:pt x="307" y="400"/>
                  <a:pt x="304" y="398"/>
                  <a:pt x="302" y="397"/>
                </a:cubicBezTo>
                <a:cubicBezTo>
                  <a:pt x="301" y="395"/>
                  <a:pt x="301" y="391"/>
                  <a:pt x="301" y="388"/>
                </a:cubicBezTo>
                <a:cubicBezTo>
                  <a:pt x="301" y="386"/>
                  <a:pt x="300" y="381"/>
                  <a:pt x="302" y="376"/>
                </a:cubicBezTo>
                <a:cubicBezTo>
                  <a:pt x="304" y="371"/>
                  <a:pt x="299" y="371"/>
                  <a:pt x="301" y="369"/>
                </a:cubicBezTo>
                <a:cubicBezTo>
                  <a:pt x="304" y="367"/>
                  <a:pt x="301" y="366"/>
                  <a:pt x="302" y="365"/>
                </a:cubicBezTo>
                <a:cubicBezTo>
                  <a:pt x="303" y="364"/>
                  <a:pt x="305" y="364"/>
                  <a:pt x="305" y="362"/>
                </a:cubicBezTo>
                <a:cubicBezTo>
                  <a:pt x="305" y="361"/>
                  <a:pt x="306" y="361"/>
                  <a:pt x="308" y="362"/>
                </a:cubicBezTo>
                <a:cubicBezTo>
                  <a:pt x="310" y="362"/>
                  <a:pt x="312" y="359"/>
                  <a:pt x="312" y="358"/>
                </a:cubicBezTo>
                <a:cubicBezTo>
                  <a:pt x="312" y="357"/>
                  <a:pt x="312" y="357"/>
                  <a:pt x="314" y="357"/>
                </a:cubicBezTo>
                <a:cubicBezTo>
                  <a:pt x="315" y="357"/>
                  <a:pt x="315" y="357"/>
                  <a:pt x="316" y="356"/>
                </a:cubicBezTo>
                <a:cubicBezTo>
                  <a:pt x="316" y="356"/>
                  <a:pt x="316" y="355"/>
                  <a:pt x="317" y="355"/>
                </a:cubicBezTo>
                <a:cubicBezTo>
                  <a:pt x="318" y="356"/>
                  <a:pt x="319" y="357"/>
                  <a:pt x="319" y="356"/>
                </a:cubicBezTo>
                <a:cubicBezTo>
                  <a:pt x="319" y="355"/>
                  <a:pt x="320" y="355"/>
                  <a:pt x="321" y="356"/>
                </a:cubicBezTo>
                <a:cubicBezTo>
                  <a:pt x="322" y="357"/>
                  <a:pt x="324" y="358"/>
                  <a:pt x="325" y="356"/>
                </a:cubicBezTo>
                <a:cubicBezTo>
                  <a:pt x="325" y="355"/>
                  <a:pt x="326" y="356"/>
                  <a:pt x="327" y="358"/>
                </a:cubicBezTo>
                <a:cubicBezTo>
                  <a:pt x="328" y="359"/>
                  <a:pt x="329" y="359"/>
                  <a:pt x="330" y="359"/>
                </a:cubicBezTo>
                <a:cubicBezTo>
                  <a:pt x="330" y="359"/>
                  <a:pt x="331" y="359"/>
                  <a:pt x="331" y="359"/>
                </a:cubicBezTo>
                <a:cubicBezTo>
                  <a:pt x="333" y="359"/>
                  <a:pt x="333" y="358"/>
                  <a:pt x="333" y="357"/>
                </a:cubicBezTo>
                <a:cubicBezTo>
                  <a:pt x="333" y="356"/>
                  <a:pt x="335" y="360"/>
                  <a:pt x="337" y="360"/>
                </a:cubicBezTo>
                <a:cubicBezTo>
                  <a:pt x="338" y="360"/>
                  <a:pt x="337" y="359"/>
                  <a:pt x="336" y="358"/>
                </a:cubicBezTo>
                <a:cubicBezTo>
                  <a:pt x="334" y="357"/>
                  <a:pt x="336" y="356"/>
                  <a:pt x="335" y="355"/>
                </a:cubicBezTo>
                <a:cubicBezTo>
                  <a:pt x="334" y="354"/>
                  <a:pt x="336" y="353"/>
                  <a:pt x="339" y="353"/>
                </a:cubicBezTo>
                <a:cubicBezTo>
                  <a:pt x="341" y="353"/>
                  <a:pt x="341" y="354"/>
                  <a:pt x="342" y="353"/>
                </a:cubicBezTo>
                <a:cubicBezTo>
                  <a:pt x="342" y="351"/>
                  <a:pt x="343" y="353"/>
                  <a:pt x="343" y="354"/>
                </a:cubicBezTo>
                <a:cubicBezTo>
                  <a:pt x="343" y="355"/>
                  <a:pt x="347" y="353"/>
                  <a:pt x="349" y="353"/>
                </a:cubicBezTo>
                <a:cubicBezTo>
                  <a:pt x="351" y="353"/>
                  <a:pt x="353" y="355"/>
                  <a:pt x="353" y="356"/>
                </a:cubicBezTo>
                <a:cubicBezTo>
                  <a:pt x="353" y="357"/>
                  <a:pt x="354" y="358"/>
                  <a:pt x="356" y="356"/>
                </a:cubicBezTo>
                <a:cubicBezTo>
                  <a:pt x="357" y="355"/>
                  <a:pt x="358" y="354"/>
                  <a:pt x="360" y="355"/>
                </a:cubicBezTo>
                <a:cubicBezTo>
                  <a:pt x="361" y="356"/>
                  <a:pt x="362" y="358"/>
                  <a:pt x="364" y="360"/>
                </a:cubicBezTo>
                <a:cubicBezTo>
                  <a:pt x="366" y="361"/>
                  <a:pt x="363" y="363"/>
                  <a:pt x="364" y="365"/>
                </a:cubicBezTo>
                <a:cubicBezTo>
                  <a:pt x="365" y="366"/>
                  <a:pt x="364" y="368"/>
                  <a:pt x="366" y="369"/>
                </a:cubicBezTo>
                <a:cubicBezTo>
                  <a:pt x="368" y="370"/>
                  <a:pt x="366" y="373"/>
                  <a:pt x="368" y="373"/>
                </a:cubicBezTo>
                <a:cubicBezTo>
                  <a:pt x="369" y="374"/>
                  <a:pt x="370" y="376"/>
                  <a:pt x="370" y="377"/>
                </a:cubicBezTo>
                <a:cubicBezTo>
                  <a:pt x="371" y="378"/>
                  <a:pt x="373" y="379"/>
                  <a:pt x="374" y="378"/>
                </a:cubicBezTo>
                <a:cubicBezTo>
                  <a:pt x="374" y="376"/>
                  <a:pt x="375" y="374"/>
                  <a:pt x="376" y="373"/>
                </a:cubicBezTo>
                <a:cubicBezTo>
                  <a:pt x="376" y="371"/>
                  <a:pt x="374" y="366"/>
                  <a:pt x="373" y="364"/>
                </a:cubicBezTo>
                <a:cubicBezTo>
                  <a:pt x="372" y="362"/>
                  <a:pt x="373" y="362"/>
                  <a:pt x="372" y="360"/>
                </a:cubicBezTo>
                <a:cubicBezTo>
                  <a:pt x="370" y="358"/>
                  <a:pt x="369" y="354"/>
                  <a:pt x="370" y="352"/>
                </a:cubicBezTo>
                <a:cubicBezTo>
                  <a:pt x="370" y="349"/>
                  <a:pt x="373" y="344"/>
                  <a:pt x="375" y="343"/>
                </a:cubicBezTo>
                <a:cubicBezTo>
                  <a:pt x="376" y="341"/>
                  <a:pt x="378" y="342"/>
                  <a:pt x="378" y="341"/>
                </a:cubicBezTo>
                <a:cubicBezTo>
                  <a:pt x="379" y="339"/>
                  <a:pt x="381" y="337"/>
                  <a:pt x="382" y="337"/>
                </a:cubicBezTo>
                <a:cubicBezTo>
                  <a:pt x="383" y="337"/>
                  <a:pt x="384" y="337"/>
                  <a:pt x="384" y="336"/>
                </a:cubicBezTo>
                <a:cubicBezTo>
                  <a:pt x="385" y="335"/>
                  <a:pt x="386" y="334"/>
                  <a:pt x="389" y="333"/>
                </a:cubicBezTo>
                <a:cubicBezTo>
                  <a:pt x="391" y="333"/>
                  <a:pt x="390" y="331"/>
                  <a:pt x="389" y="330"/>
                </a:cubicBezTo>
                <a:cubicBezTo>
                  <a:pt x="389" y="329"/>
                  <a:pt x="390" y="328"/>
                  <a:pt x="390" y="329"/>
                </a:cubicBezTo>
                <a:cubicBezTo>
                  <a:pt x="391" y="330"/>
                  <a:pt x="392" y="330"/>
                  <a:pt x="393" y="329"/>
                </a:cubicBezTo>
                <a:cubicBezTo>
                  <a:pt x="394" y="328"/>
                  <a:pt x="396" y="327"/>
                  <a:pt x="394" y="326"/>
                </a:cubicBezTo>
                <a:cubicBezTo>
                  <a:pt x="392" y="326"/>
                  <a:pt x="392" y="326"/>
                  <a:pt x="393" y="325"/>
                </a:cubicBezTo>
                <a:cubicBezTo>
                  <a:pt x="394" y="325"/>
                  <a:pt x="393" y="322"/>
                  <a:pt x="391" y="322"/>
                </a:cubicBezTo>
                <a:cubicBezTo>
                  <a:pt x="390" y="322"/>
                  <a:pt x="390" y="321"/>
                  <a:pt x="391" y="320"/>
                </a:cubicBezTo>
                <a:cubicBezTo>
                  <a:pt x="392" y="319"/>
                  <a:pt x="390" y="317"/>
                  <a:pt x="389" y="316"/>
                </a:cubicBezTo>
                <a:cubicBezTo>
                  <a:pt x="387" y="316"/>
                  <a:pt x="389" y="315"/>
                  <a:pt x="390" y="315"/>
                </a:cubicBezTo>
                <a:cubicBezTo>
                  <a:pt x="391" y="315"/>
                  <a:pt x="390" y="310"/>
                  <a:pt x="391" y="309"/>
                </a:cubicBezTo>
                <a:cubicBezTo>
                  <a:pt x="391" y="308"/>
                  <a:pt x="393" y="308"/>
                  <a:pt x="392" y="309"/>
                </a:cubicBezTo>
                <a:cubicBezTo>
                  <a:pt x="392" y="310"/>
                  <a:pt x="391" y="312"/>
                  <a:pt x="392" y="314"/>
                </a:cubicBezTo>
                <a:cubicBezTo>
                  <a:pt x="393" y="315"/>
                  <a:pt x="394" y="316"/>
                  <a:pt x="393" y="319"/>
                </a:cubicBezTo>
                <a:cubicBezTo>
                  <a:pt x="393" y="321"/>
                  <a:pt x="394" y="320"/>
                  <a:pt x="395" y="317"/>
                </a:cubicBezTo>
                <a:cubicBezTo>
                  <a:pt x="396" y="315"/>
                  <a:pt x="397" y="312"/>
                  <a:pt x="396" y="312"/>
                </a:cubicBezTo>
                <a:cubicBezTo>
                  <a:pt x="395" y="312"/>
                  <a:pt x="395" y="309"/>
                  <a:pt x="396" y="310"/>
                </a:cubicBezTo>
                <a:cubicBezTo>
                  <a:pt x="397" y="311"/>
                  <a:pt x="397" y="312"/>
                  <a:pt x="399" y="310"/>
                </a:cubicBezTo>
                <a:cubicBezTo>
                  <a:pt x="400" y="308"/>
                  <a:pt x="402" y="305"/>
                  <a:pt x="401" y="305"/>
                </a:cubicBezTo>
                <a:cubicBezTo>
                  <a:pt x="400" y="304"/>
                  <a:pt x="402" y="303"/>
                  <a:pt x="403" y="303"/>
                </a:cubicBezTo>
                <a:cubicBezTo>
                  <a:pt x="405" y="303"/>
                  <a:pt x="409" y="302"/>
                  <a:pt x="410" y="302"/>
                </a:cubicBezTo>
                <a:cubicBezTo>
                  <a:pt x="410" y="301"/>
                  <a:pt x="408" y="301"/>
                  <a:pt x="406" y="301"/>
                </a:cubicBezTo>
                <a:cubicBezTo>
                  <a:pt x="405" y="302"/>
                  <a:pt x="403" y="302"/>
                  <a:pt x="403" y="302"/>
                </a:cubicBezTo>
                <a:cubicBezTo>
                  <a:pt x="403" y="300"/>
                  <a:pt x="408" y="299"/>
                  <a:pt x="410" y="299"/>
                </a:cubicBezTo>
                <a:cubicBezTo>
                  <a:pt x="412" y="299"/>
                  <a:pt x="411" y="296"/>
                  <a:pt x="412" y="298"/>
                </a:cubicBezTo>
                <a:cubicBezTo>
                  <a:pt x="413" y="299"/>
                  <a:pt x="415" y="299"/>
                  <a:pt x="416" y="298"/>
                </a:cubicBezTo>
                <a:cubicBezTo>
                  <a:pt x="417" y="297"/>
                  <a:pt x="416" y="295"/>
                  <a:pt x="415" y="295"/>
                </a:cubicBezTo>
                <a:cubicBezTo>
                  <a:pt x="413" y="294"/>
                  <a:pt x="416" y="293"/>
                  <a:pt x="415" y="292"/>
                </a:cubicBezTo>
                <a:cubicBezTo>
                  <a:pt x="415" y="292"/>
                  <a:pt x="416" y="288"/>
                  <a:pt x="418" y="288"/>
                </a:cubicBezTo>
                <a:cubicBezTo>
                  <a:pt x="420" y="287"/>
                  <a:pt x="419" y="286"/>
                  <a:pt x="420" y="286"/>
                </a:cubicBezTo>
                <a:cubicBezTo>
                  <a:pt x="422" y="286"/>
                  <a:pt x="422" y="284"/>
                  <a:pt x="423" y="283"/>
                </a:cubicBezTo>
                <a:cubicBezTo>
                  <a:pt x="424" y="283"/>
                  <a:pt x="425" y="283"/>
                  <a:pt x="426" y="283"/>
                </a:cubicBezTo>
                <a:cubicBezTo>
                  <a:pt x="427" y="284"/>
                  <a:pt x="428" y="284"/>
                  <a:pt x="429" y="283"/>
                </a:cubicBezTo>
                <a:cubicBezTo>
                  <a:pt x="431" y="281"/>
                  <a:pt x="435" y="279"/>
                  <a:pt x="436" y="279"/>
                </a:cubicBezTo>
                <a:cubicBezTo>
                  <a:pt x="438" y="279"/>
                  <a:pt x="441" y="277"/>
                  <a:pt x="441" y="276"/>
                </a:cubicBezTo>
                <a:cubicBezTo>
                  <a:pt x="442" y="274"/>
                  <a:pt x="443" y="277"/>
                  <a:pt x="442" y="277"/>
                </a:cubicBezTo>
                <a:cubicBezTo>
                  <a:pt x="440" y="278"/>
                  <a:pt x="443" y="279"/>
                  <a:pt x="445" y="279"/>
                </a:cubicBezTo>
                <a:cubicBezTo>
                  <a:pt x="447" y="279"/>
                  <a:pt x="446" y="279"/>
                  <a:pt x="446" y="279"/>
                </a:cubicBezTo>
                <a:cubicBezTo>
                  <a:pt x="445" y="279"/>
                  <a:pt x="443" y="280"/>
                  <a:pt x="442" y="280"/>
                </a:cubicBezTo>
                <a:cubicBezTo>
                  <a:pt x="440" y="280"/>
                  <a:pt x="439" y="280"/>
                  <a:pt x="437" y="282"/>
                </a:cubicBezTo>
                <a:cubicBezTo>
                  <a:pt x="434" y="285"/>
                  <a:pt x="435" y="286"/>
                  <a:pt x="436" y="287"/>
                </a:cubicBezTo>
                <a:cubicBezTo>
                  <a:pt x="438" y="289"/>
                  <a:pt x="440" y="288"/>
                  <a:pt x="442" y="286"/>
                </a:cubicBezTo>
                <a:cubicBezTo>
                  <a:pt x="444" y="284"/>
                  <a:pt x="444" y="283"/>
                  <a:pt x="446" y="283"/>
                </a:cubicBezTo>
                <a:cubicBezTo>
                  <a:pt x="448" y="283"/>
                  <a:pt x="453" y="281"/>
                  <a:pt x="456" y="280"/>
                </a:cubicBezTo>
                <a:cubicBezTo>
                  <a:pt x="458" y="279"/>
                  <a:pt x="457" y="279"/>
                  <a:pt x="457" y="278"/>
                </a:cubicBezTo>
                <a:cubicBezTo>
                  <a:pt x="457" y="277"/>
                  <a:pt x="461" y="277"/>
                  <a:pt x="462" y="276"/>
                </a:cubicBezTo>
                <a:cubicBezTo>
                  <a:pt x="464" y="275"/>
                  <a:pt x="462" y="274"/>
                  <a:pt x="461" y="274"/>
                </a:cubicBezTo>
                <a:cubicBezTo>
                  <a:pt x="459" y="274"/>
                  <a:pt x="460" y="272"/>
                  <a:pt x="461" y="271"/>
                </a:cubicBezTo>
                <a:cubicBezTo>
                  <a:pt x="461" y="270"/>
                  <a:pt x="458" y="272"/>
                  <a:pt x="458" y="273"/>
                </a:cubicBezTo>
                <a:cubicBezTo>
                  <a:pt x="458" y="274"/>
                  <a:pt x="455" y="275"/>
                  <a:pt x="455" y="275"/>
                </a:cubicBezTo>
                <a:cubicBezTo>
                  <a:pt x="455" y="278"/>
                  <a:pt x="455" y="276"/>
                  <a:pt x="454" y="277"/>
                </a:cubicBezTo>
                <a:cubicBezTo>
                  <a:pt x="452" y="278"/>
                  <a:pt x="446" y="277"/>
                  <a:pt x="446" y="276"/>
                </a:cubicBezTo>
                <a:cubicBezTo>
                  <a:pt x="446" y="274"/>
                  <a:pt x="442" y="274"/>
                  <a:pt x="442" y="272"/>
                </a:cubicBezTo>
                <a:cubicBezTo>
                  <a:pt x="441" y="270"/>
                  <a:pt x="439" y="270"/>
                  <a:pt x="441" y="268"/>
                </a:cubicBezTo>
                <a:cubicBezTo>
                  <a:pt x="443" y="266"/>
                  <a:pt x="441" y="265"/>
                  <a:pt x="439" y="266"/>
                </a:cubicBezTo>
                <a:cubicBezTo>
                  <a:pt x="437" y="268"/>
                  <a:pt x="437" y="265"/>
                  <a:pt x="439" y="265"/>
                </a:cubicBezTo>
                <a:cubicBezTo>
                  <a:pt x="441" y="264"/>
                  <a:pt x="445" y="263"/>
                  <a:pt x="443" y="259"/>
                </a:cubicBezTo>
                <a:cubicBezTo>
                  <a:pt x="441" y="255"/>
                  <a:pt x="428" y="260"/>
                  <a:pt x="424" y="262"/>
                </a:cubicBezTo>
                <a:cubicBezTo>
                  <a:pt x="421" y="264"/>
                  <a:pt x="417" y="270"/>
                  <a:pt x="415" y="270"/>
                </a:cubicBezTo>
                <a:cubicBezTo>
                  <a:pt x="413" y="270"/>
                  <a:pt x="418" y="267"/>
                  <a:pt x="419" y="266"/>
                </a:cubicBezTo>
                <a:cubicBezTo>
                  <a:pt x="420" y="264"/>
                  <a:pt x="419" y="263"/>
                  <a:pt x="420" y="264"/>
                </a:cubicBezTo>
                <a:cubicBezTo>
                  <a:pt x="421" y="264"/>
                  <a:pt x="424" y="260"/>
                  <a:pt x="426" y="258"/>
                </a:cubicBezTo>
                <a:cubicBezTo>
                  <a:pt x="427" y="257"/>
                  <a:pt x="428" y="257"/>
                  <a:pt x="429" y="257"/>
                </a:cubicBezTo>
                <a:cubicBezTo>
                  <a:pt x="430" y="257"/>
                  <a:pt x="430" y="257"/>
                  <a:pt x="430" y="257"/>
                </a:cubicBezTo>
                <a:cubicBezTo>
                  <a:pt x="431" y="256"/>
                  <a:pt x="432" y="255"/>
                  <a:pt x="433" y="253"/>
                </a:cubicBezTo>
                <a:cubicBezTo>
                  <a:pt x="435" y="251"/>
                  <a:pt x="458" y="252"/>
                  <a:pt x="460" y="252"/>
                </a:cubicBezTo>
                <a:cubicBezTo>
                  <a:pt x="462" y="252"/>
                  <a:pt x="466" y="249"/>
                  <a:pt x="468" y="247"/>
                </a:cubicBezTo>
                <a:cubicBezTo>
                  <a:pt x="469" y="245"/>
                  <a:pt x="470" y="245"/>
                  <a:pt x="473" y="245"/>
                </a:cubicBezTo>
                <a:cubicBezTo>
                  <a:pt x="476" y="245"/>
                  <a:pt x="478" y="243"/>
                  <a:pt x="479" y="242"/>
                </a:cubicBezTo>
                <a:cubicBezTo>
                  <a:pt x="481" y="241"/>
                  <a:pt x="480" y="240"/>
                  <a:pt x="479" y="240"/>
                </a:cubicBezTo>
                <a:cubicBezTo>
                  <a:pt x="478" y="240"/>
                  <a:pt x="476" y="239"/>
                  <a:pt x="478" y="239"/>
                </a:cubicBezTo>
                <a:cubicBezTo>
                  <a:pt x="479" y="239"/>
                  <a:pt x="480" y="238"/>
                  <a:pt x="480" y="236"/>
                </a:cubicBezTo>
                <a:cubicBezTo>
                  <a:pt x="481" y="234"/>
                  <a:pt x="480" y="235"/>
                  <a:pt x="478" y="233"/>
                </a:cubicBezTo>
                <a:cubicBezTo>
                  <a:pt x="477" y="231"/>
                  <a:pt x="476" y="232"/>
                  <a:pt x="475" y="233"/>
                </a:cubicBezTo>
                <a:cubicBezTo>
                  <a:pt x="475" y="233"/>
                  <a:pt x="474" y="234"/>
                  <a:pt x="474" y="233"/>
                </a:cubicBezTo>
                <a:cubicBezTo>
                  <a:pt x="472" y="233"/>
                  <a:pt x="475" y="231"/>
                  <a:pt x="473" y="230"/>
                </a:cubicBezTo>
                <a:cubicBezTo>
                  <a:pt x="472" y="229"/>
                  <a:pt x="469" y="230"/>
                  <a:pt x="467" y="232"/>
                </a:cubicBezTo>
                <a:cubicBezTo>
                  <a:pt x="466" y="233"/>
                  <a:pt x="465" y="233"/>
                  <a:pt x="465" y="233"/>
                </a:cubicBezTo>
                <a:cubicBezTo>
                  <a:pt x="464" y="233"/>
                  <a:pt x="464" y="232"/>
                  <a:pt x="463" y="233"/>
                </a:cubicBezTo>
                <a:cubicBezTo>
                  <a:pt x="461" y="235"/>
                  <a:pt x="461" y="232"/>
                  <a:pt x="462" y="232"/>
                </a:cubicBezTo>
                <a:cubicBezTo>
                  <a:pt x="463" y="231"/>
                  <a:pt x="463" y="232"/>
                  <a:pt x="464" y="231"/>
                </a:cubicBezTo>
                <a:cubicBezTo>
                  <a:pt x="465" y="230"/>
                  <a:pt x="466" y="231"/>
                  <a:pt x="468" y="229"/>
                </a:cubicBezTo>
                <a:cubicBezTo>
                  <a:pt x="470" y="228"/>
                  <a:pt x="472" y="229"/>
                  <a:pt x="473" y="228"/>
                </a:cubicBezTo>
                <a:cubicBezTo>
                  <a:pt x="473" y="226"/>
                  <a:pt x="472" y="225"/>
                  <a:pt x="470" y="226"/>
                </a:cubicBezTo>
                <a:cubicBezTo>
                  <a:pt x="469" y="226"/>
                  <a:pt x="468" y="225"/>
                  <a:pt x="467" y="225"/>
                </a:cubicBezTo>
                <a:cubicBezTo>
                  <a:pt x="466" y="224"/>
                  <a:pt x="465" y="223"/>
                  <a:pt x="465" y="224"/>
                </a:cubicBezTo>
                <a:cubicBezTo>
                  <a:pt x="464" y="224"/>
                  <a:pt x="464" y="224"/>
                  <a:pt x="463" y="223"/>
                </a:cubicBezTo>
                <a:cubicBezTo>
                  <a:pt x="463" y="223"/>
                  <a:pt x="463" y="223"/>
                  <a:pt x="462" y="223"/>
                </a:cubicBezTo>
                <a:cubicBezTo>
                  <a:pt x="461" y="224"/>
                  <a:pt x="460" y="223"/>
                  <a:pt x="459" y="221"/>
                </a:cubicBezTo>
                <a:cubicBezTo>
                  <a:pt x="458" y="219"/>
                  <a:pt x="454" y="216"/>
                  <a:pt x="452" y="216"/>
                </a:cubicBezTo>
                <a:cubicBezTo>
                  <a:pt x="450" y="215"/>
                  <a:pt x="451" y="214"/>
                  <a:pt x="452" y="215"/>
                </a:cubicBezTo>
                <a:cubicBezTo>
                  <a:pt x="454" y="215"/>
                  <a:pt x="455" y="214"/>
                  <a:pt x="456" y="213"/>
                </a:cubicBezTo>
                <a:cubicBezTo>
                  <a:pt x="456" y="212"/>
                  <a:pt x="455" y="211"/>
                  <a:pt x="454" y="211"/>
                </a:cubicBezTo>
                <a:cubicBezTo>
                  <a:pt x="453" y="211"/>
                  <a:pt x="453" y="209"/>
                  <a:pt x="454" y="208"/>
                </a:cubicBezTo>
                <a:cubicBezTo>
                  <a:pt x="454" y="208"/>
                  <a:pt x="451" y="206"/>
                  <a:pt x="451" y="205"/>
                </a:cubicBezTo>
                <a:cubicBezTo>
                  <a:pt x="451" y="204"/>
                  <a:pt x="449" y="204"/>
                  <a:pt x="449" y="203"/>
                </a:cubicBezTo>
                <a:cubicBezTo>
                  <a:pt x="449" y="202"/>
                  <a:pt x="448" y="201"/>
                  <a:pt x="448" y="200"/>
                </a:cubicBezTo>
                <a:cubicBezTo>
                  <a:pt x="448" y="199"/>
                  <a:pt x="445" y="196"/>
                  <a:pt x="445" y="195"/>
                </a:cubicBezTo>
                <a:cubicBezTo>
                  <a:pt x="445" y="194"/>
                  <a:pt x="443" y="193"/>
                  <a:pt x="443" y="191"/>
                </a:cubicBezTo>
                <a:cubicBezTo>
                  <a:pt x="442" y="190"/>
                  <a:pt x="441" y="190"/>
                  <a:pt x="441" y="193"/>
                </a:cubicBezTo>
                <a:cubicBezTo>
                  <a:pt x="440" y="195"/>
                  <a:pt x="438" y="195"/>
                  <a:pt x="439" y="195"/>
                </a:cubicBezTo>
                <a:cubicBezTo>
                  <a:pt x="440" y="197"/>
                  <a:pt x="439" y="197"/>
                  <a:pt x="438" y="198"/>
                </a:cubicBezTo>
                <a:cubicBezTo>
                  <a:pt x="437" y="199"/>
                  <a:pt x="439" y="200"/>
                  <a:pt x="437" y="200"/>
                </a:cubicBezTo>
                <a:cubicBezTo>
                  <a:pt x="436" y="200"/>
                  <a:pt x="437" y="203"/>
                  <a:pt x="436" y="202"/>
                </a:cubicBezTo>
                <a:cubicBezTo>
                  <a:pt x="435" y="201"/>
                  <a:pt x="433" y="201"/>
                  <a:pt x="433" y="202"/>
                </a:cubicBezTo>
                <a:cubicBezTo>
                  <a:pt x="433" y="204"/>
                  <a:pt x="430" y="205"/>
                  <a:pt x="429" y="205"/>
                </a:cubicBezTo>
                <a:cubicBezTo>
                  <a:pt x="428" y="205"/>
                  <a:pt x="428" y="202"/>
                  <a:pt x="427" y="203"/>
                </a:cubicBezTo>
                <a:cubicBezTo>
                  <a:pt x="426" y="203"/>
                  <a:pt x="426" y="203"/>
                  <a:pt x="426" y="202"/>
                </a:cubicBezTo>
                <a:cubicBezTo>
                  <a:pt x="425" y="201"/>
                  <a:pt x="425" y="201"/>
                  <a:pt x="424" y="201"/>
                </a:cubicBezTo>
                <a:cubicBezTo>
                  <a:pt x="423" y="201"/>
                  <a:pt x="422" y="201"/>
                  <a:pt x="422" y="199"/>
                </a:cubicBezTo>
                <a:cubicBezTo>
                  <a:pt x="423" y="198"/>
                  <a:pt x="419" y="197"/>
                  <a:pt x="420" y="196"/>
                </a:cubicBezTo>
                <a:cubicBezTo>
                  <a:pt x="421" y="196"/>
                  <a:pt x="420" y="194"/>
                  <a:pt x="420" y="192"/>
                </a:cubicBezTo>
                <a:cubicBezTo>
                  <a:pt x="420" y="189"/>
                  <a:pt x="421" y="189"/>
                  <a:pt x="421" y="188"/>
                </a:cubicBezTo>
                <a:cubicBezTo>
                  <a:pt x="421" y="187"/>
                  <a:pt x="420" y="187"/>
                  <a:pt x="419" y="188"/>
                </a:cubicBezTo>
                <a:cubicBezTo>
                  <a:pt x="418" y="188"/>
                  <a:pt x="418" y="188"/>
                  <a:pt x="418" y="187"/>
                </a:cubicBezTo>
                <a:cubicBezTo>
                  <a:pt x="417" y="187"/>
                  <a:pt x="417" y="187"/>
                  <a:pt x="417" y="187"/>
                </a:cubicBezTo>
                <a:cubicBezTo>
                  <a:pt x="415" y="187"/>
                  <a:pt x="412" y="187"/>
                  <a:pt x="412" y="185"/>
                </a:cubicBezTo>
                <a:cubicBezTo>
                  <a:pt x="411" y="183"/>
                  <a:pt x="410" y="184"/>
                  <a:pt x="410" y="183"/>
                </a:cubicBezTo>
                <a:cubicBezTo>
                  <a:pt x="409" y="181"/>
                  <a:pt x="408" y="182"/>
                  <a:pt x="408" y="181"/>
                </a:cubicBezTo>
                <a:cubicBezTo>
                  <a:pt x="408" y="180"/>
                  <a:pt x="407" y="180"/>
                  <a:pt x="406" y="179"/>
                </a:cubicBezTo>
                <a:cubicBezTo>
                  <a:pt x="405" y="179"/>
                  <a:pt x="404" y="178"/>
                  <a:pt x="403" y="178"/>
                </a:cubicBezTo>
                <a:cubicBezTo>
                  <a:pt x="401" y="178"/>
                  <a:pt x="399" y="179"/>
                  <a:pt x="399" y="179"/>
                </a:cubicBezTo>
                <a:cubicBezTo>
                  <a:pt x="398" y="180"/>
                  <a:pt x="397" y="179"/>
                  <a:pt x="397" y="179"/>
                </a:cubicBezTo>
                <a:cubicBezTo>
                  <a:pt x="396" y="179"/>
                  <a:pt x="395" y="178"/>
                  <a:pt x="395" y="179"/>
                </a:cubicBezTo>
                <a:cubicBezTo>
                  <a:pt x="394" y="179"/>
                  <a:pt x="394" y="178"/>
                  <a:pt x="391" y="178"/>
                </a:cubicBezTo>
                <a:cubicBezTo>
                  <a:pt x="389" y="177"/>
                  <a:pt x="386" y="177"/>
                  <a:pt x="386" y="178"/>
                </a:cubicBezTo>
                <a:cubicBezTo>
                  <a:pt x="385" y="178"/>
                  <a:pt x="384" y="179"/>
                  <a:pt x="384" y="181"/>
                </a:cubicBezTo>
                <a:cubicBezTo>
                  <a:pt x="384" y="183"/>
                  <a:pt x="386" y="182"/>
                  <a:pt x="387" y="184"/>
                </a:cubicBezTo>
                <a:cubicBezTo>
                  <a:pt x="387" y="185"/>
                  <a:pt x="386" y="184"/>
                  <a:pt x="386" y="186"/>
                </a:cubicBezTo>
                <a:cubicBezTo>
                  <a:pt x="385" y="187"/>
                  <a:pt x="384" y="187"/>
                  <a:pt x="384" y="188"/>
                </a:cubicBezTo>
                <a:cubicBezTo>
                  <a:pt x="384" y="189"/>
                  <a:pt x="385" y="188"/>
                  <a:pt x="386" y="190"/>
                </a:cubicBezTo>
                <a:cubicBezTo>
                  <a:pt x="386" y="192"/>
                  <a:pt x="387" y="192"/>
                  <a:pt x="387" y="194"/>
                </a:cubicBezTo>
                <a:cubicBezTo>
                  <a:pt x="387" y="196"/>
                  <a:pt x="386" y="196"/>
                  <a:pt x="386" y="196"/>
                </a:cubicBezTo>
                <a:cubicBezTo>
                  <a:pt x="385" y="196"/>
                  <a:pt x="386" y="197"/>
                  <a:pt x="384" y="199"/>
                </a:cubicBezTo>
                <a:cubicBezTo>
                  <a:pt x="383" y="200"/>
                  <a:pt x="382" y="202"/>
                  <a:pt x="383" y="203"/>
                </a:cubicBezTo>
                <a:cubicBezTo>
                  <a:pt x="384" y="204"/>
                  <a:pt x="388" y="205"/>
                  <a:pt x="389" y="208"/>
                </a:cubicBezTo>
                <a:cubicBezTo>
                  <a:pt x="391" y="211"/>
                  <a:pt x="391" y="215"/>
                  <a:pt x="390" y="217"/>
                </a:cubicBezTo>
                <a:cubicBezTo>
                  <a:pt x="390" y="220"/>
                  <a:pt x="387" y="221"/>
                  <a:pt x="384" y="223"/>
                </a:cubicBezTo>
                <a:cubicBezTo>
                  <a:pt x="382" y="226"/>
                  <a:pt x="379" y="225"/>
                  <a:pt x="378" y="225"/>
                </a:cubicBezTo>
                <a:cubicBezTo>
                  <a:pt x="377" y="226"/>
                  <a:pt x="378" y="228"/>
                  <a:pt x="379" y="230"/>
                </a:cubicBezTo>
                <a:cubicBezTo>
                  <a:pt x="381" y="231"/>
                  <a:pt x="380" y="232"/>
                  <a:pt x="381" y="234"/>
                </a:cubicBezTo>
                <a:cubicBezTo>
                  <a:pt x="381" y="236"/>
                  <a:pt x="381" y="237"/>
                  <a:pt x="382" y="239"/>
                </a:cubicBezTo>
                <a:cubicBezTo>
                  <a:pt x="383" y="241"/>
                  <a:pt x="382" y="241"/>
                  <a:pt x="381" y="242"/>
                </a:cubicBezTo>
                <a:cubicBezTo>
                  <a:pt x="379" y="244"/>
                  <a:pt x="381" y="243"/>
                  <a:pt x="381" y="245"/>
                </a:cubicBezTo>
                <a:cubicBezTo>
                  <a:pt x="382" y="246"/>
                  <a:pt x="381" y="245"/>
                  <a:pt x="380" y="244"/>
                </a:cubicBezTo>
                <a:cubicBezTo>
                  <a:pt x="378" y="244"/>
                  <a:pt x="377" y="246"/>
                  <a:pt x="377" y="247"/>
                </a:cubicBezTo>
                <a:cubicBezTo>
                  <a:pt x="377" y="248"/>
                  <a:pt x="376" y="247"/>
                  <a:pt x="375" y="247"/>
                </a:cubicBezTo>
                <a:cubicBezTo>
                  <a:pt x="375" y="246"/>
                  <a:pt x="374" y="246"/>
                  <a:pt x="374" y="246"/>
                </a:cubicBezTo>
                <a:cubicBezTo>
                  <a:pt x="373" y="246"/>
                  <a:pt x="374" y="244"/>
                  <a:pt x="372" y="243"/>
                </a:cubicBezTo>
                <a:cubicBezTo>
                  <a:pt x="370" y="242"/>
                  <a:pt x="369" y="241"/>
                  <a:pt x="369" y="240"/>
                </a:cubicBezTo>
                <a:cubicBezTo>
                  <a:pt x="369" y="239"/>
                  <a:pt x="366" y="238"/>
                  <a:pt x="366" y="236"/>
                </a:cubicBezTo>
                <a:cubicBezTo>
                  <a:pt x="366" y="235"/>
                  <a:pt x="367" y="231"/>
                  <a:pt x="366" y="230"/>
                </a:cubicBezTo>
                <a:cubicBezTo>
                  <a:pt x="365" y="229"/>
                  <a:pt x="366" y="227"/>
                  <a:pt x="366" y="226"/>
                </a:cubicBezTo>
                <a:cubicBezTo>
                  <a:pt x="367" y="225"/>
                  <a:pt x="366" y="224"/>
                  <a:pt x="364" y="224"/>
                </a:cubicBezTo>
                <a:cubicBezTo>
                  <a:pt x="362" y="224"/>
                  <a:pt x="360" y="223"/>
                  <a:pt x="358" y="223"/>
                </a:cubicBezTo>
                <a:cubicBezTo>
                  <a:pt x="355" y="223"/>
                  <a:pt x="354" y="223"/>
                  <a:pt x="353" y="222"/>
                </a:cubicBezTo>
                <a:cubicBezTo>
                  <a:pt x="352" y="222"/>
                  <a:pt x="350" y="220"/>
                  <a:pt x="347" y="220"/>
                </a:cubicBezTo>
                <a:cubicBezTo>
                  <a:pt x="344" y="219"/>
                  <a:pt x="343" y="217"/>
                  <a:pt x="343" y="216"/>
                </a:cubicBezTo>
                <a:cubicBezTo>
                  <a:pt x="343" y="216"/>
                  <a:pt x="340" y="215"/>
                  <a:pt x="339" y="214"/>
                </a:cubicBezTo>
                <a:cubicBezTo>
                  <a:pt x="338" y="213"/>
                  <a:pt x="336" y="213"/>
                  <a:pt x="334" y="213"/>
                </a:cubicBezTo>
                <a:cubicBezTo>
                  <a:pt x="334" y="213"/>
                  <a:pt x="333" y="212"/>
                  <a:pt x="332" y="212"/>
                </a:cubicBezTo>
                <a:cubicBezTo>
                  <a:pt x="331" y="211"/>
                  <a:pt x="330" y="211"/>
                  <a:pt x="329" y="211"/>
                </a:cubicBezTo>
                <a:cubicBezTo>
                  <a:pt x="327" y="211"/>
                  <a:pt x="323" y="213"/>
                  <a:pt x="322" y="213"/>
                </a:cubicBezTo>
                <a:cubicBezTo>
                  <a:pt x="322" y="213"/>
                  <a:pt x="323" y="211"/>
                  <a:pt x="323" y="211"/>
                </a:cubicBezTo>
                <a:cubicBezTo>
                  <a:pt x="323" y="210"/>
                  <a:pt x="322" y="207"/>
                  <a:pt x="321" y="205"/>
                </a:cubicBezTo>
                <a:cubicBezTo>
                  <a:pt x="321" y="203"/>
                  <a:pt x="320" y="201"/>
                  <a:pt x="318" y="202"/>
                </a:cubicBezTo>
                <a:cubicBezTo>
                  <a:pt x="316" y="202"/>
                  <a:pt x="314" y="201"/>
                  <a:pt x="313" y="200"/>
                </a:cubicBezTo>
                <a:cubicBezTo>
                  <a:pt x="313" y="200"/>
                  <a:pt x="313" y="195"/>
                  <a:pt x="313" y="192"/>
                </a:cubicBezTo>
                <a:cubicBezTo>
                  <a:pt x="314" y="190"/>
                  <a:pt x="316" y="187"/>
                  <a:pt x="316" y="185"/>
                </a:cubicBezTo>
                <a:cubicBezTo>
                  <a:pt x="316" y="184"/>
                  <a:pt x="318" y="183"/>
                  <a:pt x="319" y="183"/>
                </a:cubicBezTo>
                <a:cubicBezTo>
                  <a:pt x="320" y="182"/>
                  <a:pt x="319" y="180"/>
                  <a:pt x="321" y="180"/>
                </a:cubicBezTo>
                <a:cubicBezTo>
                  <a:pt x="322" y="179"/>
                  <a:pt x="322" y="179"/>
                  <a:pt x="323" y="178"/>
                </a:cubicBezTo>
                <a:cubicBezTo>
                  <a:pt x="323" y="177"/>
                  <a:pt x="324" y="177"/>
                  <a:pt x="324" y="176"/>
                </a:cubicBezTo>
                <a:cubicBezTo>
                  <a:pt x="323" y="175"/>
                  <a:pt x="323" y="175"/>
                  <a:pt x="326" y="175"/>
                </a:cubicBezTo>
                <a:cubicBezTo>
                  <a:pt x="328" y="175"/>
                  <a:pt x="331" y="174"/>
                  <a:pt x="330" y="172"/>
                </a:cubicBezTo>
                <a:cubicBezTo>
                  <a:pt x="330" y="170"/>
                  <a:pt x="324" y="172"/>
                  <a:pt x="324" y="170"/>
                </a:cubicBezTo>
                <a:cubicBezTo>
                  <a:pt x="324" y="168"/>
                  <a:pt x="317" y="168"/>
                  <a:pt x="318" y="167"/>
                </a:cubicBezTo>
                <a:cubicBezTo>
                  <a:pt x="318" y="166"/>
                  <a:pt x="325" y="168"/>
                  <a:pt x="327" y="169"/>
                </a:cubicBezTo>
                <a:cubicBezTo>
                  <a:pt x="330" y="170"/>
                  <a:pt x="330" y="169"/>
                  <a:pt x="332" y="169"/>
                </a:cubicBezTo>
                <a:cubicBezTo>
                  <a:pt x="334" y="169"/>
                  <a:pt x="333" y="167"/>
                  <a:pt x="333" y="166"/>
                </a:cubicBezTo>
                <a:cubicBezTo>
                  <a:pt x="334" y="165"/>
                  <a:pt x="335" y="166"/>
                  <a:pt x="336" y="166"/>
                </a:cubicBezTo>
                <a:cubicBezTo>
                  <a:pt x="337" y="167"/>
                  <a:pt x="339" y="167"/>
                  <a:pt x="340" y="167"/>
                </a:cubicBezTo>
                <a:cubicBezTo>
                  <a:pt x="342" y="166"/>
                  <a:pt x="344" y="162"/>
                  <a:pt x="346" y="161"/>
                </a:cubicBezTo>
                <a:cubicBezTo>
                  <a:pt x="347" y="159"/>
                  <a:pt x="346" y="158"/>
                  <a:pt x="342" y="158"/>
                </a:cubicBezTo>
                <a:cubicBezTo>
                  <a:pt x="339" y="159"/>
                  <a:pt x="337" y="157"/>
                  <a:pt x="335" y="156"/>
                </a:cubicBezTo>
                <a:cubicBezTo>
                  <a:pt x="333" y="155"/>
                  <a:pt x="333" y="153"/>
                  <a:pt x="335" y="154"/>
                </a:cubicBezTo>
                <a:cubicBezTo>
                  <a:pt x="337" y="154"/>
                  <a:pt x="342" y="158"/>
                  <a:pt x="344" y="158"/>
                </a:cubicBezTo>
                <a:cubicBezTo>
                  <a:pt x="346" y="158"/>
                  <a:pt x="349" y="154"/>
                  <a:pt x="350" y="153"/>
                </a:cubicBezTo>
                <a:cubicBezTo>
                  <a:pt x="352" y="152"/>
                  <a:pt x="349" y="152"/>
                  <a:pt x="348" y="151"/>
                </a:cubicBezTo>
                <a:cubicBezTo>
                  <a:pt x="347" y="150"/>
                  <a:pt x="350" y="149"/>
                  <a:pt x="351" y="149"/>
                </a:cubicBezTo>
                <a:cubicBezTo>
                  <a:pt x="353" y="149"/>
                  <a:pt x="353" y="151"/>
                  <a:pt x="354" y="151"/>
                </a:cubicBezTo>
                <a:cubicBezTo>
                  <a:pt x="354" y="152"/>
                  <a:pt x="357" y="151"/>
                  <a:pt x="358" y="151"/>
                </a:cubicBezTo>
                <a:cubicBezTo>
                  <a:pt x="360" y="151"/>
                  <a:pt x="358" y="149"/>
                  <a:pt x="356" y="148"/>
                </a:cubicBezTo>
                <a:cubicBezTo>
                  <a:pt x="354" y="147"/>
                  <a:pt x="356" y="145"/>
                  <a:pt x="357" y="147"/>
                </a:cubicBezTo>
                <a:cubicBezTo>
                  <a:pt x="357" y="148"/>
                  <a:pt x="359" y="148"/>
                  <a:pt x="360" y="149"/>
                </a:cubicBezTo>
                <a:cubicBezTo>
                  <a:pt x="361" y="151"/>
                  <a:pt x="361" y="150"/>
                  <a:pt x="363" y="149"/>
                </a:cubicBezTo>
                <a:cubicBezTo>
                  <a:pt x="365" y="149"/>
                  <a:pt x="366" y="148"/>
                  <a:pt x="367" y="146"/>
                </a:cubicBezTo>
                <a:cubicBezTo>
                  <a:pt x="368" y="145"/>
                  <a:pt x="368" y="147"/>
                  <a:pt x="370" y="145"/>
                </a:cubicBezTo>
                <a:cubicBezTo>
                  <a:pt x="371" y="143"/>
                  <a:pt x="369" y="141"/>
                  <a:pt x="368" y="140"/>
                </a:cubicBezTo>
                <a:cubicBezTo>
                  <a:pt x="366" y="139"/>
                  <a:pt x="368" y="138"/>
                  <a:pt x="366" y="137"/>
                </a:cubicBezTo>
                <a:cubicBezTo>
                  <a:pt x="365" y="136"/>
                  <a:pt x="364" y="135"/>
                  <a:pt x="366" y="135"/>
                </a:cubicBezTo>
                <a:cubicBezTo>
                  <a:pt x="368" y="136"/>
                  <a:pt x="370" y="135"/>
                  <a:pt x="370" y="134"/>
                </a:cubicBezTo>
                <a:cubicBezTo>
                  <a:pt x="371" y="133"/>
                  <a:pt x="368" y="132"/>
                  <a:pt x="369" y="131"/>
                </a:cubicBezTo>
                <a:cubicBezTo>
                  <a:pt x="371" y="130"/>
                  <a:pt x="370" y="129"/>
                  <a:pt x="368" y="129"/>
                </a:cubicBezTo>
                <a:cubicBezTo>
                  <a:pt x="366" y="129"/>
                  <a:pt x="365" y="129"/>
                  <a:pt x="365" y="127"/>
                </a:cubicBezTo>
                <a:cubicBezTo>
                  <a:pt x="365" y="126"/>
                  <a:pt x="362" y="127"/>
                  <a:pt x="360" y="126"/>
                </a:cubicBezTo>
                <a:cubicBezTo>
                  <a:pt x="358" y="125"/>
                  <a:pt x="354" y="125"/>
                  <a:pt x="353" y="125"/>
                </a:cubicBezTo>
                <a:cubicBezTo>
                  <a:pt x="352" y="125"/>
                  <a:pt x="352" y="129"/>
                  <a:pt x="354" y="129"/>
                </a:cubicBezTo>
                <a:cubicBezTo>
                  <a:pt x="355" y="129"/>
                  <a:pt x="356" y="131"/>
                  <a:pt x="355" y="131"/>
                </a:cubicBezTo>
                <a:cubicBezTo>
                  <a:pt x="354" y="132"/>
                  <a:pt x="355" y="133"/>
                  <a:pt x="354" y="133"/>
                </a:cubicBezTo>
                <a:cubicBezTo>
                  <a:pt x="353" y="133"/>
                  <a:pt x="352" y="133"/>
                  <a:pt x="351" y="135"/>
                </a:cubicBezTo>
                <a:cubicBezTo>
                  <a:pt x="351" y="138"/>
                  <a:pt x="351" y="139"/>
                  <a:pt x="349" y="139"/>
                </a:cubicBezTo>
                <a:cubicBezTo>
                  <a:pt x="348" y="140"/>
                  <a:pt x="348" y="139"/>
                  <a:pt x="348" y="138"/>
                </a:cubicBezTo>
                <a:cubicBezTo>
                  <a:pt x="348" y="137"/>
                  <a:pt x="348" y="137"/>
                  <a:pt x="347" y="137"/>
                </a:cubicBezTo>
                <a:cubicBezTo>
                  <a:pt x="346" y="137"/>
                  <a:pt x="346" y="140"/>
                  <a:pt x="347" y="140"/>
                </a:cubicBezTo>
                <a:cubicBezTo>
                  <a:pt x="348" y="140"/>
                  <a:pt x="348" y="141"/>
                  <a:pt x="348" y="143"/>
                </a:cubicBezTo>
                <a:cubicBezTo>
                  <a:pt x="349" y="144"/>
                  <a:pt x="346" y="143"/>
                  <a:pt x="345" y="145"/>
                </a:cubicBezTo>
                <a:cubicBezTo>
                  <a:pt x="345" y="147"/>
                  <a:pt x="344" y="144"/>
                  <a:pt x="343" y="143"/>
                </a:cubicBezTo>
                <a:cubicBezTo>
                  <a:pt x="342" y="142"/>
                  <a:pt x="340" y="140"/>
                  <a:pt x="340" y="139"/>
                </a:cubicBezTo>
                <a:cubicBezTo>
                  <a:pt x="340" y="137"/>
                  <a:pt x="341" y="137"/>
                  <a:pt x="342" y="137"/>
                </a:cubicBezTo>
                <a:cubicBezTo>
                  <a:pt x="343" y="136"/>
                  <a:pt x="342" y="136"/>
                  <a:pt x="342" y="134"/>
                </a:cubicBezTo>
                <a:cubicBezTo>
                  <a:pt x="342" y="132"/>
                  <a:pt x="341" y="133"/>
                  <a:pt x="339" y="131"/>
                </a:cubicBezTo>
                <a:cubicBezTo>
                  <a:pt x="338" y="129"/>
                  <a:pt x="336" y="129"/>
                  <a:pt x="335" y="130"/>
                </a:cubicBezTo>
                <a:cubicBezTo>
                  <a:pt x="334" y="131"/>
                  <a:pt x="335" y="132"/>
                  <a:pt x="334" y="133"/>
                </a:cubicBezTo>
                <a:cubicBezTo>
                  <a:pt x="332" y="134"/>
                  <a:pt x="333" y="136"/>
                  <a:pt x="332" y="136"/>
                </a:cubicBezTo>
                <a:cubicBezTo>
                  <a:pt x="331" y="137"/>
                  <a:pt x="331" y="132"/>
                  <a:pt x="330" y="131"/>
                </a:cubicBezTo>
                <a:cubicBezTo>
                  <a:pt x="329" y="131"/>
                  <a:pt x="329" y="130"/>
                  <a:pt x="331" y="129"/>
                </a:cubicBezTo>
                <a:cubicBezTo>
                  <a:pt x="332" y="129"/>
                  <a:pt x="333" y="128"/>
                  <a:pt x="332" y="128"/>
                </a:cubicBezTo>
                <a:cubicBezTo>
                  <a:pt x="331" y="128"/>
                  <a:pt x="329" y="126"/>
                  <a:pt x="328" y="126"/>
                </a:cubicBezTo>
                <a:cubicBezTo>
                  <a:pt x="327" y="126"/>
                  <a:pt x="327" y="126"/>
                  <a:pt x="326" y="127"/>
                </a:cubicBezTo>
                <a:cubicBezTo>
                  <a:pt x="326" y="127"/>
                  <a:pt x="325" y="127"/>
                  <a:pt x="324" y="127"/>
                </a:cubicBezTo>
                <a:cubicBezTo>
                  <a:pt x="324" y="126"/>
                  <a:pt x="325" y="124"/>
                  <a:pt x="325" y="123"/>
                </a:cubicBezTo>
                <a:cubicBezTo>
                  <a:pt x="325" y="123"/>
                  <a:pt x="325" y="123"/>
                  <a:pt x="326" y="123"/>
                </a:cubicBezTo>
                <a:cubicBezTo>
                  <a:pt x="326" y="123"/>
                  <a:pt x="327" y="123"/>
                  <a:pt x="327" y="122"/>
                </a:cubicBezTo>
                <a:cubicBezTo>
                  <a:pt x="328" y="121"/>
                  <a:pt x="324" y="121"/>
                  <a:pt x="324" y="120"/>
                </a:cubicBezTo>
                <a:cubicBezTo>
                  <a:pt x="324" y="118"/>
                  <a:pt x="322" y="118"/>
                  <a:pt x="321" y="117"/>
                </a:cubicBezTo>
                <a:cubicBezTo>
                  <a:pt x="320" y="117"/>
                  <a:pt x="321" y="115"/>
                  <a:pt x="321" y="114"/>
                </a:cubicBezTo>
                <a:cubicBezTo>
                  <a:pt x="320" y="113"/>
                  <a:pt x="317" y="110"/>
                  <a:pt x="315" y="110"/>
                </a:cubicBezTo>
                <a:cubicBezTo>
                  <a:pt x="315" y="110"/>
                  <a:pt x="314" y="109"/>
                  <a:pt x="314" y="109"/>
                </a:cubicBezTo>
                <a:cubicBezTo>
                  <a:pt x="314" y="108"/>
                  <a:pt x="314" y="108"/>
                  <a:pt x="314" y="108"/>
                </a:cubicBezTo>
                <a:cubicBezTo>
                  <a:pt x="315" y="108"/>
                  <a:pt x="316" y="108"/>
                  <a:pt x="318" y="106"/>
                </a:cubicBezTo>
                <a:cubicBezTo>
                  <a:pt x="319" y="104"/>
                  <a:pt x="319" y="103"/>
                  <a:pt x="318" y="103"/>
                </a:cubicBezTo>
                <a:cubicBezTo>
                  <a:pt x="317" y="103"/>
                  <a:pt x="316" y="102"/>
                  <a:pt x="318" y="102"/>
                </a:cubicBezTo>
                <a:cubicBezTo>
                  <a:pt x="320" y="102"/>
                  <a:pt x="324" y="103"/>
                  <a:pt x="325" y="102"/>
                </a:cubicBezTo>
                <a:cubicBezTo>
                  <a:pt x="326" y="101"/>
                  <a:pt x="330" y="96"/>
                  <a:pt x="331" y="94"/>
                </a:cubicBezTo>
                <a:cubicBezTo>
                  <a:pt x="333" y="92"/>
                  <a:pt x="330" y="92"/>
                  <a:pt x="327" y="92"/>
                </a:cubicBezTo>
                <a:cubicBezTo>
                  <a:pt x="323" y="92"/>
                  <a:pt x="323" y="91"/>
                  <a:pt x="320" y="90"/>
                </a:cubicBezTo>
                <a:cubicBezTo>
                  <a:pt x="317" y="90"/>
                  <a:pt x="312" y="91"/>
                  <a:pt x="311" y="92"/>
                </a:cubicBezTo>
                <a:cubicBezTo>
                  <a:pt x="310" y="93"/>
                  <a:pt x="312" y="93"/>
                  <a:pt x="312" y="94"/>
                </a:cubicBezTo>
                <a:cubicBezTo>
                  <a:pt x="312" y="95"/>
                  <a:pt x="311" y="95"/>
                  <a:pt x="311" y="94"/>
                </a:cubicBezTo>
                <a:cubicBezTo>
                  <a:pt x="310" y="94"/>
                  <a:pt x="310" y="94"/>
                  <a:pt x="309" y="94"/>
                </a:cubicBezTo>
                <a:cubicBezTo>
                  <a:pt x="309" y="94"/>
                  <a:pt x="310" y="96"/>
                  <a:pt x="309" y="99"/>
                </a:cubicBezTo>
                <a:cubicBezTo>
                  <a:pt x="309" y="102"/>
                  <a:pt x="310" y="102"/>
                  <a:pt x="311" y="104"/>
                </a:cubicBezTo>
                <a:cubicBezTo>
                  <a:pt x="312" y="105"/>
                  <a:pt x="312" y="107"/>
                  <a:pt x="312" y="109"/>
                </a:cubicBezTo>
                <a:cubicBezTo>
                  <a:pt x="312" y="111"/>
                  <a:pt x="310" y="111"/>
                  <a:pt x="309" y="111"/>
                </a:cubicBezTo>
                <a:cubicBezTo>
                  <a:pt x="308" y="111"/>
                  <a:pt x="311" y="112"/>
                  <a:pt x="310" y="114"/>
                </a:cubicBezTo>
                <a:cubicBezTo>
                  <a:pt x="310" y="114"/>
                  <a:pt x="309" y="114"/>
                  <a:pt x="309" y="114"/>
                </a:cubicBezTo>
                <a:cubicBezTo>
                  <a:pt x="308" y="113"/>
                  <a:pt x="307" y="113"/>
                  <a:pt x="307" y="113"/>
                </a:cubicBezTo>
                <a:cubicBezTo>
                  <a:pt x="306" y="114"/>
                  <a:pt x="305" y="117"/>
                  <a:pt x="306" y="118"/>
                </a:cubicBezTo>
                <a:cubicBezTo>
                  <a:pt x="307" y="119"/>
                  <a:pt x="308" y="119"/>
                  <a:pt x="307" y="120"/>
                </a:cubicBezTo>
                <a:cubicBezTo>
                  <a:pt x="306" y="121"/>
                  <a:pt x="305" y="123"/>
                  <a:pt x="307" y="125"/>
                </a:cubicBezTo>
                <a:cubicBezTo>
                  <a:pt x="309" y="126"/>
                  <a:pt x="313" y="126"/>
                  <a:pt x="316" y="128"/>
                </a:cubicBezTo>
                <a:cubicBezTo>
                  <a:pt x="318" y="129"/>
                  <a:pt x="315" y="128"/>
                  <a:pt x="316" y="130"/>
                </a:cubicBezTo>
                <a:cubicBezTo>
                  <a:pt x="316" y="131"/>
                  <a:pt x="314" y="132"/>
                  <a:pt x="314" y="133"/>
                </a:cubicBezTo>
                <a:cubicBezTo>
                  <a:pt x="314" y="134"/>
                  <a:pt x="315" y="134"/>
                  <a:pt x="316" y="132"/>
                </a:cubicBezTo>
                <a:cubicBezTo>
                  <a:pt x="317" y="130"/>
                  <a:pt x="318" y="132"/>
                  <a:pt x="318" y="134"/>
                </a:cubicBezTo>
                <a:cubicBezTo>
                  <a:pt x="318" y="136"/>
                  <a:pt x="316" y="135"/>
                  <a:pt x="315" y="137"/>
                </a:cubicBezTo>
                <a:cubicBezTo>
                  <a:pt x="314" y="138"/>
                  <a:pt x="313" y="139"/>
                  <a:pt x="311" y="138"/>
                </a:cubicBezTo>
                <a:cubicBezTo>
                  <a:pt x="309" y="138"/>
                  <a:pt x="310" y="141"/>
                  <a:pt x="311" y="142"/>
                </a:cubicBezTo>
                <a:cubicBezTo>
                  <a:pt x="312" y="144"/>
                  <a:pt x="311" y="145"/>
                  <a:pt x="309" y="144"/>
                </a:cubicBezTo>
                <a:cubicBezTo>
                  <a:pt x="307" y="144"/>
                  <a:pt x="306" y="142"/>
                  <a:pt x="307" y="141"/>
                </a:cubicBezTo>
                <a:cubicBezTo>
                  <a:pt x="308" y="139"/>
                  <a:pt x="308" y="137"/>
                  <a:pt x="307" y="137"/>
                </a:cubicBezTo>
                <a:cubicBezTo>
                  <a:pt x="306" y="137"/>
                  <a:pt x="303" y="137"/>
                  <a:pt x="302" y="136"/>
                </a:cubicBezTo>
                <a:cubicBezTo>
                  <a:pt x="301" y="135"/>
                  <a:pt x="303" y="135"/>
                  <a:pt x="305" y="135"/>
                </a:cubicBezTo>
                <a:cubicBezTo>
                  <a:pt x="308" y="136"/>
                  <a:pt x="306" y="134"/>
                  <a:pt x="308" y="134"/>
                </a:cubicBezTo>
                <a:cubicBezTo>
                  <a:pt x="310" y="134"/>
                  <a:pt x="311" y="135"/>
                  <a:pt x="313" y="133"/>
                </a:cubicBezTo>
                <a:cubicBezTo>
                  <a:pt x="314" y="132"/>
                  <a:pt x="311" y="129"/>
                  <a:pt x="310" y="130"/>
                </a:cubicBezTo>
                <a:cubicBezTo>
                  <a:pt x="309" y="130"/>
                  <a:pt x="307" y="131"/>
                  <a:pt x="307" y="129"/>
                </a:cubicBezTo>
                <a:cubicBezTo>
                  <a:pt x="307" y="129"/>
                  <a:pt x="308" y="129"/>
                  <a:pt x="309" y="129"/>
                </a:cubicBezTo>
                <a:cubicBezTo>
                  <a:pt x="309" y="129"/>
                  <a:pt x="310" y="129"/>
                  <a:pt x="310" y="129"/>
                </a:cubicBezTo>
                <a:cubicBezTo>
                  <a:pt x="311" y="128"/>
                  <a:pt x="310" y="127"/>
                  <a:pt x="308" y="127"/>
                </a:cubicBezTo>
                <a:cubicBezTo>
                  <a:pt x="306" y="128"/>
                  <a:pt x="305" y="128"/>
                  <a:pt x="303" y="126"/>
                </a:cubicBezTo>
                <a:cubicBezTo>
                  <a:pt x="302" y="125"/>
                  <a:pt x="299" y="124"/>
                  <a:pt x="298" y="127"/>
                </a:cubicBezTo>
                <a:cubicBezTo>
                  <a:pt x="297" y="131"/>
                  <a:pt x="295" y="129"/>
                  <a:pt x="294" y="130"/>
                </a:cubicBezTo>
                <a:cubicBezTo>
                  <a:pt x="293" y="131"/>
                  <a:pt x="295" y="132"/>
                  <a:pt x="298" y="132"/>
                </a:cubicBezTo>
                <a:cubicBezTo>
                  <a:pt x="300" y="132"/>
                  <a:pt x="302" y="135"/>
                  <a:pt x="301" y="135"/>
                </a:cubicBezTo>
                <a:cubicBezTo>
                  <a:pt x="300" y="135"/>
                  <a:pt x="300" y="137"/>
                  <a:pt x="299" y="136"/>
                </a:cubicBezTo>
                <a:cubicBezTo>
                  <a:pt x="297" y="135"/>
                  <a:pt x="296" y="136"/>
                  <a:pt x="297" y="137"/>
                </a:cubicBezTo>
                <a:cubicBezTo>
                  <a:pt x="298" y="138"/>
                  <a:pt x="297" y="139"/>
                  <a:pt x="297" y="140"/>
                </a:cubicBezTo>
                <a:cubicBezTo>
                  <a:pt x="297" y="141"/>
                  <a:pt x="295" y="140"/>
                  <a:pt x="293" y="140"/>
                </a:cubicBezTo>
                <a:cubicBezTo>
                  <a:pt x="291" y="140"/>
                  <a:pt x="287" y="140"/>
                  <a:pt x="285" y="141"/>
                </a:cubicBezTo>
                <a:cubicBezTo>
                  <a:pt x="282" y="141"/>
                  <a:pt x="279" y="140"/>
                  <a:pt x="278" y="139"/>
                </a:cubicBezTo>
                <a:cubicBezTo>
                  <a:pt x="277" y="138"/>
                  <a:pt x="275" y="138"/>
                  <a:pt x="273" y="138"/>
                </a:cubicBezTo>
                <a:cubicBezTo>
                  <a:pt x="271" y="138"/>
                  <a:pt x="272" y="136"/>
                  <a:pt x="270" y="136"/>
                </a:cubicBezTo>
                <a:cubicBezTo>
                  <a:pt x="267" y="136"/>
                  <a:pt x="268" y="134"/>
                  <a:pt x="267" y="133"/>
                </a:cubicBezTo>
                <a:cubicBezTo>
                  <a:pt x="267" y="132"/>
                  <a:pt x="262" y="132"/>
                  <a:pt x="260" y="133"/>
                </a:cubicBezTo>
                <a:cubicBezTo>
                  <a:pt x="259" y="134"/>
                  <a:pt x="255" y="134"/>
                  <a:pt x="254" y="136"/>
                </a:cubicBezTo>
                <a:cubicBezTo>
                  <a:pt x="253" y="138"/>
                  <a:pt x="255" y="138"/>
                  <a:pt x="256" y="138"/>
                </a:cubicBezTo>
                <a:cubicBezTo>
                  <a:pt x="258" y="138"/>
                  <a:pt x="257" y="136"/>
                  <a:pt x="260" y="136"/>
                </a:cubicBezTo>
                <a:cubicBezTo>
                  <a:pt x="261" y="137"/>
                  <a:pt x="262" y="136"/>
                  <a:pt x="263" y="135"/>
                </a:cubicBezTo>
                <a:cubicBezTo>
                  <a:pt x="264" y="135"/>
                  <a:pt x="265" y="134"/>
                  <a:pt x="266" y="135"/>
                </a:cubicBezTo>
                <a:cubicBezTo>
                  <a:pt x="267" y="136"/>
                  <a:pt x="261" y="138"/>
                  <a:pt x="259" y="138"/>
                </a:cubicBezTo>
                <a:cubicBezTo>
                  <a:pt x="256" y="139"/>
                  <a:pt x="257" y="141"/>
                  <a:pt x="259" y="144"/>
                </a:cubicBezTo>
                <a:cubicBezTo>
                  <a:pt x="262" y="148"/>
                  <a:pt x="258" y="146"/>
                  <a:pt x="258" y="147"/>
                </a:cubicBezTo>
                <a:cubicBezTo>
                  <a:pt x="258" y="149"/>
                  <a:pt x="254" y="147"/>
                  <a:pt x="256" y="146"/>
                </a:cubicBezTo>
                <a:cubicBezTo>
                  <a:pt x="257" y="146"/>
                  <a:pt x="256" y="144"/>
                  <a:pt x="255" y="143"/>
                </a:cubicBezTo>
                <a:cubicBezTo>
                  <a:pt x="254" y="142"/>
                  <a:pt x="253" y="143"/>
                  <a:pt x="253" y="142"/>
                </a:cubicBezTo>
                <a:cubicBezTo>
                  <a:pt x="253" y="141"/>
                  <a:pt x="253" y="141"/>
                  <a:pt x="252" y="141"/>
                </a:cubicBezTo>
                <a:cubicBezTo>
                  <a:pt x="251" y="141"/>
                  <a:pt x="251" y="141"/>
                  <a:pt x="250" y="141"/>
                </a:cubicBezTo>
                <a:cubicBezTo>
                  <a:pt x="249" y="140"/>
                  <a:pt x="248" y="139"/>
                  <a:pt x="246" y="140"/>
                </a:cubicBezTo>
                <a:cubicBezTo>
                  <a:pt x="245" y="141"/>
                  <a:pt x="242" y="140"/>
                  <a:pt x="239" y="141"/>
                </a:cubicBezTo>
                <a:cubicBezTo>
                  <a:pt x="235" y="142"/>
                  <a:pt x="227" y="142"/>
                  <a:pt x="226" y="140"/>
                </a:cubicBezTo>
                <a:cubicBezTo>
                  <a:pt x="225" y="139"/>
                  <a:pt x="229" y="137"/>
                  <a:pt x="231" y="137"/>
                </a:cubicBezTo>
                <a:cubicBezTo>
                  <a:pt x="232" y="137"/>
                  <a:pt x="231" y="135"/>
                  <a:pt x="229" y="134"/>
                </a:cubicBezTo>
                <a:cubicBezTo>
                  <a:pt x="227" y="132"/>
                  <a:pt x="222" y="131"/>
                  <a:pt x="222" y="132"/>
                </a:cubicBezTo>
                <a:cubicBezTo>
                  <a:pt x="222" y="133"/>
                  <a:pt x="220" y="132"/>
                  <a:pt x="216" y="131"/>
                </a:cubicBezTo>
                <a:cubicBezTo>
                  <a:pt x="213" y="131"/>
                  <a:pt x="212" y="130"/>
                  <a:pt x="210" y="129"/>
                </a:cubicBezTo>
                <a:cubicBezTo>
                  <a:pt x="208" y="129"/>
                  <a:pt x="204" y="129"/>
                  <a:pt x="202" y="127"/>
                </a:cubicBezTo>
                <a:cubicBezTo>
                  <a:pt x="199" y="125"/>
                  <a:pt x="193" y="125"/>
                  <a:pt x="192" y="127"/>
                </a:cubicBezTo>
                <a:cubicBezTo>
                  <a:pt x="191" y="129"/>
                  <a:pt x="189" y="129"/>
                  <a:pt x="187" y="129"/>
                </a:cubicBezTo>
                <a:cubicBezTo>
                  <a:pt x="185" y="129"/>
                  <a:pt x="188" y="126"/>
                  <a:pt x="187" y="126"/>
                </a:cubicBezTo>
                <a:cubicBezTo>
                  <a:pt x="186" y="126"/>
                  <a:pt x="187" y="123"/>
                  <a:pt x="186" y="123"/>
                </a:cubicBezTo>
                <a:cubicBezTo>
                  <a:pt x="185" y="123"/>
                  <a:pt x="184" y="124"/>
                  <a:pt x="183" y="126"/>
                </a:cubicBezTo>
                <a:cubicBezTo>
                  <a:pt x="183" y="127"/>
                  <a:pt x="182" y="129"/>
                  <a:pt x="180" y="129"/>
                </a:cubicBezTo>
                <a:cubicBezTo>
                  <a:pt x="177" y="129"/>
                  <a:pt x="176" y="122"/>
                  <a:pt x="174" y="120"/>
                </a:cubicBezTo>
                <a:cubicBezTo>
                  <a:pt x="171" y="119"/>
                  <a:pt x="169" y="119"/>
                  <a:pt x="171" y="121"/>
                </a:cubicBezTo>
                <a:cubicBezTo>
                  <a:pt x="173" y="124"/>
                  <a:pt x="169" y="122"/>
                  <a:pt x="170" y="124"/>
                </a:cubicBezTo>
                <a:cubicBezTo>
                  <a:pt x="170" y="125"/>
                  <a:pt x="166" y="127"/>
                  <a:pt x="167" y="126"/>
                </a:cubicBezTo>
                <a:cubicBezTo>
                  <a:pt x="167" y="125"/>
                  <a:pt x="165" y="124"/>
                  <a:pt x="162" y="127"/>
                </a:cubicBezTo>
                <a:cubicBezTo>
                  <a:pt x="160" y="130"/>
                  <a:pt x="159" y="129"/>
                  <a:pt x="158" y="128"/>
                </a:cubicBezTo>
                <a:cubicBezTo>
                  <a:pt x="158" y="127"/>
                  <a:pt x="152" y="131"/>
                  <a:pt x="152" y="132"/>
                </a:cubicBezTo>
                <a:cubicBezTo>
                  <a:pt x="152" y="133"/>
                  <a:pt x="151" y="134"/>
                  <a:pt x="149" y="134"/>
                </a:cubicBezTo>
                <a:cubicBezTo>
                  <a:pt x="147" y="134"/>
                  <a:pt x="149" y="132"/>
                  <a:pt x="150" y="131"/>
                </a:cubicBezTo>
                <a:cubicBezTo>
                  <a:pt x="152" y="131"/>
                  <a:pt x="156" y="127"/>
                  <a:pt x="158" y="127"/>
                </a:cubicBezTo>
                <a:cubicBezTo>
                  <a:pt x="160" y="126"/>
                  <a:pt x="165" y="124"/>
                  <a:pt x="165" y="123"/>
                </a:cubicBezTo>
                <a:cubicBezTo>
                  <a:pt x="165" y="123"/>
                  <a:pt x="164" y="123"/>
                  <a:pt x="163" y="123"/>
                </a:cubicBezTo>
                <a:cubicBezTo>
                  <a:pt x="162" y="123"/>
                  <a:pt x="162" y="123"/>
                  <a:pt x="161" y="123"/>
                </a:cubicBezTo>
                <a:cubicBezTo>
                  <a:pt x="160" y="123"/>
                  <a:pt x="157" y="124"/>
                  <a:pt x="155" y="126"/>
                </a:cubicBezTo>
                <a:cubicBezTo>
                  <a:pt x="152" y="127"/>
                  <a:pt x="149" y="126"/>
                  <a:pt x="150" y="128"/>
                </a:cubicBezTo>
                <a:cubicBezTo>
                  <a:pt x="150" y="129"/>
                  <a:pt x="149" y="128"/>
                  <a:pt x="149" y="128"/>
                </a:cubicBezTo>
                <a:cubicBezTo>
                  <a:pt x="148" y="128"/>
                  <a:pt x="147" y="128"/>
                  <a:pt x="147" y="129"/>
                </a:cubicBezTo>
                <a:cubicBezTo>
                  <a:pt x="146" y="130"/>
                  <a:pt x="145" y="129"/>
                  <a:pt x="146" y="128"/>
                </a:cubicBezTo>
                <a:cubicBezTo>
                  <a:pt x="147" y="127"/>
                  <a:pt x="144" y="126"/>
                  <a:pt x="144" y="127"/>
                </a:cubicBezTo>
                <a:cubicBezTo>
                  <a:pt x="144" y="128"/>
                  <a:pt x="143" y="129"/>
                  <a:pt x="141" y="129"/>
                </a:cubicBezTo>
                <a:cubicBezTo>
                  <a:pt x="139" y="129"/>
                  <a:pt x="136" y="130"/>
                  <a:pt x="138" y="131"/>
                </a:cubicBezTo>
                <a:cubicBezTo>
                  <a:pt x="139" y="132"/>
                  <a:pt x="140" y="133"/>
                  <a:pt x="139" y="134"/>
                </a:cubicBezTo>
                <a:cubicBezTo>
                  <a:pt x="139" y="134"/>
                  <a:pt x="138" y="134"/>
                  <a:pt x="137" y="133"/>
                </a:cubicBezTo>
                <a:cubicBezTo>
                  <a:pt x="136" y="132"/>
                  <a:pt x="135" y="132"/>
                  <a:pt x="133" y="132"/>
                </a:cubicBezTo>
                <a:cubicBezTo>
                  <a:pt x="130" y="132"/>
                  <a:pt x="123" y="128"/>
                  <a:pt x="123" y="127"/>
                </a:cubicBezTo>
                <a:cubicBezTo>
                  <a:pt x="123" y="126"/>
                  <a:pt x="116" y="127"/>
                  <a:pt x="113" y="126"/>
                </a:cubicBezTo>
                <a:cubicBezTo>
                  <a:pt x="111" y="125"/>
                  <a:pt x="107" y="123"/>
                  <a:pt x="104" y="124"/>
                </a:cubicBezTo>
                <a:cubicBezTo>
                  <a:pt x="102" y="124"/>
                  <a:pt x="98" y="125"/>
                  <a:pt x="96" y="124"/>
                </a:cubicBezTo>
                <a:cubicBezTo>
                  <a:pt x="95" y="123"/>
                  <a:pt x="93" y="123"/>
                  <a:pt x="90" y="123"/>
                </a:cubicBezTo>
                <a:cubicBezTo>
                  <a:pt x="87" y="124"/>
                  <a:pt x="85" y="122"/>
                  <a:pt x="81" y="121"/>
                </a:cubicBezTo>
                <a:cubicBezTo>
                  <a:pt x="77" y="120"/>
                  <a:pt x="71" y="121"/>
                  <a:pt x="70" y="121"/>
                </a:cubicBezTo>
                <a:cubicBezTo>
                  <a:pt x="69" y="122"/>
                  <a:pt x="69" y="121"/>
                  <a:pt x="69" y="121"/>
                </a:cubicBezTo>
                <a:cubicBezTo>
                  <a:pt x="68" y="120"/>
                  <a:pt x="68" y="120"/>
                  <a:pt x="67" y="120"/>
                </a:cubicBezTo>
                <a:cubicBezTo>
                  <a:pt x="65" y="120"/>
                  <a:pt x="67" y="119"/>
                  <a:pt x="66" y="118"/>
                </a:cubicBezTo>
                <a:cubicBezTo>
                  <a:pt x="65" y="117"/>
                  <a:pt x="60" y="118"/>
                  <a:pt x="58" y="118"/>
                </a:cubicBezTo>
                <a:cubicBezTo>
                  <a:pt x="57" y="118"/>
                  <a:pt x="56" y="117"/>
                  <a:pt x="56" y="116"/>
                </a:cubicBezTo>
                <a:cubicBezTo>
                  <a:pt x="56" y="116"/>
                  <a:pt x="55" y="116"/>
                  <a:pt x="54" y="117"/>
                </a:cubicBezTo>
                <a:cubicBezTo>
                  <a:pt x="54" y="118"/>
                  <a:pt x="52" y="118"/>
                  <a:pt x="51" y="118"/>
                </a:cubicBezTo>
                <a:cubicBezTo>
                  <a:pt x="50" y="117"/>
                  <a:pt x="53" y="116"/>
                  <a:pt x="53" y="116"/>
                </a:cubicBezTo>
                <a:cubicBezTo>
                  <a:pt x="53" y="115"/>
                  <a:pt x="50" y="114"/>
                  <a:pt x="49" y="114"/>
                </a:cubicBezTo>
                <a:cubicBezTo>
                  <a:pt x="48" y="114"/>
                  <a:pt x="47" y="115"/>
                  <a:pt x="45" y="117"/>
                </a:cubicBezTo>
                <a:cubicBezTo>
                  <a:pt x="43" y="119"/>
                  <a:pt x="40" y="118"/>
                  <a:pt x="38" y="118"/>
                </a:cubicBezTo>
                <a:cubicBezTo>
                  <a:pt x="36" y="118"/>
                  <a:pt x="34" y="118"/>
                  <a:pt x="34" y="119"/>
                </a:cubicBezTo>
                <a:cubicBezTo>
                  <a:pt x="34" y="120"/>
                  <a:pt x="36" y="120"/>
                  <a:pt x="35" y="122"/>
                </a:cubicBezTo>
                <a:cubicBezTo>
                  <a:pt x="34" y="122"/>
                  <a:pt x="34" y="122"/>
                  <a:pt x="34" y="121"/>
                </a:cubicBezTo>
                <a:cubicBezTo>
                  <a:pt x="33" y="121"/>
                  <a:pt x="33" y="121"/>
                  <a:pt x="32" y="121"/>
                </a:cubicBezTo>
                <a:cubicBezTo>
                  <a:pt x="31" y="123"/>
                  <a:pt x="27" y="123"/>
                  <a:pt x="26" y="122"/>
                </a:cubicBezTo>
                <a:cubicBezTo>
                  <a:pt x="25" y="122"/>
                  <a:pt x="22" y="126"/>
                  <a:pt x="21" y="127"/>
                </a:cubicBezTo>
                <a:cubicBezTo>
                  <a:pt x="20" y="127"/>
                  <a:pt x="22" y="128"/>
                  <a:pt x="19" y="131"/>
                </a:cubicBezTo>
                <a:cubicBezTo>
                  <a:pt x="16" y="134"/>
                  <a:pt x="10" y="133"/>
                  <a:pt x="8" y="133"/>
                </a:cubicBezTo>
                <a:cubicBezTo>
                  <a:pt x="7" y="133"/>
                  <a:pt x="8" y="135"/>
                  <a:pt x="7" y="136"/>
                </a:cubicBezTo>
                <a:cubicBezTo>
                  <a:pt x="6" y="137"/>
                  <a:pt x="8" y="138"/>
                  <a:pt x="12" y="139"/>
                </a:cubicBezTo>
                <a:cubicBezTo>
                  <a:pt x="16" y="140"/>
                  <a:pt x="18" y="145"/>
                  <a:pt x="19" y="146"/>
                </a:cubicBezTo>
                <a:cubicBezTo>
                  <a:pt x="19" y="147"/>
                  <a:pt x="21" y="147"/>
                  <a:pt x="23" y="147"/>
                </a:cubicBezTo>
                <a:cubicBezTo>
                  <a:pt x="24" y="146"/>
                  <a:pt x="25" y="146"/>
                  <a:pt x="26" y="146"/>
                </a:cubicBezTo>
                <a:cubicBezTo>
                  <a:pt x="28" y="147"/>
                  <a:pt x="26" y="149"/>
                  <a:pt x="27" y="150"/>
                </a:cubicBezTo>
                <a:cubicBezTo>
                  <a:pt x="28" y="150"/>
                  <a:pt x="29" y="150"/>
                  <a:pt x="30" y="150"/>
                </a:cubicBezTo>
                <a:cubicBezTo>
                  <a:pt x="31" y="150"/>
                  <a:pt x="32" y="150"/>
                  <a:pt x="32" y="151"/>
                </a:cubicBezTo>
                <a:cubicBezTo>
                  <a:pt x="32" y="152"/>
                  <a:pt x="29" y="151"/>
                  <a:pt x="27" y="152"/>
                </a:cubicBezTo>
                <a:cubicBezTo>
                  <a:pt x="25" y="154"/>
                  <a:pt x="24" y="155"/>
                  <a:pt x="23" y="153"/>
                </a:cubicBezTo>
                <a:cubicBezTo>
                  <a:pt x="22" y="152"/>
                  <a:pt x="19" y="153"/>
                  <a:pt x="18" y="153"/>
                </a:cubicBezTo>
                <a:cubicBezTo>
                  <a:pt x="16" y="153"/>
                  <a:pt x="18" y="151"/>
                  <a:pt x="18" y="150"/>
                </a:cubicBezTo>
                <a:cubicBezTo>
                  <a:pt x="18" y="149"/>
                  <a:pt x="16" y="149"/>
                  <a:pt x="13" y="151"/>
                </a:cubicBezTo>
                <a:cubicBezTo>
                  <a:pt x="9" y="152"/>
                  <a:pt x="11" y="152"/>
                  <a:pt x="10" y="153"/>
                </a:cubicBezTo>
                <a:cubicBezTo>
                  <a:pt x="10" y="154"/>
                  <a:pt x="10" y="154"/>
                  <a:pt x="9" y="153"/>
                </a:cubicBezTo>
                <a:cubicBezTo>
                  <a:pt x="8" y="153"/>
                  <a:pt x="7" y="153"/>
                  <a:pt x="6" y="153"/>
                </a:cubicBezTo>
                <a:cubicBezTo>
                  <a:pt x="5" y="155"/>
                  <a:pt x="1" y="156"/>
                  <a:pt x="1" y="157"/>
                </a:cubicBezTo>
                <a:cubicBezTo>
                  <a:pt x="0" y="158"/>
                  <a:pt x="5" y="159"/>
                  <a:pt x="7" y="159"/>
                </a:cubicBezTo>
                <a:cubicBezTo>
                  <a:pt x="9" y="160"/>
                  <a:pt x="5" y="161"/>
                  <a:pt x="6" y="161"/>
                </a:cubicBezTo>
                <a:cubicBezTo>
                  <a:pt x="8" y="162"/>
                  <a:pt x="7" y="163"/>
                  <a:pt x="9" y="164"/>
                </a:cubicBezTo>
                <a:cubicBezTo>
                  <a:pt x="12" y="166"/>
                  <a:pt x="17" y="164"/>
                  <a:pt x="18" y="164"/>
                </a:cubicBezTo>
                <a:cubicBezTo>
                  <a:pt x="20" y="164"/>
                  <a:pt x="21" y="166"/>
                  <a:pt x="22" y="165"/>
                </a:cubicBezTo>
                <a:cubicBezTo>
                  <a:pt x="23" y="164"/>
                  <a:pt x="28" y="160"/>
                  <a:pt x="30" y="162"/>
                </a:cubicBezTo>
                <a:cubicBezTo>
                  <a:pt x="32" y="164"/>
                  <a:pt x="27" y="164"/>
                  <a:pt x="29" y="165"/>
                </a:cubicBezTo>
                <a:cubicBezTo>
                  <a:pt x="30" y="166"/>
                  <a:pt x="31" y="169"/>
                  <a:pt x="29" y="171"/>
                </a:cubicBezTo>
                <a:cubicBezTo>
                  <a:pt x="27" y="172"/>
                  <a:pt x="25" y="171"/>
                  <a:pt x="24" y="171"/>
                </a:cubicBezTo>
                <a:cubicBezTo>
                  <a:pt x="23" y="171"/>
                  <a:pt x="23" y="173"/>
                  <a:pt x="22" y="175"/>
                </a:cubicBezTo>
                <a:cubicBezTo>
                  <a:pt x="20" y="176"/>
                  <a:pt x="18" y="173"/>
                  <a:pt x="16" y="173"/>
                </a:cubicBezTo>
                <a:cubicBezTo>
                  <a:pt x="14" y="173"/>
                  <a:pt x="14" y="176"/>
                  <a:pt x="14" y="178"/>
                </a:cubicBezTo>
                <a:cubicBezTo>
                  <a:pt x="15" y="179"/>
                  <a:pt x="11" y="177"/>
                  <a:pt x="10" y="181"/>
                </a:cubicBezTo>
                <a:cubicBezTo>
                  <a:pt x="9" y="184"/>
                  <a:pt x="6" y="181"/>
                  <a:pt x="8" y="184"/>
                </a:cubicBezTo>
                <a:cubicBezTo>
                  <a:pt x="11" y="188"/>
                  <a:pt x="10" y="186"/>
                  <a:pt x="12" y="187"/>
                </a:cubicBezTo>
                <a:cubicBezTo>
                  <a:pt x="14" y="188"/>
                  <a:pt x="10" y="191"/>
                  <a:pt x="12" y="191"/>
                </a:cubicBezTo>
                <a:cubicBezTo>
                  <a:pt x="14" y="191"/>
                  <a:pt x="16" y="195"/>
                  <a:pt x="17" y="196"/>
                </a:cubicBezTo>
                <a:cubicBezTo>
                  <a:pt x="18" y="197"/>
                  <a:pt x="20" y="195"/>
                  <a:pt x="22" y="195"/>
                </a:cubicBezTo>
                <a:cubicBezTo>
                  <a:pt x="24" y="195"/>
                  <a:pt x="23" y="192"/>
                  <a:pt x="24" y="193"/>
                </a:cubicBezTo>
                <a:cubicBezTo>
                  <a:pt x="25" y="194"/>
                  <a:pt x="27" y="197"/>
                  <a:pt x="26" y="198"/>
                </a:cubicBezTo>
                <a:cubicBezTo>
                  <a:pt x="25" y="199"/>
                  <a:pt x="26" y="201"/>
                  <a:pt x="26" y="202"/>
                </a:cubicBezTo>
                <a:cubicBezTo>
                  <a:pt x="25" y="204"/>
                  <a:pt x="30" y="203"/>
                  <a:pt x="30" y="202"/>
                </a:cubicBezTo>
                <a:cubicBezTo>
                  <a:pt x="31" y="201"/>
                  <a:pt x="34" y="200"/>
                  <a:pt x="36" y="202"/>
                </a:cubicBezTo>
                <a:cubicBezTo>
                  <a:pt x="38" y="205"/>
                  <a:pt x="39" y="205"/>
                  <a:pt x="39" y="203"/>
                </a:cubicBezTo>
                <a:cubicBezTo>
                  <a:pt x="39" y="202"/>
                  <a:pt x="40" y="200"/>
                  <a:pt x="40" y="201"/>
                </a:cubicBezTo>
                <a:cubicBezTo>
                  <a:pt x="41" y="202"/>
                  <a:pt x="42" y="203"/>
                  <a:pt x="45" y="202"/>
                </a:cubicBezTo>
                <a:cubicBezTo>
                  <a:pt x="48" y="200"/>
                  <a:pt x="47" y="202"/>
                  <a:pt x="45" y="203"/>
                </a:cubicBezTo>
                <a:cubicBezTo>
                  <a:pt x="43" y="206"/>
                  <a:pt x="45" y="210"/>
                  <a:pt x="44" y="210"/>
                </a:cubicBezTo>
                <a:cubicBezTo>
                  <a:pt x="42" y="211"/>
                  <a:pt x="41" y="215"/>
                  <a:pt x="39" y="215"/>
                </a:cubicBezTo>
                <a:cubicBezTo>
                  <a:pt x="36" y="215"/>
                  <a:pt x="32" y="220"/>
                  <a:pt x="31" y="220"/>
                </a:cubicBezTo>
                <a:cubicBezTo>
                  <a:pt x="31" y="221"/>
                  <a:pt x="30" y="221"/>
                  <a:pt x="29" y="220"/>
                </a:cubicBezTo>
                <a:cubicBezTo>
                  <a:pt x="27" y="220"/>
                  <a:pt x="25" y="220"/>
                  <a:pt x="25" y="221"/>
                </a:cubicBezTo>
                <a:cubicBezTo>
                  <a:pt x="24" y="223"/>
                  <a:pt x="21" y="225"/>
                  <a:pt x="22" y="226"/>
                </a:cubicBezTo>
                <a:cubicBezTo>
                  <a:pt x="22" y="226"/>
                  <a:pt x="27" y="224"/>
                  <a:pt x="27" y="223"/>
                </a:cubicBezTo>
                <a:cubicBezTo>
                  <a:pt x="27" y="222"/>
                  <a:pt x="27" y="222"/>
                  <a:pt x="28" y="223"/>
                </a:cubicBezTo>
                <a:cubicBezTo>
                  <a:pt x="29" y="224"/>
                  <a:pt x="31" y="223"/>
                  <a:pt x="32" y="222"/>
                </a:cubicBezTo>
                <a:cubicBezTo>
                  <a:pt x="33" y="221"/>
                  <a:pt x="34" y="221"/>
                  <a:pt x="35" y="221"/>
                </a:cubicBezTo>
                <a:cubicBezTo>
                  <a:pt x="36" y="221"/>
                  <a:pt x="36" y="220"/>
                  <a:pt x="39" y="220"/>
                </a:cubicBezTo>
                <a:cubicBezTo>
                  <a:pt x="41" y="219"/>
                  <a:pt x="41" y="219"/>
                  <a:pt x="41" y="217"/>
                </a:cubicBezTo>
                <a:cubicBezTo>
                  <a:pt x="42" y="216"/>
                  <a:pt x="48" y="213"/>
                  <a:pt x="49" y="213"/>
                </a:cubicBezTo>
                <a:cubicBezTo>
                  <a:pt x="50" y="213"/>
                  <a:pt x="49" y="211"/>
                  <a:pt x="51" y="211"/>
                </a:cubicBezTo>
                <a:cubicBezTo>
                  <a:pt x="52" y="211"/>
                  <a:pt x="54" y="209"/>
                  <a:pt x="55" y="208"/>
                </a:cubicBezTo>
                <a:cubicBezTo>
                  <a:pt x="57" y="206"/>
                  <a:pt x="57" y="207"/>
                  <a:pt x="58" y="207"/>
                </a:cubicBezTo>
                <a:cubicBezTo>
                  <a:pt x="60" y="206"/>
                  <a:pt x="59" y="204"/>
                  <a:pt x="60" y="203"/>
                </a:cubicBezTo>
                <a:cubicBezTo>
                  <a:pt x="61" y="203"/>
                  <a:pt x="62" y="202"/>
                  <a:pt x="62" y="201"/>
                </a:cubicBezTo>
                <a:cubicBezTo>
                  <a:pt x="62" y="200"/>
                  <a:pt x="59" y="200"/>
                  <a:pt x="59" y="200"/>
                </a:cubicBezTo>
                <a:cubicBezTo>
                  <a:pt x="58" y="199"/>
                  <a:pt x="61" y="196"/>
                  <a:pt x="62" y="197"/>
                </a:cubicBezTo>
                <a:cubicBezTo>
                  <a:pt x="63" y="197"/>
                  <a:pt x="65" y="195"/>
                  <a:pt x="65" y="194"/>
                </a:cubicBezTo>
                <a:cubicBezTo>
                  <a:pt x="65" y="192"/>
                  <a:pt x="67" y="192"/>
                  <a:pt x="68" y="191"/>
                </a:cubicBezTo>
                <a:cubicBezTo>
                  <a:pt x="69" y="190"/>
                  <a:pt x="69" y="188"/>
                  <a:pt x="70" y="188"/>
                </a:cubicBezTo>
                <a:cubicBezTo>
                  <a:pt x="71" y="188"/>
                  <a:pt x="72" y="187"/>
                  <a:pt x="74" y="186"/>
                </a:cubicBezTo>
                <a:cubicBezTo>
                  <a:pt x="75" y="185"/>
                  <a:pt x="74" y="187"/>
                  <a:pt x="76" y="187"/>
                </a:cubicBezTo>
                <a:cubicBezTo>
                  <a:pt x="79" y="187"/>
                  <a:pt x="78" y="189"/>
                  <a:pt x="76" y="188"/>
                </a:cubicBezTo>
                <a:cubicBezTo>
                  <a:pt x="74" y="188"/>
                  <a:pt x="74" y="188"/>
                  <a:pt x="72" y="189"/>
                </a:cubicBezTo>
                <a:cubicBezTo>
                  <a:pt x="70" y="191"/>
                  <a:pt x="72" y="191"/>
                  <a:pt x="70" y="193"/>
                </a:cubicBezTo>
                <a:cubicBezTo>
                  <a:pt x="69" y="195"/>
                  <a:pt x="69" y="196"/>
                  <a:pt x="71" y="196"/>
                </a:cubicBezTo>
                <a:cubicBezTo>
                  <a:pt x="72" y="196"/>
                  <a:pt x="71" y="198"/>
                  <a:pt x="69" y="198"/>
                </a:cubicBezTo>
                <a:cubicBezTo>
                  <a:pt x="67" y="199"/>
                  <a:pt x="69" y="200"/>
                  <a:pt x="71" y="200"/>
                </a:cubicBezTo>
                <a:cubicBezTo>
                  <a:pt x="73" y="200"/>
                  <a:pt x="76" y="196"/>
                  <a:pt x="79" y="195"/>
                </a:cubicBezTo>
                <a:cubicBezTo>
                  <a:pt x="81" y="194"/>
                  <a:pt x="83" y="194"/>
                  <a:pt x="84" y="194"/>
                </a:cubicBezTo>
                <a:cubicBezTo>
                  <a:pt x="84" y="195"/>
                  <a:pt x="85" y="195"/>
                  <a:pt x="85" y="195"/>
                </a:cubicBezTo>
                <a:cubicBezTo>
                  <a:pt x="86" y="194"/>
                  <a:pt x="84" y="193"/>
                  <a:pt x="85" y="192"/>
                </a:cubicBezTo>
                <a:cubicBezTo>
                  <a:pt x="86" y="192"/>
                  <a:pt x="84" y="192"/>
                  <a:pt x="83" y="190"/>
                </a:cubicBezTo>
                <a:cubicBezTo>
                  <a:pt x="83" y="188"/>
                  <a:pt x="84" y="189"/>
                  <a:pt x="85" y="188"/>
                </a:cubicBezTo>
                <a:cubicBezTo>
                  <a:pt x="85" y="186"/>
                  <a:pt x="86" y="187"/>
                  <a:pt x="87" y="188"/>
                </a:cubicBezTo>
                <a:cubicBezTo>
                  <a:pt x="88" y="188"/>
                  <a:pt x="88" y="188"/>
                  <a:pt x="88" y="188"/>
                </a:cubicBezTo>
                <a:cubicBezTo>
                  <a:pt x="89" y="188"/>
                  <a:pt x="90" y="188"/>
                  <a:pt x="90" y="189"/>
                </a:cubicBezTo>
                <a:cubicBezTo>
                  <a:pt x="91" y="190"/>
                  <a:pt x="91" y="190"/>
                  <a:pt x="92" y="189"/>
                </a:cubicBezTo>
                <a:cubicBezTo>
                  <a:pt x="92" y="189"/>
                  <a:pt x="93" y="189"/>
                  <a:pt x="94" y="190"/>
                </a:cubicBezTo>
                <a:cubicBezTo>
                  <a:pt x="95" y="191"/>
                  <a:pt x="93" y="191"/>
                  <a:pt x="92" y="191"/>
                </a:cubicBezTo>
                <a:cubicBezTo>
                  <a:pt x="90" y="191"/>
                  <a:pt x="91" y="194"/>
                  <a:pt x="92" y="192"/>
                </a:cubicBezTo>
                <a:cubicBezTo>
                  <a:pt x="93" y="191"/>
                  <a:pt x="94" y="191"/>
                  <a:pt x="96" y="192"/>
                </a:cubicBezTo>
                <a:cubicBezTo>
                  <a:pt x="97" y="193"/>
                  <a:pt x="97" y="192"/>
                  <a:pt x="98" y="191"/>
                </a:cubicBezTo>
                <a:cubicBezTo>
                  <a:pt x="99" y="190"/>
                  <a:pt x="99" y="192"/>
                  <a:pt x="99" y="192"/>
                </a:cubicBezTo>
                <a:cubicBezTo>
                  <a:pt x="99" y="193"/>
                  <a:pt x="101" y="193"/>
                  <a:pt x="104" y="194"/>
                </a:cubicBezTo>
                <a:cubicBezTo>
                  <a:pt x="107" y="194"/>
                  <a:pt x="112" y="194"/>
                  <a:pt x="113" y="194"/>
                </a:cubicBezTo>
                <a:cubicBezTo>
                  <a:pt x="114" y="193"/>
                  <a:pt x="114" y="195"/>
                  <a:pt x="117" y="196"/>
                </a:cubicBezTo>
                <a:cubicBezTo>
                  <a:pt x="118" y="196"/>
                  <a:pt x="119" y="196"/>
                  <a:pt x="120" y="195"/>
                </a:cubicBezTo>
                <a:cubicBezTo>
                  <a:pt x="121" y="194"/>
                  <a:pt x="121" y="194"/>
                  <a:pt x="122" y="194"/>
                </a:cubicBezTo>
                <a:cubicBezTo>
                  <a:pt x="124" y="196"/>
                  <a:pt x="122" y="196"/>
                  <a:pt x="121" y="197"/>
                </a:cubicBezTo>
                <a:cubicBezTo>
                  <a:pt x="120" y="198"/>
                  <a:pt x="122" y="198"/>
                  <a:pt x="123" y="198"/>
                </a:cubicBezTo>
                <a:cubicBezTo>
                  <a:pt x="124" y="199"/>
                  <a:pt x="127" y="200"/>
                  <a:pt x="128" y="201"/>
                </a:cubicBezTo>
                <a:cubicBezTo>
                  <a:pt x="129" y="202"/>
                  <a:pt x="130" y="203"/>
                  <a:pt x="133" y="205"/>
                </a:cubicBezTo>
                <a:cubicBezTo>
                  <a:pt x="135" y="206"/>
                  <a:pt x="135" y="205"/>
                  <a:pt x="135" y="204"/>
                </a:cubicBezTo>
                <a:cubicBezTo>
                  <a:pt x="135" y="203"/>
                  <a:pt x="134" y="202"/>
                  <a:pt x="136" y="203"/>
                </a:cubicBezTo>
                <a:cubicBezTo>
                  <a:pt x="138" y="205"/>
                  <a:pt x="137" y="203"/>
                  <a:pt x="139" y="205"/>
                </a:cubicBezTo>
                <a:cubicBezTo>
                  <a:pt x="141" y="206"/>
                  <a:pt x="140" y="204"/>
                  <a:pt x="139" y="201"/>
                </a:cubicBezTo>
                <a:cubicBezTo>
                  <a:pt x="139" y="198"/>
                  <a:pt x="140" y="200"/>
                  <a:pt x="141" y="202"/>
                </a:cubicBezTo>
                <a:cubicBezTo>
                  <a:pt x="142" y="203"/>
                  <a:pt x="142" y="205"/>
                  <a:pt x="141" y="207"/>
                </a:cubicBezTo>
                <a:cubicBezTo>
                  <a:pt x="141" y="209"/>
                  <a:pt x="138" y="207"/>
                  <a:pt x="138" y="206"/>
                </a:cubicBezTo>
                <a:cubicBezTo>
                  <a:pt x="139" y="205"/>
                  <a:pt x="135" y="206"/>
                  <a:pt x="135" y="207"/>
                </a:cubicBezTo>
                <a:cubicBezTo>
                  <a:pt x="135" y="208"/>
                  <a:pt x="137" y="211"/>
                  <a:pt x="139" y="211"/>
                </a:cubicBezTo>
                <a:cubicBezTo>
                  <a:pt x="140" y="212"/>
                  <a:pt x="139" y="214"/>
                  <a:pt x="140" y="214"/>
                </a:cubicBezTo>
                <a:cubicBezTo>
                  <a:pt x="141" y="215"/>
                  <a:pt x="141" y="217"/>
                  <a:pt x="142" y="217"/>
                </a:cubicBezTo>
                <a:cubicBezTo>
                  <a:pt x="143" y="216"/>
                  <a:pt x="143" y="213"/>
                  <a:pt x="142" y="212"/>
                </a:cubicBezTo>
                <a:cubicBezTo>
                  <a:pt x="141" y="211"/>
                  <a:pt x="141" y="209"/>
                  <a:pt x="142" y="209"/>
                </a:cubicBezTo>
                <a:cubicBezTo>
                  <a:pt x="144" y="210"/>
                  <a:pt x="142" y="212"/>
                  <a:pt x="143" y="212"/>
                </a:cubicBezTo>
                <a:cubicBezTo>
                  <a:pt x="144" y="213"/>
                  <a:pt x="144" y="212"/>
                  <a:pt x="146" y="211"/>
                </a:cubicBezTo>
                <a:cubicBezTo>
                  <a:pt x="147" y="210"/>
                  <a:pt x="145" y="208"/>
                  <a:pt x="145" y="207"/>
                </a:cubicBezTo>
                <a:cubicBezTo>
                  <a:pt x="146" y="206"/>
                  <a:pt x="147" y="208"/>
                  <a:pt x="148" y="210"/>
                </a:cubicBezTo>
                <a:cubicBezTo>
                  <a:pt x="149" y="212"/>
                  <a:pt x="147" y="212"/>
                  <a:pt x="147" y="213"/>
                </a:cubicBezTo>
                <a:cubicBezTo>
                  <a:pt x="147" y="214"/>
                  <a:pt x="145" y="213"/>
                  <a:pt x="144" y="214"/>
                </a:cubicBezTo>
                <a:cubicBezTo>
                  <a:pt x="144" y="214"/>
                  <a:pt x="144" y="218"/>
                  <a:pt x="145" y="218"/>
                </a:cubicBezTo>
                <a:cubicBezTo>
                  <a:pt x="145" y="218"/>
                  <a:pt x="145" y="218"/>
                  <a:pt x="146" y="217"/>
                </a:cubicBezTo>
                <a:cubicBezTo>
                  <a:pt x="146" y="216"/>
                  <a:pt x="146" y="216"/>
                  <a:pt x="146" y="217"/>
                </a:cubicBezTo>
                <a:cubicBezTo>
                  <a:pt x="147" y="217"/>
                  <a:pt x="147" y="217"/>
                  <a:pt x="148" y="216"/>
                </a:cubicBezTo>
                <a:cubicBezTo>
                  <a:pt x="148" y="216"/>
                  <a:pt x="149" y="215"/>
                  <a:pt x="149" y="216"/>
                </a:cubicBezTo>
                <a:cubicBezTo>
                  <a:pt x="150" y="218"/>
                  <a:pt x="152" y="219"/>
                  <a:pt x="153" y="219"/>
                </a:cubicBezTo>
                <a:cubicBezTo>
                  <a:pt x="154" y="219"/>
                  <a:pt x="152" y="217"/>
                  <a:pt x="151" y="217"/>
                </a:cubicBezTo>
                <a:cubicBezTo>
                  <a:pt x="150" y="217"/>
                  <a:pt x="150" y="215"/>
                  <a:pt x="151" y="215"/>
                </a:cubicBezTo>
                <a:cubicBezTo>
                  <a:pt x="152" y="214"/>
                  <a:pt x="155" y="218"/>
                  <a:pt x="154" y="219"/>
                </a:cubicBezTo>
                <a:cubicBezTo>
                  <a:pt x="154" y="220"/>
                  <a:pt x="153" y="220"/>
                  <a:pt x="152" y="221"/>
                </a:cubicBezTo>
                <a:cubicBezTo>
                  <a:pt x="152" y="222"/>
                  <a:pt x="151" y="221"/>
                  <a:pt x="150" y="220"/>
                </a:cubicBezTo>
                <a:cubicBezTo>
                  <a:pt x="150" y="220"/>
                  <a:pt x="149" y="219"/>
                  <a:pt x="149" y="219"/>
                </a:cubicBezTo>
                <a:cubicBezTo>
                  <a:pt x="147" y="219"/>
                  <a:pt x="149" y="221"/>
                  <a:pt x="149" y="222"/>
                </a:cubicBezTo>
                <a:cubicBezTo>
                  <a:pt x="150" y="224"/>
                  <a:pt x="148" y="226"/>
                  <a:pt x="149" y="227"/>
                </a:cubicBezTo>
                <a:cubicBezTo>
                  <a:pt x="151" y="228"/>
                  <a:pt x="150" y="226"/>
                  <a:pt x="151" y="225"/>
                </a:cubicBezTo>
                <a:cubicBezTo>
                  <a:pt x="151" y="224"/>
                  <a:pt x="152" y="225"/>
                  <a:pt x="153" y="226"/>
                </a:cubicBezTo>
                <a:cubicBezTo>
                  <a:pt x="154" y="227"/>
                  <a:pt x="154" y="224"/>
                  <a:pt x="154" y="224"/>
                </a:cubicBezTo>
                <a:cubicBezTo>
                  <a:pt x="154" y="223"/>
                  <a:pt x="155" y="223"/>
                  <a:pt x="156" y="224"/>
                </a:cubicBezTo>
                <a:cubicBezTo>
                  <a:pt x="157" y="225"/>
                  <a:pt x="157" y="225"/>
                  <a:pt x="157" y="224"/>
                </a:cubicBezTo>
                <a:cubicBezTo>
                  <a:pt x="157" y="224"/>
                  <a:pt x="158" y="223"/>
                  <a:pt x="158" y="223"/>
                </a:cubicBezTo>
                <a:cubicBezTo>
                  <a:pt x="159" y="224"/>
                  <a:pt x="158" y="225"/>
                  <a:pt x="158" y="226"/>
                </a:cubicBezTo>
                <a:cubicBezTo>
                  <a:pt x="158" y="227"/>
                  <a:pt x="159" y="227"/>
                  <a:pt x="159" y="226"/>
                </a:cubicBezTo>
                <a:cubicBezTo>
                  <a:pt x="160" y="226"/>
                  <a:pt x="160" y="226"/>
                  <a:pt x="160" y="227"/>
                </a:cubicBezTo>
                <a:cubicBezTo>
                  <a:pt x="160" y="228"/>
                  <a:pt x="161" y="228"/>
                  <a:pt x="162" y="229"/>
                </a:cubicBezTo>
                <a:cubicBezTo>
                  <a:pt x="163" y="230"/>
                  <a:pt x="160" y="230"/>
                  <a:pt x="161" y="231"/>
                </a:cubicBezTo>
                <a:cubicBezTo>
                  <a:pt x="162" y="232"/>
                  <a:pt x="161" y="233"/>
                  <a:pt x="162" y="234"/>
                </a:cubicBezTo>
                <a:cubicBezTo>
                  <a:pt x="163" y="235"/>
                  <a:pt x="164" y="235"/>
                  <a:pt x="165" y="234"/>
                </a:cubicBezTo>
                <a:cubicBezTo>
                  <a:pt x="166" y="233"/>
                  <a:pt x="167" y="235"/>
                  <a:pt x="166" y="237"/>
                </a:cubicBezTo>
                <a:cubicBezTo>
                  <a:pt x="165" y="238"/>
                  <a:pt x="167" y="239"/>
                  <a:pt x="168" y="238"/>
                </a:cubicBezTo>
                <a:cubicBezTo>
                  <a:pt x="169" y="237"/>
                  <a:pt x="171" y="240"/>
                  <a:pt x="172" y="240"/>
                </a:cubicBezTo>
                <a:cubicBezTo>
                  <a:pt x="172" y="241"/>
                  <a:pt x="173" y="242"/>
                  <a:pt x="172" y="242"/>
                </a:cubicBezTo>
                <a:cubicBezTo>
                  <a:pt x="170" y="242"/>
                  <a:pt x="171" y="244"/>
                  <a:pt x="172" y="245"/>
                </a:cubicBezTo>
                <a:cubicBezTo>
                  <a:pt x="173" y="245"/>
                  <a:pt x="173" y="246"/>
                  <a:pt x="173" y="247"/>
                </a:cubicBezTo>
                <a:cubicBezTo>
                  <a:pt x="173" y="248"/>
                  <a:pt x="176" y="249"/>
                  <a:pt x="177" y="249"/>
                </a:cubicBezTo>
                <a:cubicBezTo>
                  <a:pt x="178" y="248"/>
                  <a:pt x="179" y="249"/>
                  <a:pt x="180" y="250"/>
                </a:cubicBezTo>
                <a:cubicBezTo>
                  <a:pt x="181" y="251"/>
                  <a:pt x="183" y="252"/>
                  <a:pt x="184" y="251"/>
                </a:cubicBezTo>
                <a:cubicBezTo>
                  <a:pt x="185" y="251"/>
                  <a:pt x="185" y="253"/>
                  <a:pt x="185" y="254"/>
                </a:cubicBezTo>
                <a:cubicBezTo>
                  <a:pt x="185" y="255"/>
                  <a:pt x="187" y="255"/>
                  <a:pt x="189" y="254"/>
                </a:cubicBezTo>
                <a:cubicBezTo>
                  <a:pt x="189" y="254"/>
                  <a:pt x="189" y="255"/>
                  <a:pt x="190" y="255"/>
                </a:cubicBezTo>
                <a:cubicBezTo>
                  <a:pt x="190" y="255"/>
                  <a:pt x="191" y="256"/>
                  <a:pt x="191" y="256"/>
                </a:cubicBezTo>
                <a:cubicBezTo>
                  <a:pt x="193" y="255"/>
                  <a:pt x="193" y="259"/>
                  <a:pt x="195" y="260"/>
                </a:cubicBezTo>
                <a:cubicBezTo>
                  <a:pt x="196" y="262"/>
                  <a:pt x="195" y="263"/>
                  <a:pt x="195" y="265"/>
                </a:cubicBezTo>
                <a:cubicBezTo>
                  <a:pt x="196" y="266"/>
                  <a:pt x="196" y="269"/>
                  <a:pt x="194" y="269"/>
                </a:cubicBezTo>
                <a:cubicBezTo>
                  <a:pt x="193" y="269"/>
                  <a:pt x="193" y="267"/>
                  <a:pt x="194" y="267"/>
                </a:cubicBezTo>
                <a:cubicBezTo>
                  <a:pt x="195" y="266"/>
                  <a:pt x="194" y="264"/>
                  <a:pt x="193" y="264"/>
                </a:cubicBezTo>
                <a:cubicBezTo>
                  <a:pt x="192" y="264"/>
                  <a:pt x="192" y="262"/>
                  <a:pt x="193" y="261"/>
                </a:cubicBezTo>
                <a:cubicBezTo>
                  <a:pt x="193" y="260"/>
                  <a:pt x="191" y="260"/>
                  <a:pt x="190" y="259"/>
                </a:cubicBezTo>
                <a:cubicBezTo>
                  <a:pt x="189" y="258"/>
                  <a:pt x="186" y="258"/>
                  <a:pt x="185" y="257"/>
                </a:cubicBezTo>
                <a:cubicBezTo>
                  <a:pt x="185" y="256"/>
                  <a:pt x="182" y="251"/>
                  <a:pt x="180" y="251"/>
                </a:cubicBezTo>
                <a:cubicBezTo>
                  <a:pt x="179" y="251"/>
                  <a:pt x="176" y="252"/>
                  <a:pt x="175" y="250"/>
                </a:cubicBezTo>
                <a:cubicBezTo>
                  <a:pt x="173" y="249"/>
                  <a:pt x="171" y="249"/>
                  <a:pt x="170" y="249"/>
                </a:cubicBezTo>
                <a:cubicBezTo>
                  <a:pt x="169" y="250"/>
                  <a:pt x="172" y="250"/>
                  <a:pt x="171" y="251"/>
                </a:cubicBezTo>
                <a:cubicBezTo>
                  <a:pt x="171" y="252"/>
                  <a:pt x="172" y="253"/>
                  <a:pt x="173" y="253"/>
                </a:cubicBezTo>
                <a:cubicBezTo>
                  <a:pt x="175" y="253"/>
                  <a:pt x="175" y="255"/>
                  <a:pt x="176" y="255"/>
                </a:cubicBezTo>
                <a:cubicBezTo>
                  <a:pt x="177" y="255"/>
                  <a:pt x="178" y="257"/>
                  <a:pt x="179" y="257"/>
                </a:cubicBezTo>
                <a:cubicBezTo>
                  <a:pt x="181" y="257"/>
                  <a:pt x="181" y="258"/>
                  <a:pt x="181" y="259"/>
                </a:cubicBezTo>
                <a:cubicBezTo>
                  <a:pt x="182" y="260"/>
                  <a:pt x="184" y="259"/>
                  <a:pt x="184" y="260"/>
                </a:cubicBezTo>
                <a:cubicBezTo>
                  <a:pt x="184" y="261"/>
                  <a:pt x="185" y="262"/>
                  <a:pt x="186" y="263"/>
                </a:cubicBezTo>
                <a:cubicBezTo>
                  <a:pt x="186" y="264"/>
                  <a:pt x="186" y="267"/>
                  <a:pt x="188" y="269"/>
                </a:cubicBezTo>
                <a:cubicBezTo>
                  <a:pt x="189" y="271"/>
                  <a:pt x="188" y="272"/>
                  <a:pt x="190" y="273"/>
                </a:cubicBezTo>
                <a:cubicBezTo>
                  <a:pt x="191" y="273"/>
                  <a:pt x="191" y="274"/>
                  <a:pt x="190" y="274"/>
                </a:cubicBezTo>
                <a:cubicBezTo>
                  <a:pt x="188" y="274"/>
                  <a:pt x="189" y="275"/>
                  <a:pt x="189" y="278"/>
                </a:cubicBezTo>
                <a:cubicBezTo>
                  <a:pt x="188" y="281"/>
                  <a:pt x="188" y="286"/>
                  <a:pt x="188" y="288"/>
                </a:cubicBezTo>
                <a:cubicBezTo>
                  <a:pt x="188" y="290"/>
                  <a:pt x="186" y="293"/>
                  <a:pt x="187" y="295"/>
                </a:cubicBezTo>
                <a:cubicBezTo>
                  <a:pt x="188" y="297"/>
                  <a:pt x="189" y="299"/>
                  <a:pt x="188" y="302"/>
                </a:cubicBezTo>
                <a:cubicBezTo>
                  <a:pt x="188" y="304"/>
                  <a:pt x="188" y="305"/>
                  <a:pt x="189" y="307"/>
                </a:cubicBezTo>
                <a:cubicBezTo>
                  <a:pt x="190" y="309"/>
                  <a:pt x="189" y="312"/>
                  <a:pt x="190" y="313"/>
                </a:cubicBezTo>
                <a:cubicBezTo>
                  <a:pt x="191" y="313"/>
                  <a:pt x="192" y="315"/>
                  <a:pt x="193" y="316"/>
                </a:cubicBezTo>
                <a:cubicBezTo>
                  <a:pt x="194" y="318"/>
                  <a:pt x="195" y="317"/>
                  <a:pt x="196" y="319"/>
                </a:cubicBezTo>
                <a:cubicBezTo>
                  <a:pt x="196" y="321"/>
                  <a:pt x="196" y="321"/>
                  <a:pt x="197" y="321"/>
                </a:cubicBezTo>
                <a:cubicBezTo>
                  <a:pt x="199" y="322"/>
                  <a:pt x="198" y="324"/>
                  <a:pt x="198" y="325"/>
                </a:cubicBezTo>
                <a:cubicBezTo>
                  <a:pt x="198" y="326"/>
                  <a:pt x="200" y="327"/>
                  <a:pt x="202" y="330"/>
                </a:cubicBezTo>
                <a:cubicBezTo>
                  <a:pt x="205" y="332"/>
                  <a:pt x="203" y="334"/>
                  <a:pt x="204" y="334"/>
                </a:cubicBezTo>
                <a:cubicBezTo>
                  <a:pt x="206" y="334"/>
                  <a:pt x="208" y="335"/>
                  <a:pt x="210" y="336"/>
                </a:cubicBezTo>
                <a:cubicBezTo>
                  <a:pt x="211" y="336"/>
                  <a:pt x="212" y="336"/>
                  <a:pt x="212" y="336"/>
                </a:cubicBezTo>
                <a:cubicBezTo>
                  <a:pt x="213" y="336"/>
                  <a:pt x="213" y="336"/>
                  <a:pt x="213" y="336"/>
                </a:cubicBezTo>
                <a:cubicBezTo>
                  <a:pt x="215" y="337"/>
                  <a:pt x="217" y="339"/>
                  <a:pt x="217" y="341"/>
                </a:cubicBezTo>
                <a:cubicBezTo>
                  <a:pt x="218" y="343"/>
                  <a:pt x="218" y="345"/>
                  <a:pt x="220" y="347"/>
                </a:cubicBezTo>
                <a:cubicBezTo>
                  <a:pt x="222" y="350"/>
                  <a:pt x="224" y="354"/>
                  <a:pt x="224" y="356"/>
                </a:cubicBezTo>
                <a:cubicBezTo>
                  <a:pt x="224" y="357"/>
                  <a:pt x="227" y="358"/>
                  <a:pt x="229" y="360"/>
                </a:cubicBezTo>
                <a:cubicBezTo>
                  <a:pt x="232" y="361"/>
                  <a:pt x="232" y="365"/>
                  <a:pt x="231" y="366"/>
                </a:cubicBezTo>
                <a:cubicBezTo>
                  <a:pt x="231" y="366"/>
                  <a:pt x="230" y="366"/>
                  <a:pt x="230" y="366"/>
                </a:cubicBezTo>
                <a:cubicBezTo>
                  <a:pt x="229" y="366"/>
                  <a:pt x="228" y="365"/>
                  <a:pt x="228" y="366"/>
                </a:cubicBezTo>
                <a:cubicBezTo>
                  <a:pt x="228" y="367"/>
                  <a:pt x="232" y="370"/>
                  <a:pt x="233" y="370"/>
                </a:cubicBezTo>
                <a:cubicBezTo>
                  <a:pt x="235" y="370"/>
                  <a:pt x="236" y="371"/>
                  <a:pt x="238" y="373"/>
                </a:cubicBezTo>
                <a:cubicBezTo>
                  <a:pt x="240" y="375"/>
                  <a:pt x="240" y="377"/>
                  <a:pt x="239" y="378"/>
                </a:cubicBezTo>
                <a:cubicBezTo>
                  <a:pt x="238" y="379"/>
                  <a:pt x="241" y="380"/>
                  <a:pt x="244" y="382"/>
                </a:cubicBezTo>
                <a:cubicBezTo>
                  <a:pt x="247" y="384"/>
                  <a:pt x="248" y="387"/>
                  <a:pt x="248" y="388"/>
                </a:cubicBezTo>
                <a:cubicBezTo>
                  <a:pt x="249" y="389"/>
                  <a:pt x="250" y="388"/>
                  <a:pt x="251" y="386"/>
                </a:cubicBezTo>
                <a:cubicBezTo>
                  <a:pt x="251" y="385"/>
                  <a:pt x="250" y="385"/>
                  <a:pt x="250" y="383"/>
                </a:cubicBezTo>
                <a:cubicBezTo>
                  <a:pt x="250" y="381"/>
                  <a:pt x="247" y="382"/>
                  <a:pt x="246" y="381"/>
                </a:cubicBezTo>
                <a:cubicBezTo>
                  <a:pt x="245" y="381"/>
                  <a:pt x="246" y="379"/>
                  <a:pt x="245" y="378"/>
                </a:cubicBezTo>
                <a:cubicBezTo>
                  <a:pt x="244" y="377"/>
                  <a:pt x="243" y="374"/>
                  <a:pt x="242" y="372"/>
                </a:cubicBezTo>
                <a:cubicBezTo>
                  <a:pt x="242" y="370"/>
                  <a:pt x="239" y="368"/>
                  <a:pt x="238" y="365"/>
                </a:cubicBezTo>
                <a:cubicBezTo>
                  <a:pt x="236" y="363"/>
                  <a:pt x="235" y="361"/>
                  <a:pt x="234" y="361"/>
                </a:cubicBezTo>
                <a:cubicBezTo>
                  <a:pt x="233" y="360"/>
                  <a:pt x="235" y="359"/>
                  <a:pt x="235" y="358"/>
                </a:cubicBezTo>
                <a:cubicBezTo>
                  <a:pt x="234" y="358"/>
                  <a:pt x="233" y="358"/>
                  <a:pt x="231" y="357"/>
                </a:cubicBezTo>
                <a:cubicBezTo>
                  <a:pt x="230" y="356"/>
                  <a:pt x="229" y="355"/>
                  <a:pt x="229" y="354"/>
                </a:cubicBezTo>
                <a:cubicBezTo>
                  <a:pt x="229" y="352"/>
                  <a:pt x="228" y="349"/>
                  <a:pt x="228" y="347"/>
                </a:cubicBezTo>
                <a:cubicBezTo>
                  <a:pt x="227" y="346"/>
                  <a:pt x="229" y="346"/>
                  <a:pt x="229" y="347"/>
                </a:cubicBezTo>
                <a:cubicBezTo>
                  <a:pt x="230" y="347"/>
                  <a:pt x="230" y="348"/>
                  <a:pt x="231" y="348"/>
                </a:cubicBezTo>
                <a:cubicBezTo>
                  <a:pt x="231" y="347"/>
                  <a:pt x="232" y="348"/>
                  <a:pt x="233" y="349"/>
                </a:cubicBezTo>
                <a:cubicBezTo>
                  <a:pt x="233" y="349"/>
                  <a:pt x="234" y="349"/>
                  <a:pt x="234" y="349"/>
                </a:cubicBezTo>
                <a:cubicBezTo>
                  <a:pt x="235" y="349"/>
                  <a:pt x="235" y="349"/>
                  <a:pt x="236" y="349"/>
                </a:cubicBezTo>
                <a:cubicBezTo>
                  <a:pt x="236" y="350"/>
                  <a:pt x="234" y="350"/>
                  <a:pt x="236" y="355"/>
                </a:cubicBezTo>
                <a:cubicBezTo>
                  <a:pt x="239" y="359"/>
                  <a:pt x="237" y="356"/>
                  <a:pt x="237" y="359"/>
                </a:cubicBezTo>
                <a:cubicBezTo>
                  <a:pt x="237" y="362"/>
                  <a:pt x="239" y="361"/>
                  <a:pt x="239" y="360"/>
                </a:cubicBezTo>
                <a:cubicBezTo>
                  <a:pt x="240" y="360"/>
                  <a:pt x="241" y="361"/>
                  <a:pt x="242" y="363"/>
                </a:cubicBezTo>
                <a:cubicBezTo>
                  <a:pt x="243" y="364"/>
                  <a:pt x="246" y="365"/>
                  <a:pt x="246" y="365"/>
                </a:cubicBezTo>
                <a:cubicBezTo>
                  <a:pt x="246" y="366"/>
                  <a:pt x="246" y="368"/>
                  <a:pt x="248" y="368"/>
                </a:cubicBezTo>
                <a:cubicBezTo>
                  <a:pt x="249" y="368"/>
                  <a:pt x="250" y="370"/>
                  <a:pt x="251" y="370"/>
                </a:cubicBezTo>
                <a:cubicBezTo>
                  <a:pt x="252" y="371"/>
                  <a:pt x="252" y="372"/>
                  <a:pt x="251" y="373"/>
                </a:cubicBezTo>
                <a:cubicBezTo>
                  <a:pt x="251" y="374"/>
                  <a:pt x="251" y="375"/>
                  <a:pt x="254" y="376"/>
                </a:cubicBezTo>
                <a:cubicBezTo>
                  <a:pt x="257" y="377"/>
                  <a:pt x="255" y="378"/>
                  <a:pt x="258" y="379"/>
                </a:cubicBezTo>
                <a:cubicBezTo>
                  <a:pt x="260" y="381"/>
                  <a:pt x="265" y="388"/>
                  <a:pt x="267" y="390"/>
                </a:cubicBezTo>
                <a:cubicBezTo>
                  <a:pt x="268" y="391"/>
                  <a:pt x="268" y="393"/>
                  <a:pt x="269" y="394"/>
                </a:cubicBezTo>
                <a:cubicBezTo>
                  <a:pt x="269" y="396"/>
                  <a:pt x="268" y="396"/>
                  <a:pt x="269" y="397"/>
                </a:cubicBezTo>
                <a:cubicBezTo>
                  <a:pt x="269" y="399"/>
                  <a:pt x="267" y="398"/>
                  <a:pt x="267" y="399"/>
                </a:cubicBezTo>
                <a:cubicBezTo>
                  <a:pt x="267" y="400"/>
                  <a:pt x="269" y="404"/>
                  <a:pt x="271" y="404"/>
                </a:cubicBezTo>
                <a:cubicBezTo>
                  <a:pt x="273" y="404"/>
                  <a:pt x="275" y="407"/>
                  <a:pt x="277" y="408"/>
                </a:cubicBezTo>
                <a:cubicBezTo>
                  <a:pt x="278" y="410"/>
                  <a:pt x="281" y="409"/>
                  <a:pt x="284" y="410"/>
                </a:cubicBezTo>
                <a:cubicBezTo>
                  <a:pt x="286" y="411"/>
                  <a:pt x="288" y="414"/>
                  <a:pt x="292" y="415"/>
                </a:cubicBezTo>
                <a:cubicBezTo>
                  <a:pt x="296" y="416"/>
                  <a:pt x="299" y="417"/>
                  <a:pt x="302" y="419"/>
                </a:cubicBezTo>
                <a:cubicBezTo>
                  <a:pt x="304" y="420"/>
                  <a:pt x="307" y="420"/>
                  <a:pt x="310" y="418"/>
                </a:cubicBezTo>
                <a:cubicBezTo>
                  <a:pt x="313" y="417"/>
                  <a:pt x="316" y="419"/>
                  <a:pt x="318" y="419"/>
                </a:cubicBezTo>
                <a:cubicBezTo>
                  <a:pt x="320" y="420"/>
                  <a:pt x="325" y="426"/>
                  <a:pt x="327" y="427"/>
                </a:cubicBezTo>
                <a:cubicBezTo>
                  <a:pt x="328" y="428"/>
                  <a:pt x="329" y="427"/>
                  <a:pt x="330" y="427"/>
                </a:cubicBezTo>
                <a:cubicBezTo>
                  <a:pt x="331" y="427"/>
                  <a:pt x="332" y="427"/>
                  <a:pt x="333" y="428"/>
                </a:cubicBezTo>
                <a:cubicBezTo>
                  <a:pt x="334" y="429"/>
                  <a:pt x="340" y="431"/>
                  <a:pt x="341" y="431"/>
                </a:cubicBezTo>
                <a:cubicBezTo>
                  <a:pt x="343" y="431"/>
                  <a:pt x="343" y="429"/>
                  <a:pt x="344" y="430"/>
                </a:cubicBezTo>
                <a:cubicBezTo>
                  <a:pt x="345" y="431"/>
                  <a:pt x="344" y="433"/>
                  <a:pt x="345" y="434"/>
                </a:cubicBezTo>
                <a:cubicBezTo>
                  <a:pt x="347" y="434"/>
                  <a:pt x="349" y="438"/>
                  <a:pt x="350" y="439"/>
                </a:cubicBezTo>
                <a:cubicBezTo>
                  <a:pt x="352" y="439"/>
                  <a:pt x="352" y="441"/>
                  <a:pt x="351" y="442"/>
                </a:cubicBezTo>
                <a:cubicBezTo>
                  <a:pt x="350" y="442"/>
                  <a:pt x="350" y="445"/>
                  <a:pt x="352" y="446"/>
                </a:cubicBezTo>
                <a:cubicBezTo>
                  <a:pt x="355" y="446"/>
                  <a:pt x="354" y="445"/>
                  <a:pt x="355" y="445"/>
                </a:cubicBezTo>
                <a:cubicBezTo>
                  <a:pt x="356" y="445"/>
                  <a:pt x="356" y="447"/>
                  <a:pt x="357" y="447"/>
                </a:cubicBezTo>
                <a:cubicBezTo>
                  <a:pt x="358" y="447"/>
                  <a:pt x="360" y="448"/>
                  <a:pt x="360" y="449"/>
                </a:cubicBezTo>
                <a:cubicBezTo>
                  <a:pt x="360" y="451"/>
                  <a:pt x="361" y="452"/>
                  <a:pt x="362" y="452"/>
                </a:cubicBezTo>
                <a:cubicBezTo>
                  <a:pt x="364" y="452"/>
                  <a:pt x="367" y="452"/>
                  <a:pt x="369" y="454"/>
                </a:cubicBezTo>
                <a:cubicBezTo>
                  <a:pt x="370" y="456"/>
                  <a:pt x="371" y="455"/>
                  <a:pt x="372" y="456"/>
                </a:cubicBezTo>
                <a:cubicBezTo>
                  <a:pt x="373" y="458"/>
                  <a:pt x="375" y="456"/>
                  <a:pt x="375" y="455"/>
                </a:cubicBezTo>
                <a:cubicBezTo>
                  <a:pt x="376" y="454"/>
                  <a:pt x="374" y="454"/>
                  <a:pt x="374" y="453"/>
                </a:cubicBezTo>
                <a:cubicBezTo>
                  <a:pt x="374" y="452"/>
                  <a:pt x="376" y="452"/>
                  <a:pt x="376" y="451"/>
                </a:cubicBezTo>
                <a:cubicBezTo>
                  <a:pt x="377" y="449"/>
                  <a:pt x="380" y="449"/>
                  <a:pt x="381" y="449"/>
                </a:cubicBezTo>
                <a:cubicBezTo>
                  <a:pt x="382" y="450"/>
                  <a:pt x="383" y="451"/>
                  <a:pt x="382" y="452"/>
                </a:cubicBezTo>
                <a:cubicBezTo>
                  <a:pt x="381" y="454"/>
                  <a:pt x="385" y="457"/>
                  <a:pt x="386" y="458"/>
                </a:cubicBezTo>
                <a:cubicBezTo>
                  <a:pt x="387" y="459"/>
                  <a:pt x="386" y="461"/>
                  <a:pt x="387" y="461"/>
                </a:cubicBezTo>
                <a:cubicBezTo>
                  <a:pt x="387" y="462"/>
                  <a:pt x="388" y="463"/>
                  <a:pt x="387" y="464"/>
                </a:cubicBezTo>
                <a:cubicBezTo>
                  <a:pt x="386" y="464"/>
                  <a:pt x="387" y="469"/>
                  <a:pt x="388" y="470"/>
                </a:cubicBezTo>
                <a:cubicBezTo>
                  <a:pt x="388" y="471"/>
                  <a:pt x="388" y="472"/>
                  <a:pt x="387" y="474"/>
                </a:cubicBezTo>
                <a:cubicBezTo>
                  <a:pt x="386" y="476"/>
                  <a:pt x="385" y="477"/>
                  <a:pt x="383" y="477"/>
                </a:cubicBezTo>
                <a:cubicBezTo>
                  <a:pt x="381" y="477"/>
                  <a:pt x="382" y="479"/>
                  <a:pt x="381" y="479"/>
                </a:cubicBezTo>
                <a:cubicBezTo>
                  <a:pt x="380" y="479"/>
                  <a:pt x="380" y="481"/>
                  <a:pt x="380" y="482"/>
                </a:cubicBezTo>
                <a:cubicBezTo>
                  <a:pt x="380" y="483"/>
                  <a:pt x="379" y="483"/>
                  <a:pt x="377" y="483"/>
                </a:cubicBezTo>
                <a:cubicBezTo>
                  <a:pt x="376" y="483"/>
                  <a:pt x="376" y="485"/>
                  <a:pt x="376" y="486"/>
                </a:cubicBezTo>
                <a:cubicBezTo>
                  <a:pt x="376" y="488"/>
                  <a:pt x="374" y="488"/>
                  <a:pt x="374" y="489"/>
                </a:cubicBezTo>
                <a:cubicBezTo>
                  <a:pt x="373" y="490"/>
                  <a:pt x="374" y="491"/>
                  <a:pt x="373" y="491"/>
                </a:cubicBezTo>
                <a:cubicBezTo>
                  <a:pt x="371" y="492"/>
                  <a:pt x="371" y="493"/>
                  <a:pt x="372" y="494"/>
                </a:cubicBezTo>
                <a:cubicBezTo>
                  <a:pt x="373" y="495"/>
                  <a:pt x="372" y="496"/>
                  <a:pt x="372" y="497"/>
                </a:cubicBezTo>
                <a:cubicBezTo>
                  <a:pt x="371" y="498"/>
                  <a:pt x="373" y="498"/>
                  <a:pt x="374" y="499"/>
                </a:cubicBezTo>
                <a:cubicBezTo>
                  <a:pt x="375" y="500"/>
                  <a:pt x="375" y="500"/>
                  <a:pt x="375" y="499"/>
                </a:cubicBezTo>
                <a:cubicBezTo>
                  <a:pt x="376" y="499"/>
                  <a:pt x="376" y="499"/>
                  <a:pt x="376" y="500"/>
                </a:cubicBezTo>
                <a:cubicBezTo>
                  <a:pt x="377" y="501"/>
                  <a:pt x="376" y="502"/>
                  <a:pt x="374" y="502"/>
                </a:cubicBezTo>
                <a:cubicBezTo>
                  <a:pt x="373" y="502"/>
                  <a:pt x="371" y="504"/>
                  <a:pt x="370" y="506"/>
                </a:cubicBezTo>
                <a:cubicBezTo>
                  <a:pt x="370" y="508"/>
                  <a:pt x="372" y="511"/>
                  <a:pt x="372" y="512"/>
                </a:cubicBezTo>
                <a:cubicBezTo>
                  <a:pt x="372" y="513"/>
                  <a:pt x="371" y="512"/>
                  <a:pt x="371" y="513"/>
                </a:cubicBezTo>
                <a:cubicBezTo>
                  <a:pt x="370" y="514"/>
                  <a:pt x="374" y="516"/>
                  <a:pt x="375" y="517"/>
                </a:cubicBezTo>
                <a:cubicBezTo>
                  <a:pt x="377" y="518"/>
                  <a:pt x="378" y="521"/>
                  <a:pt x="379" y="523"/>
                </a:cubicBezTo>
                <a:cubicBezTo>
                  <a:pt x="381" y="524"/>
                  <a:pt x="381" y="525"/>
                  <a:pt x="382" y="529"/>
                </a:cubicBezTo>
                <a:cubicBezTo>
                  <a:pt x="384" y="533"/>
                  <a:pt x="387" y="539"/>
                  <a:pt x="389" y="542"/>
                </a:cubicBezTo>
                <a:cubicBezTo>
                  <a:pt x="391" y="544"/>
                  <a:pt x="392" y="546"/>
                  <a:pt x="392" y="547"/>
                </a:cubicBezTo>
                <a:cubicBezTo>
                  <a:pt x="391" y="548"/>
                  <a:pt x="392" y="550"/>
                  <a:pt x="393" y="551"/>
                </a:cubicBezTo>
                <a:cubicBezTo>
                  <a:pt x="395" y="552"/>
                  <a:pt x="396" y="554"/>
                  <a:pt x="400" y="556"/>
                </a:cubicBezTo>
                <a:cubicBezTo>
                  <a:pt x="404" y="558"/>
                  <a:pt x="411" y="561"/>
                  <a:pt x="412" y="563"/>
                </a:cubicBezTo>
                <a:cubicBezTo>
                  <a:pt x="413" y="565"/>
                  <a:pt x="417" y="567"/>
                  <a:pt x="417" y="567"/>
                </a:cubicBezTo>
                <a:cubicBezTo>
                  <a:pt x="418" y="567"/>
                  <a:pt x="417" y="570"/>
                  <a:pt x="418" y="572"/>
                </a:cubicBezTo>
                <a:cubicBezTo>
                  <a:pt x="418" y="573"/>
                  <a:pt x="418" y="580"/>
                  <a:pt x="418" y="583"/>
                </a:cubicBezTo>
                <a:cubicBezTo>
                  <a:pt x="417" y="585"/>
                  <a:pt x="417" y="587"/>
                  <a:pt x="416" y="589"/>
                </a:cubicBezTo>
                <a:cubicBezTo>
                  <a:pt x="416" y="591"/>
                  <a:pt x="417" y="591"/>
                  <a:pt x="417" y="591"/>
                </a:cubicBezTo>
                <a:cubicBezTo>
                  <a:pt x="416" y="592"/>
                  <a:pt x="416" y="594"/>
                  <a:pt x="416" y="597"/>
                </a:cubicBezTo>
                <a:cubicBezTo>
                  <a:pt x="416" y="600"/>
                  <a:pt x="414" y="605"/>
                  <a:pt x="414" y="607"/>
                </a:cubicBezTo>
                <a:cubicBezTo>
                  <a:pt x="414" y="608"/>
                  <a:pt x="413" y="609"/>
                  <a:pt x="413" y="611"/>
                </a:cubicBezTo>
                <a:cubicBezTo>
                  <a:pt x="413" y="613"/>
                  <a:pt x="412" y="614"/>
                  <a:pt x="411" y="615"/>
                </a:cubicBezTo>
                <a:cubicBezTo>
                  <a:pt x="410" y="616"/>
                  <a:pt x="413" y="618"/>
                  <a:pt x="413" y="620"/>
                </a:cubicBezTo>
                <a:cubicBezTo>
                  <a:pt x="413" y="621"/>
                  <a:pt x="411" y="622"/>
                  <a:pt x="411" y="625"/>
                </a:cubicBezTo>
                <a:cubicBezTo>
                  <a:pt x="412" y="628"/>
                  <a:pt x="411" y="633"/>
                  <a:pt x="411" y="634"/>
                </a:cubicBezTo>
                <a:cubicBezTo>
                  <a:pt x="411" y="635"/>
                  <a:pt x="410" y="635"/>
                  <a:pt x="410" y="637"/>
                </a:cubicBezTo>
                <a:cubicBezTo>
                  <a:pt x="411" y="639"/>
                  <a:pt x="409" y="639"/>
                  <a:pt x="409" y="642"/>
                </a:cubicBezTo>
                <a:cubicBezTo>
                  <a:pt x="409" y="645"/>
                  <a:pt x="406" y="649"/>
                  <a:pt x="406" y="651"/>
                </a:cubicBezTo>
                <a:cubicBezTo>
                  <a:pt x="405" y="653"/>
                  <a:pt x="405" y="654"/>
                  <a:pt x="404" y="654"/>
                </a:cubicBezTo>
                <a:cubicBezTo>
                  <a:pt x="402" y="654"/>
                  <a:pt x="402" y="656"/>
                  <a:pt x="403" y="658"/>
                </a:cubicBezTo>
                <a:cubicBezTo>
                  <a:pt x="404" y="659"/>
                  <a:pt x="402" y="661"/>
                  <a:pt x="404" y="663"/>
                </a:cubicBezTo>
                <a:cubicBezTo>
                  <a:pt x="405" y="665"/>
                  <a:pt x="404" y="665"/>
                  <a:pt x="404" y="667"/>
                </a:cubicBezTo>
                <a:cubicBezTo>
                  <a:pt x="403" y="669"/>
                  <a:pt x="402" y="669"/>
                  <a:pt x="402" y="671"/>
                </a:cubicBezTo>
                <a:cubicBezTo>
                  <a:pt x="402" y="673"/>
                  <a:pt x="401" y="674"/>
                  <a:pt x="402" y="676"/>
                </a:cubicBezTo>
                <a:cubicBezTo>
                  <a:pt x="403" y="678"/>
                  <a:pt x="402" y="678"/>
                  <a:pt x="402" y="678"/>
                </a:cubicBezTo>
                <a:cubicBezTo>
                  <a:pt x="401" y="678"/>
                  <a:pt x="400" y="680"/>
                  <a:pt x="400" y="683"/>
                </a:cubicBezTo>
                <a:cubicBezTo>
                  <a:pt x="399" y="686"/>
                  <a:pt x="399" y="686"/>
                  <a:pt x="402" y="686"/>
                </a:cubicBezTo>
                <a:cubicBezTo>
                  <a:pt x="404" y="686"/>
                  <a:pt x="402" y="678"/>
                  <a:pt x="404" y="678"/>
                </a:cubicBezTo>
                <a:cubicBezTo>
                  <a:pt x="405" y="678"/>
                  <a:pt x="404" y="677"/>
                  <a:pt x="405" y="677"/>
                </a:cubicBezTo>
                <a:cubicBezTo>
                  <a:pt x="407" y="676"/>
                  <a:pt x="405" y="678"/>
                  <a:pt x="406" y="678"/>
                </a:cubicBezTo>
                <a:cubicBezTo>
                  <a:pt x="407" y="678"/>
                  <a:pt x="408" y="679"/>
                  <a:pt x="407" y="680"/>
                </a:cubicBezTo>
                <a:cubicBezTo>
                  <a:pt x="405" y="681"/>
                  <a:pt x="407" y="683"/>
                  <a:pt x="406" y="684"/>
                </a:cubicBezTo>
                <a:cubicBezTo>
                  <a:pt x="406" y="685"/>
                  <a:pt x="405" y="686"/>
                  <a:pt x="405" y="687"/>
                </a:cubicBezTo>
                <a:cubicBezTo>
                  <a:pt x="406" y="688"/>
                  <a:pt x="405" y="688"/>
                  <a:pt x="404" y="690"/>
                </a:cubicBezTo>
                <a:cubicBezTo>
                  <a:pt x="404" y="691"/>
                  <a:pt x="405" y="691"/>
                  <a:pt x="405" y="692"/>
                </a:cubicBezTo>
                <a:cubicBezTo>
                  <a:pt x="404" y="692"/>
                  <a:pt x="405" y="693"/>
                  <a:pt x="405" y="694"/>
                </a:cubicBezTo>
                <a:cubicBezTo>
                  <a:pt x="404" y="694"/>
                  <a:pt x="404" y="695"/>
                  <a:pt x="405" y="696"/>
                </a:cubicBezTo>
                <a:cubicBezTo>
                  <a:pt x="405" y="697"/>
                  <a:pt x="403" y="697"/>
                  <a:pt x="403" y="697"/>
                </a:cubicBezTo>
                <a:cubicBezTo>
                  <a:pt x="402" y="698"/>
                  <a:pt x="403" y="699"/>
                  <a:pt x="403" y="700"/>
                </a:cubicBezTo>
                <a:cubicBezTo>
                  <a:pt x="402" y="701"/>
                  <a:pt x="401" y="700"/>
                  <a:pt x="400" y="699"/>
                </a:cubicBezTo>
                <a:cubicBezTo>
                  <a:pt x="400" y="699"/>
                  <a:pt x="401" y="697"/>
                  <a:pt x="402" y="696"/>
                </a:cubicBezTo>
                <a:cubicBezTo>
                  <a:pt x="403" y="695"/>
                  <a:pt x="401" y="693"/>
                  <a:pt x="400" y="693"/>
                </a:cubicBezTo>
                <a:cubicBezTo>
                  <a:pt x="398" y="694"/>
                  <a:pt x="401" y="695"/>
                  <a:pt x="401" y="697"/>
                </a:cubicBezTo>
                <a:cubicBezTo>
                  <a:pt x="401" y="697"/>
                  <a:pt x="401" y="697"/>
                  <a:pt x="400" y="697"/>
                </a:cubicBezTo>
                <a:cubicBezTo>
                  <a:pt x="400" y="697"/>
                  <a:pt x="399" y="697"/>
                  <a:pt x="399" y="698"/>
                </a:cubicBezTo>
                <a:cubicBezTo>
                  <a:pt x="399" y="699"/>
                  <a:pt x="397" y="698"/>
                  <a:pt x="397" y="699"/>
                </a:cubicBezTo>
                <a:cubicBezTo>
                  <a:pt x="396" y="700"/>
                  <a:pt x="398" y="701"/>
                  <a:pt x="397" y="701"/>
                </a:cubicBezTo>
                <a:cubicBezTo>
                  <a:pt x="396" y="702"/>
                  <a:pt x="394" y="703"/>
                  <a:pt x="394" y="704"/>
                </a:cubicBezTo>
                <a:cubicBezTo>
                  <a:pt x="394" y="705"/>
                  <a:pt x="395" y="705"/>
                  <a:pt x="395" y="704"/>
                </a:cubicBezTo>
                <a:cubicBezTo>
                  <a:pt x="395" y="703"/>
                  <a:pt x="397" y="703"/>
                  <a:pt x="397" y="704"/>
                </a:cubicBezTo>
                <a:cubicBezTo>
                  <a:pt x="397" y="705"/>
                  <a:pt x="398" y="705"/>
                  <a:pt x="398" y="705"/>
                </a:cubicBezTo>
                <a:cubicBezTo>
                  <a:pt x="399" y="704"/>
                  <a:pt x="399" y="704"/>
                  <a:pt x="400" y="704"/>
                </a:cubicBezTo>
                <a:cubicBezTo>
                  <a:pt x="401" y="705"/>
                  <a:pt x="401" y="707"/>
                  <a:pt x="400" y="707"/>
                </a:cubicBezTo>
                <a:cubicBezTo>
                  <a:pt x="399" y="707"/>
                  <a:pt x="398" y="708"/>
                  <a:pt x="399" y="709"/>
                </a:cubicBezTo>
                <a:cubicBezTo>
                  <a:pt x="399" y="710"/>
                  <a:pt x="400" y="710"/>
                  <a:pt x="401" y="710"/>
                </a:cubicBezTo>
                <a:cubicBezTo>
                  <a:pt x="401" y="710"/>
                  <a:pt x="402" y="709"/>
                  <a:pt x="403" y="710"/>
                </a:cubicBezTo>
                <a:cubicBezTo>
                  <a:pt x="404" y="710"/>
                  <a:pt x="403" y="712"/>
                  <a:pt x="403" y="711"/>
                </a:cubicBezTo>
                <a:cubicBezTo>
                  <a:pt x="402" y="711"/>
                  <a:pt x="400" y="710"/>
                  <a:pt x="400" y="711"/>
                </a:cubicBezTo>
                <a:cubicBezTo>
                  <a:pt x="399" y="712"/>
                  <a:pt x="398" y="711"/>
                  <a:pt x="397" y="711"/>
                </a:cubicBezTo>
                <a:cubicBezTo>
                  <a:pt x="396" y="710"/>
                  <a:pt x="393" y="712"/>
                  <a:pt x="394" y="713"/>
                </a:cubicBezTo>
                <a:cubicBezTo>
                  <a:pt x="395" y="714"/>
                  <a:pt x="395" y="715"/>
                  <a:pt x="396" y="715"/>
                </a:cubicBezTo>
                <a:cubicBezTo>
                  <a:pt x="397" y="715"/>
                  <a:pt x="398" y="715"/>
                  <a:pt x="398" y="714"/>
                </a:cubicBezTo>
                <a:cubicBezTo>
                  <a:pt x="399" y="713"/>
                  <a:pt x="400" y="712"/>
                  <a:pt x="400" y="714"/>
                </a:cubicBezTo>
                <a:cubicBezTo>
                  <a:pt x="400" y="716"/>
                  <a:pt x="398" y="715"/>
                  <a:pt x="398" y="716"/>
                </a:cubicBezTo>
                <a:cubicBezTo>
                  <a:pt x="397" y="717"/>
                  <a:pt x="397" y="717"/>
                  <a:pt x="395" y="718"/>
                </a:cubicBezTo>
                <a:cubicBezTo>
                  <a:pt x="394" y="719"/>
                  <a:pt x="395" y="721"/>
                  <a:pt x="396" y="720"/>
                </a:cubicBezTo>
                <a:cubicBezTo>
                  <a:pt x="397" y="720"/>
                  <a:pt x="396" y="721"/>
                  <a:pt x="397" y="721"/>
                </a:cubicBezTo>
                <a:cubicBezTo>
                  <a:pt x="399" y="722"/>
                  <a:pt x="399" y="721"/>
                  <a:pt x="399" y="720"/>
                </a:cubicBezTo>
                <a:cubicBezTo>
                  <a:pt x="399" y="719"/>
                  <a:pt x="399" y="717"/>
                  <a:pt x="401" y="718"/>
                </a:cubicBezTo>
                <a:cubicBezTo>
                  <a:pt x="402" y="719"/>
                  <a:pt x="400" y="720"/>
                  <a:pt x="400" y="721"/>
                </a:cubicBezTo>
                <a:cubicBezTo>
                  <a:pt x="400" y="722"/>
                  <a:pt x="399" y="723"/>
                  <a:pt x="399" y="724"/>
                </a:cubicBezTo>
                <a:cubicBezTo>
                  <a:pt x="399" y="725"/>
                  <a:pt x="398" y="724"/>
                  <a:pt x="398" y="726"/>
                </a:cubicBezTo>
                <a:cubicBezTo>
                  <a:pt x="398" y="727"/>
                  <a:pt x="396" y="726"/>
                  <a:pt x="397" y="727"/>
                </a:cubicBezTo>
                <a:cubicBezTo>
                  <a:pt x="398" y="727"/>
                  <a:pt x="396" y="728"/>
                  <a:pt x="397" y="729"/>
                </a:cubicBezTo>
                <a:cubicBezTo>
                  <a:pt x="397" y="730"/>
                  <a:pt x="397" y="729"/>
                  <a:pt x="398" y="729"/>
                </a:cubicBezTo>
                <a:cubicBezTo>
                  <a:pt x="398" y="729"/>
                  <a:pt x="398" y="728"/>
                  <a:pt x="399" y="729"/>
                </a:cubicBezTo>
                <a:cubicBezTo>
                  <a:pt x="400" y="729"/>
                  <a:pt x="400" y="729"/>
                  <a:pt x="401" y="729"/>
                </a:cubicBezTo>
                <a:cubicBezTo>
                  <a:pt x="402" y="728"/>
                  <a:pt x="403" y="730"/>
                  <a:pt x="402" y="730"/>
                </a:cubicBezTo>
                <a:cubicBezTo>
                  <a:pt x="401" y="730"/>
                  <a:pt x="399" y="732"/>
                  <a:pt x="400" y="732"/>
                </a:cubicBezTo>
                <a:cubicBezTo>
                  <a:pt x="400" y="732"/>
                  <a:pt x="401" y="732"/>
                  <a:pt x="401" y="732"/>
                </a:cubicBezTo>
                <a:cubicBezTo>
                  <a:pt x="402" y="732"/>
                  <a:pt x="402" y="732"/>
                  <a:pt x="403" y="732"/>
                </a:cubicBezTo>
                <a:cubicBezTo>
                  <a:pt x="403" y="734"/>
                  <a:pt x="404" y="733"/>
                  <a:pt x="404" y="732"/>
                </a:cubicBezTo>
                <a:cubicBezTo>
                  <a:pt x="404" y="731"/>
                  <a:pt x="406" y="732"/>
                  <a:pt x="407" y="733"/>
                </a:cubicBezTo>
                <a:cubicBezTo>
                  <a:pt x="407" y="734"/>
                  <a:pt x="404" y="735"/>
                  <a:pt x="403" y="734"/>
                </a:cubicBezTo>
                <a:cubicBezTo>
                  <a:pt x="402" y="734"/>
                  <a:pt x="401" y="736"/>
                  <a:pt x="402" y="737"/>
                </a:cubicBezTo>
                <a:cubicBezTo>
                  <a:pt x="403" y="738"/>
                  <a:pt x="404" y="737"/>
                  <a:pt x="405" y="736"/>
                </a:cubicBezTo>
                <a:cubicBezTo>
                  <a:pt x="406" y="735"/>
                  <a:pt x="411" y="735"/>
                  <a:pt x="411" y="736"/>
                </a:cubicBezTo>
                <a:cubicBezTo>
                  <a:pt x="412" y="737"/>
                  <a:pt x="411" y="737"/>
                  <a:pt x="410" y="737"/>
                </a:cubicBezTo>
                <a:cubicBezTo>
                  <a:pt x="409" y="737"/>
                  <a:pt x="409" y="737"/>
                  <a:pt x="409" y="737"/>
                </a:cubicBezTo>
                <a:cubicBezTo>
                  <a:pt x="408" y="738"/>
                  <a:pt x="406" y="738"/>
                  <a:pt x="406" y="738"/>
                </a:cubicBezTo>
                <a:cubicBezTo>
                  <a:pt x="406" y="737"/>
                  <a:pt x="404" y="738"/>
                  <a:pt x="404" y="739"/>
                </a:cubicBezTo>
                <a:cubicBezTo>
                  <a:pt x="404" y="740"/>
                  <a:pt x="402" y="740"/>
                  <a:pt x="404" y="741"/>
                </a:cubicBezTo>
                <a:cubicBezTo>
                  <a:pt x="405" y="741"/>
                  <a:pt x="405" y="740"/>
                  <a:pt x="405" y="740"/>
                </a:cubicBezTo>
                <a:cubicBezTo>
                  <a:pt x="406" y="739"/>
                  <a:pt x="406" y="739"/>
                  <a:pt x="408" y="739"/>
                </a:cubicBezTo>
                <a:cubicBezTo>
                  <a:pt x="409" y="739"/>
                  <a:pt x="410" y="739"/>
                  <a:pt x="410" y="738"/>
                </a:cubicBezTo>
                <a:cubicBezTo>
                  <a:pt x="411" y="738"/>
                  <a:pt x="412" y="737"/>
                  <a:pt x="412" y="738"/>
                </a:cubicBezTo>
                <a:cubicBezTo>
                  <a:pt x="413" y="740"/>
                  <a:pt x="410" y="741"/>
                  <a:pt x="409" y="740"/>
                </a:cubicBezTo>
                <a:cubicBezTo>
                  <a:pt x="408" y="739"/>
                  <a:pt x="407" y="741"/>
                  <a:pt x="407" y="742"/>
                </a:cubicBezTo>
                <a:cubicBezTo>
                  <a:pt x="407" y="743"/>
                  <a:pt x="404" y="742"/>
                  <a:pt x="403" y="741"/>
                </a:cubicBezTo>
                <a:cubicBezTo>
                  <a:pt x="401" y="741"/>
                  <a:pt x="402" y="743"/>
                  <a:pt x="403" y="744"/>
                </a:cubicBezTo>
                <a:cubicBezTo>
                  <a:pt x="404" y="745"/>
                  <a:pt x="404" y="745"/>
                  <a:pt x="405" y="745"/>
                </a:cubicBezTo>
                <a:cubicBezTo>
                  <a:pt x="405" y="745"/>
                  <a:pt x="406" y="745"/>
                  <a:pt x="407" y="745"/>
                </a:cubicBezTo>
                <a:cubicBezTo>
                  <a:pt x="408" y="746"/>
                  <a:pt x="408" y="747"/>
                  <a:pt x="409" y="746"/>
                </a:cubicBezTo>
                <a:cubicBezTo>
                  <a:pt x="411" y="745"/>
                  <a:pt x="409" y="745"/>
                  <a:pt x="409" y="745"/>
                </a:cubicBezTo>
                <a:cubicBezTo>
                  <a:pt x="408" y="744"/>
                  <a:pt x="409" y="743"/>
                  <a:pt x="410" y="744"/>
                </a:cubicBezTo>
                <a:cubicBezTo>
                  <a:pt x="412" y="744"/>
                  <a:pt x="414" y="743"/>
                  <a:pt x="414" y="741"/>
                </a:cubicBezTo>
                <a:cubicBezTo>
                  <a:pt x="413" y="738"/>
                  <a:pt x="415" y="737"/>
                  <a:pt x="417" y="737"/>
                </a:cubicBezTo>
                <a:cubicBezTo>
                  <a:pt x="420" y="736"/>
                  <a:pt x="418" y="738"/>
                  <a:pt x="417" y="739"/>
                </a:cubicBezTo>
                <a:cubicBezTo>
                  <a:pt x="415" y="739"/>
                  <a:pt x="415" y="740"/>
                  <a:pt x="416" y="741"/>
                </a:cubicBezTo>
                <a:cubicBezTo>
                  <a:pt x="417" y="742"/>
                  <a:pt x="418" y="742"/>
                  <a:pt x="418" y="741"/>
                </a:cubicBezTo>
                <a:cubicBezTo>
                  <a:pt x="419" y="741"/>
                  <a:pt x="420" y="741"/>
                  <a:pt x="420" y="741"/>
                </a:cubicBezTo>
                <a:cubicBezTo>
                  <a:pt x="421" y="742"/>
                  <a:pt x="418" y="742"/>
                  <a:pt x="418" y="743"/>
                </a:cubicBezTo>
                <a:cubicBezTo>
                  <a:pt x="417" y="744"/>
                  <a:pt x="419" y="745"/>
                  <a:pt x="418" y="746"/>
                </a:cubicBezTo>
                <a:cubicBezTo>
                  <a:pt x="416" y="747"/>
                  <a:pt x="417" y="743"/>
                  <a:pt x="416" y="743"/>
                </a:cubicBezTo>
                <a:cubicBezTo>
                  <a:pt x="415" y="742"/>
                  <a:pt x="414" y="743"/>
                  <a:pt x="415" y="745"/>
                </a:cubicBezTo>
                <a:cubicBezTo>
                  <a:pt x="416" y="747"/>
                  <a:pt x="414" y="746"/>
                  <a:pt x="413" y="745"/>
                </a:cubicBezTo>
                <a:cubicBezTo>
                  <a:pt x="412" y="744"/>
                  <a:pt x="411" y="745"/>
                  <a:pt x="412" y="746"/>
                </a:cubicBezTo>
                <a:cubicBezTo>
                  <a:pt x="413" y="747"/>
                  <a:pt x="410" y="746"/>
                  <a:pt x="410" y="748"/>
                </a:cubicBezTo>
                <a:cubicBezTo>
                  <a:pt x="410" y="749"/>
                  <a:pt x="410" y="749"/>
                  <a:pt x="411" y="749"/>
                </a:cubicBezTo>
                <a:cubicBezTo>
                  <a:pt x="412" y="748"/>
                  <a:pt x="412" y="748"/>
                  <a:pt x="413" y="749"/>
                </a:cubicBezTo>
                <a:cubicBezTo>
                  <a:pt x="415" y="749"/>
                  <a:pt x="414" y="751"/>
                  <a:pt x="415" y="752"/>
                </a:cubicBezTo>
                <a:cubicBezTo>
                  <a:pt x="416" y="753"/>
                  <a:pt x="415" y="749"/>
                  <a:pt x="417" y="749"/>
                </a:cubicBezTo>
                <a:cubicBezTo>
                  <a:pt x="418" y="749"/>
                  <a:pt x="417" y="752"/>
                  <a:pt x="420" y="753"/>
                </a:cubicBezTo>
                <a:cubicBezTo>
                  <a:pt x="423" y="754"/>
                  <a:pt x="420" y="752"/>
                  <a:pt x="421" y="751"/>
                </a:cubicBezTo>
                <a:cubicBezTo>
                  <a:pt x="423" y="751"/>
                  <a:pt x="424" y="754"/>
                  <a:pt x="426" y="755"/>
                </a:cubicBezTo>
                <a:cubicBezTo>
                  <a:pt x="427" y="755"/>
                  <a:pt x="426" y="753"/>
                  <a:pt x="425" y="752"/>
                </a:cubicBezTo>
                <a:cubicBezTo>
                  <a:pt x="424" y="751"/>
                  <a:pt x="426" y="751"/>
                  <a:pt x="428" y="752"/>
                </a:cubicBezTo>
                <a:cubicBezTo>
                  <a:pt x="429" y="752"/>
                  <a:pt x="430" y="752"/>
                  <a:pt x="430" y="751"/>
                </a:cubicBezTo>
                <a:cubicBezTo>
                  <a:pt x="430" y="751"/>
                  <a:pt x="431" y="751"/>
                  <a:pt x="431" y="751"/>
                </a:cubicBezTo>
                <a:cubicBezTo>
                  <a:pt x="432" y="751"/>
                  <a:pt x="432" y="752"/>
                  <a:pt x="433" y="751"/>
                </a:cubicBezTo>
                <a:cubicBezTo>
                  <a:pt x="434" y="750"/>
                  <a:pt x="437" y="751"/>
                  <a:pt x="438" y="750"/>
                </a:cubicBezTo>
                <a:cubicBezTo>
                  <a:pt x="440" y="749"/>
                  <a:pt x="438" y="749"/>
                  <a:pt x="435" y="748"/>
                </a:cubicBezTo>
                <a:cubicBezTo>
                  <a:pt x="433" y="748"/>
                  <a:pt x="428" y="744"/>
                  <a:pt x="427" y="743"/>
                </a:cubicBezTo>
                <a:cubicBezTo>
                  <a:pt x="426" y="742"/>
                  <a:pt x="427" y="741"/>
                  <a:pt x="425" y="741"/>
                </a:cubicBezTo>
                <a:cubicBezTo>
                  <a:pt x="423" y="741"/>
                  <a:pt x="424" y="740"/>
                  <a:pt x="425" y="739"/>
                </a:cubicBezTo>
                <a:cubicBezTo>
                  <a:pt x="426" y="739"/>
                  <a:pt x="425" y="737"/>
                  <a:pt x="424" y="737"/>
                </a:cubicBezTo>
                <a:cubicBezTo>
                  <a:pt x="422" y="737"/>
                  <a:pt x="420" y="737"/>
                  <a:pt x="420" y="735"/>
                </a:cubicBezTo>
                <a:cubicBezTo>
                  <a:pt x="420" y="734"/>
                  <a:pt x="422" y="734"/>
                  <a:pt x="423" y="735"/>
                </a:cubicBezTo>
                <a:cubicBezTo>
                  <a:pt x="424" y="735"/>
                  <a:pt x="424" y="735"/>
                  <a:pt x="425" y="735"/>
                </a:cubicBezTo>
                <a:cubicBezTo>
                  <a:pt x="425" y="734"/>
                  <a:pt x="422" y="732"/>
                  <a:pt x="422" y="731"/>
                </a:cubicBezTo>
                <a:cubicBezTo>
                  <a:pt x="422" y="730"/>
                  <a:pt x="422" y="729"/>
                  <a:pt x="422" y="728"/>
                </a:cubicBezTo>
                <a:cubicBezTo>
                  <a:pt x="422" y="727"/>
                  <a:pt x="421" y="725"/>
                  <a:pt x="423" y="724"/>
                </a:cubicBezTo>
                <a:cubicBezTo>
                  <a:pt x="424" y="723"/>
                  <a:pt x="424" y="722"/>
                  <a:pt x="425" y="722"/>
                </a:cubicBezTo>
                <a:cubicBezTo>
                  <a:pt x="426" y="722"/>
                  <a:pt x="428" y="721"/>
                  <a:pt x="428" y="719"/>
                </a:cubicBezTo>
                <a:cubicBezTo>
                  <a:pt x="428" y="717"/>
                  <a:pt x="429" y="716"/>
                  <a:pt x="431" y="715"/>
                </a:cubicBezTo>
                <a:cubicBezTo>
                  <a:pt x="433" y="713"/>
                  <a:pt x="436" y="711"/>
                  <a:pt x="436" y="710"/>
                </a:cubicBezTo>
                <a:cubicBezTo>
                  <a:pt x="435" y="710"/>
                  <a:pt x="436" y="707"/>
                  <a:pt x="436" y="706"/>
                </a:cubicBezTo>
                <a:cubicBezTo>
                  <a:pt x="436" y="705"/>
                  <a:pt x="433" y="705"/>
                  <a:pt x="432" y="705"/>
                </a:cubicBezTo>
                <a:cubicBezTo>
                  <a:pt x="431" y="705"/>
                  <a:pt x="427" y="702"/>
                  <a:pt x="429" y="699"/>
                </a:cubicBezTo>
                <a:cubicBezTo>
                  <a:pt x="431" y="695"/>
                  <a:pt x="435" y="695"/>
                  <a:pt x="436" y="695"/>
                </a:cubicBezTo>
                <a:cubicBezTo>
                  <a:pt x="437" y="695"/>
                  <a:pt x="436" y="693"/>
                  <a:pt x="437" y="692"/>
                </a:cubicBezTo>
                <a:cubicBezTo>
                  <a:pt x="438" y="692"/>
                  <a:pt x="438" y="691"/>
                  <a:pt x="438" y="689"/>
                </a:cubicBezTo>
                <a:cubicBezTo>
                  <a:pt x="438" y="688"/>
                  <a:pt x="438" y="685"/>
                  <a:pt x="440" y="685"/>
                </a:cubicBezTo>
                <a:cubicBezTo>
                  <a:pt x="442" y="685"/>
                  <a:pt x="442" y="684"/>
                  <a:pt x="441" y="684"/>
                </a:cubicBezTo>
                <a:cubicBezTo>
                  <a:pt x="440" y="683"/>
                  <a:pt x="440" y="682"/>
                  <a:pt x="441" y="682"/>
                </a:cubicBezTo>
                <a:cubicBezTo>
                  <a:pt x="443" y="682"/>
                  <a:pt x="442" y="683"/>
                  <a:pt x="444" y="683"/>
                </a:cubicBezTo>
                <a:cubicBezTo>
                  <a:pt x="445" y="683"/>
                  <a:pt x="447" y="681"/>
                  <a:pt x="445" y="680"/>
                </a:cubicBezTo>
                <a:cubicBezTo>
                  <a:pt x="444" y="679"/>
                  <a:pt x="443" y="681"/>
                  <a:pt x="442" y="681"/>
                </a:cubicBezTo>
                <a:cubicBezTo>
                  <a:pt x="442" y="681"/>
                  <a:pt x="441" y="680"/>
                  <a:pt x="440" y="680"/>
                </a:cubicBezTo>
                <a:cubicBezTo>
                  <a:pt x="439" y="680"/>
                  <a:pt x="440" y="677"/>
                  <a:pt x="439" y="677"/>
                </a:cubicBezTo>
                <a:cubicBezTo>
                  <a:pt x="439" y="676"/>
                  <a:pt x="439" y="674"/>
                  <a:pt x="439" y="673"/>
                </a:cubicBezTo>
                <a:cubicBezTo>
                  <a:pt x="440" y="672"/>
                  <a:pt x="443" y="674"/>
                  <a:pt x="446" y="674"/>
                </a:cubicBezTo>
                <a:cubicBezTo>
                  <a:pt x="449" y="675"/>
                  <a:pt x="451" y="673"/>
                  <a:pt x="451" y="672"/>
                </a:cubicBezTo>
                <a:cubicBezTo>
                  <a:pt x="451" y="671"/>
                  <a:pt x="450" y="669"/>
                  <a:pt x="451" y="668"/>
                </a:cubicBezTo>
                <a:cubicBezTo>
                  <a:pt x="453" y="667"/>
                  <a:pt x="452" y="666"/>
                  <a:pt x="451" y="665"/>
                </a:cubicBezTo>
                <a:cubicBezTo>
                  <a:pt x="451" y="663"/>
                  <a:pt x="452" y="662"/>
                  <a:pt x="453" y="663"/>
                </a:cubicBezTo>
                <a:cubicBezTo>
                  <a:pt x="453" y="664"/>
                  <a:pt x="459" y="663"/>
                  <a:pt x="464" y="663"/>
                </a:cubicBezTo>
                <a:cubicBezTo>
                  <a:pt x="468" y="662"/>
                  <a:pt x="471" y="660"/>
                  <a:pt x="472" y="659"/>
                </a:cubicBezTo>
                <a:cubicBezTo>
                  <a:pt x="472" y="657"/>
                  <a:pt x="475" y="654"/>
                  <a:pt x="476" y="653"/>
                </a:cubicBezTo>
                <a:cubicBezTo>
                  <a:pt x="476" y="652"/>
                  <a:pt x="476" y="651"/>
                  <a:pt x="474" y="650"/>
                </a:cubicBezTo>
                <a:cubicBezTo>
                  <a:pt x="472" y="650"/>
                  <a:pt x="472" y="648"/>
                  <a:pt x="473" y="647"/>
                </a:cubicBezTo>
                <a:cubicBezTo>
                  <a:pt x="474" y="645"/>
                  <a:pt x="472" y="644"/>
                  <a:pt x="471" y="644"/>
                </a:cubicBezTo>
                <a:cubicBezTo>
                  <a:pt x="469" y="644"/>
                  <a:pt x="466" y="643"/>
                  <a:pt x="468" y="641"/>
                </a:cubicBezTo>
                <a:cubicBezTo>
                  <a:pt x="469" y="640"/>
                  <a:pt x="469" y="641"/>
                  <a:pt x="469" y="641"/>
                </a:cubicBezTo>
                <a:cubicBezTo>
                  <a:pt x="470" y="641"/>
                  <a:pt x="470" y="642"/>
                  <a:pt x="471" y="642"/>
                </a:cubicBezTo>
                <a:cubicBezTo>
                  <a:pt x="473" y="641"/>
                  <a:pt x="474" y="642"/>
                  <a:pt x="476" y="643"/>
                </a:cubicBezTo>
                <a:cubicBezTo>
                  <a:pt x="478" y="644"/>
                  <a:pt x="478" y="643"/>
                  <a:pt x="478" y="643"/>
                </a:cubicBezTo>
                <a:cubicBezTo>
                  <a:pt x="478" y="643"/>
                  <a:pt x="479" y="643"/>
                  <a:pt x="480" y="643"/>
                </a:cubicBezTo>
                <a:cubicBezTo>
                  <a:pt x="482" y="643"/>
                  <a:pt x="484" y="644"/>
                  <a:pt x="486" y="642"/>
                </a:cubicBezTo>
                <a:cubicBezTo>
                  <a:pt x="488" y="641"/>
                  <a:pt x="489" y="638"/>
                  <a:pt x="491" y="636"/>
                </a:cubicBezTo>
                <a:cubicBezTo>
                  <a:pt x="494" y="634"/>
                  <a:pt x="493" y="633"/>
                  <a:pt x="495" y="631"/>
                </a:cubicBezTo>
                <a:cubicBezTo>
                  <a:pt x="496" y="629"/>
                  <a:pt x="495" y="628"/>
                  <a:pt x="497" y="626"/>
                </a:cubicBezTo>
                <a:cubicBezTo>
                  <a:pt x="499" y="624"/>
                  <a:pt x="496" y="623"/>
                  <a:pt x="499" y="621"/>
                </a:cubicBezTo>
                <a:cubicBezTo>
                  <a:pt x="502" y="620"/>
                  <a:pt x="501" y="622"/>
                  <a:pt x="499" y="625"/>
                </a:cubicBezTo>
                <a:cubicBezTo>
                  <a:pt x="497" y="628"/>
                  <a:pt x="497" y="629"/>
                  <a:pt x="499" y="627"/>
                </a:cubicBezTo>
                <a:cubicBezTo>
                  <a:pt x="502" y="625"/>
                  <a:pt x="503" y="622"/>
                  <a:pt x="505" y="618"/>
                </a:cubicBezTo>
                <a:cubicBezTo>
                  <a:pt x="507" y="615"/>
                  <a:pt x="508" y="614"/>
                  <a:pt x="509" y="614"/>
                </a:cubicBezTo>
                <a:cubicBezTo>
                  <a:pt x="511" y="614"/>
                  <a:pt x="511" y="610"/>
                  <a:pt x="510" y="608"/>
                </a:cubicBezTo>
                <a:cubicBezTo>
                  <a:pt x="510" y="605"/>
                  <a:pt x="509" y="603"/>
                  <a:pt x="510" y="601"/>
                </a:cubicBezTo>
                <a:cubicBezTo>
                  <a:pt x="511" y="600"/>
                  <a:pt x="510" y="598"/>
                  <a:pt x="512" y="598"/>
                </a:cubicBezTo>
                <a:cubicBezTo>
                  <a:pt x="513" y="598"/>
                  <a:pt x="515" y="596"/>
                  <a:pt x="517" y="594"/>
                </a:cubicBezTo>
                <a:cubicBezTo>
                  <a:pt x="519" y="592"/>
                  <a:pt x="521" y="592"/>
                  <a:pt x="523" y="592"/>
                </a:cubicBezTo>
                <a:cubicBezTo>
                  <a:pt x="525" y="592"/>
                  <a:pt x="524" y="591"/>
                  <a:pt x="525" y="590"/>
                </a:cubicBezTo>
                <a:cubicBezTo>
                  <a:pt x="526" y="590"/>
                  <a:pt x="527" y="589"/>
                  <a:pt x="528" y="588"/>
                </a:cubicBezTo>
                <a:cubicBezTo>
                  <a:pt x="529" y="587"/>
                  <a:pt x="533" y="588"/>
                  <a:pt x="535" y="588"/>
                </a:cubicBezTo>
                <a:cubicBezTo>
                  <a:pt x="538" y="588"/>
                  <a:pt x="539" y="588"/>
                  <a:pt x="539" y="587"/>
                </a:cubicBezTo>
                <a:cubicBezTo>
                  <a:pt x="539" y="585"/>
                  <a:pt x="540" y="584"/>
                  <a:pt x="542" y="584"/>
                </a:cubicBezTo>
                <a:cubicBezTo>
                  <a:pt x="543" y="584"/>
                  <a:pt x="543" y="584"/>
                  <a:pt x="543" y="582"/>
                </a:cubicBezTo>
                <a:cubicBezTo>
                  <a:pt x="543" y="580"/>
                  <a:pt x="544" y="579"/>
                  <a:pt x="545" y="578"/>
                </a:cubicBezTo>
                <a:cubicBezTo>
                  <a:pt x="546" y="577"/>
                  <a:pt x="546" y="575"/>
                  <a:pt x="547" y="574"/>
                </a:cubicBezTo>
                <a:cubicBezTo>
                  <a:pt x="547" y="573"/>
                  <a:pt x="548" y="574"/>
                  <a:pt x="548" y="572"/>
                </a:cubicBezTo>
                <a:cubicBezTo>
                  <a:pt x="548" y="570"/>
                  <a:pt x="549" y="568"/>
                  <a:pt x="549" y="567"/>
                </a:cubicBezTo>
                <a:cubicBezTo>
                  <a:pt x="549" y="565"/>
                  <a:pt x="551" y="565"/>
                  <a:pt x="551" y="564"/>
                </a:cubicBezTo>
                <a:cubicBezTo>
                  <a:pt x="552" y="563"/>
                  <a:pt x="551" y="562"/>
                  <a:pt x="552" y="559"/>
                </a:cubicBezTo>
                <a:cubicBezTo>
                  <a:pt x="553" y="556"/>
                  <a:pt x="552" y="554"/>
                  <a:pt x="552" y="551"/>
                </a:cubicBezTo>
                <a:cubicBezTo>
                  <a:pt x="552" y="548"/>
                  <a:pt x="552" y="546"/>
                  <a:pt x="553" y="545"/>
                </a:cubicBezTo>
                <a:cubicBezTo>
                  <a:pt x="554" y="544"/>
                  <a:pt x="553" y="543"/>
                  <a:pt x="552" y="543"/>
                </a:cubicBezTo>
                <a:cubicBezTo>
                  <a:pt x="552" y="543"/>
                  <a:pt x="552" y="542"/>
                  <a:pt x="553" y="542"/>
                </a:cubicBezTo>
                <a:cubicBezTo>
                  <a:pt x="554" y="542"/>
                  <a:pt x="555" y="543"/>
                  <a:pt x="556" y="543"/>
                </a:cubicBezTo>
                <a:cubicBezTo>
                  <a:pt x="557" y="542"/>
                  <a:pt x="558" y="539"/>
                  <a:pt x="559" y="536"/>
                </a:cubicBezTo>
                <a:cubicBezTo>
                  <a:pt x="560" y="533"/>
                  <a:pt x="562" y="533"/>
                  <a:pt x="563" y="533"/>
                </a:cubicBezTo>
                <a:cubicBezTo>
                  <a:pt x="565" y="532"/>
                  <a:pt x="567" y="529"/>
                  <a:pt x="569" y="524"/>
                </a:cubicBezTo>
                <a:cubicBezTo>
                  <a:pt x="571" y="520"/>
                  <a:pt x="569" y="515"/>
                  <a:pt x="568" y="512"/>
                </a:cubicBezTo>
                <a:cubicBezTo>
                  <a:pt x="568" y="509"/>
                  <a:pt x="566" y="510"/>
                  <a:pt x="565" y="510"/>
                </a:cubicBezTo>
                <a:moveTo>
                  <a:pt x="386" y="285"/>
                </a:moveTo>
                <a:cubicBezTo>
                  <a:pt x="387" y="286"/>
                  <a:pt x="388" y="285"/>
                  <a:pt x="389" y="285"/>
                </a:cubicBezTo>
                <a:cubicBezTo>
                  <a:pt x="390" y="285"/>
                  <a:pt x="391" y="284"/>
                  <a:pt x="392" y="285"/>
                </a:cubicBezTo>
                <a:cubicBezTo>
                  <a:pt x="393" y="288"/>
                  <a:pt x="388" y="289"/>
                  <a:pt x="384" y="289"/>
                </a:cubicBezTo>
                <a:cubicBezTo>
                  <a:pt x="379" y="290"/>
                  <a:pt x="378" y="291"/>
                  <a:pt x="377" y="289"/>
                </a:cubicBezTo>
                <a:cubicBezTo>
                  <a:pt x="376" y="287"/>
                  <a:pt x="383" y="285"/>
                  <a:pt x="386" y="285"/>
                </a:cubicBezTo>
                <a:moveTo>
                  <a:pt x="379" y="292"/>
                </a:moveTo>
                <a:cubicBezTo>
                  <a:pt x="380" y="293"/>
                  <a:pt x="373" y="297"/>
                  <a:pt x="369" y="298"/>
                </a:cubicBezTo>
                <a:cubicBezTo>
                  <a:pt x="366" y="300"/>
                  <a:pt x="361" y="299"/>
                  <a:pt x="361" y="297"/>
                </a:cubicBezTo>
                <a:cubicBezTo>
                  <a:pt x="361" y="294"/>
                  <a:pt x="364" y="294"/>
                  <a:pt x="364" y="296"/>
                </a:cubicBezTo>
                <a:cubicBezTo>
                  <a:pt x="365" y="296"/>
                  <a:pt x="366" y="295"/>
                  <a:pt x="367" y="294"/>
                </a:cubicBezTo>
                <a:cubicBezTo>
                  <a:pt x="369" y="293"/>
                  <a:pt x="370" y="292"/>
                  <a:pt x="371" y="292"/>
                </a:cubicBezTo>
                <a:cubicBezTo>
                  <a:pt x="374" y="293"/>
                  <a:pt x="375" y="294"/>
                  <a:pt x="377" y="293"/>
                </a:cubicBezTo>
                <a:cubicBezTo>
                  <a:pt x="379" y="292"/>
                  <a:pt x="379" y="291"/>
                  <a:pt x="379" y="292"/>
                </a:cubicBezTo>
                <a:moveTo>
                  <a:pt x="359" y="274"/>
                </a:moveTo>
                <a:cubicBezTo>
                  <a:pt x="359" y="273"/>
                  <a:pt x="363" y="274"/>
                  <a:pt x="366" y="275"/>
                </a:cubicBezTo>
                <a:cubicBezTo>
                  <a:pt x="367" y="275"/>
                  <a:pt x="368" y="275"/>
                  <a:pt x="369" y="275"/>
                </a:cubicBezTo>
                <a:cubicBezTo>
                  <a:pt x="371" y="275"/>
                  <a:pt x="373" y="275"/>
                  <a:pt x="374" y="277"/>
                </a:cubicBezTo>
                <a:cubicBezTo>
                  <a:pt x="375" y="280"/>
                  <a:pt x="378" y="283"/>
                  <a:pt x="375" y="283"/>
                </a:cubicBezTo>
                <a:cubicBezTo>
                  <a:pt x="374" y="283"/>
                  <a:pt x="373" y="282"/>
                  <a:pt x="372" y="282"/>
                </a:cubicBezTo>
                <a:cubicBezTo>
                  <a:pt x="371" y="281"/>
                  <a:pt x="370" y="280"/>
                  <a:pt x="370" y="281"/>
                </a:cubicBezTo>
                <a:cubicBezTo>
                  <a:pt x="370" y="283"/>
                  <a:pt x="368" y="282"/>
                  <a:pt x="368" y="285"/>
                </a:cubicBezTo>
                <a:cubicBezTo>
                  <a:pt x="368" y="288"/>
                  <a:pt x="366" y="292"/>
                  <a:pt x="365" y="292"/>
                </a:cubicBezTo>
                <a:cubicBezTo>
                  <a:pt x="364" y="292"/>
                  <a:pt x="366" y="287"/>
                  <a:pt x="364" y="286"/>
                </a:cubicBezTo>
                <a:cubicBezTo>
                  <a:pt x="363" y="286"/>
                  <a:pt x="362" y="287"/>
                  <a:pt x="361" y="287"/>
                </a:cubicBezTo>
                <a:cubicBezTo>
                  <a:pt x="360" y="288"/>
                  <a:pt x="359" y="289"/>
                  <a:pt x="359" y="287"/>
                </a:cubicBezTo>
                <a:cubicBezTo>
                  <a:pt x="360" y="285"/>
                  <a:pt x="363" y="283"/>
                  <a:pt x="361" y="279"/>
                </a:cubicBezTo>
                <a:cubicBezTo>
                  <a:pt x="359" y="276"/>
                  <a:pt x="355" y="276"/>
                  <a:pt x="354" y="279"/>
                </a:cubicBezTo>
                <a:cubicBezTo>
                  <a:pt x="353" y="281"/>
                  <a:pt x="351" y="280"/>
                  <a:pt x="350" y="282"/>
                </a:cubicBezTo>
                <a:cubicBezTo>
                  <a:pt x="349" y="284"/>
                  <a:pt x="348" y="288"/>
                  <a:pt x="349" y="291"/>
                </a:cubicBezTo>
                <a:cubicBezTo>
                  <a:pt x="350" y="294"/>
                  <a:pt x="349" y="295"/>
                  <a:pt x="346" y="297"/>
                </a:cubicBezTo>
                <a:cubicBezTo>
                  <a:pt x="343" y="299"/>
                  <a:pt x="341" y="294"/>
                  <a:pt x="343" y="289"/>
                </a:cubicBezTo>
                <a:cubicBezTo>
                  <a:pt x="343" y="285"/>
                  <a:pt x="345" y="282"/>
                  <a:pt x="344" y="282"/>
                </a:cubicBezTo>
                <a:cubicBezTo>
                  <a:pt x="342" y="282"/>
                  <a:pt x="346" y="277"/>
                  <a:pt x="350" y="276"/>
                </a:cubicBezTo>
                <a:cubicBezTo>
                  <a:pt x="354" y="275"/>
                  <a:pt x="359" y="276"/>
                  <a:pt x="359" y="274"/>
                </a:cubicBezTo>
                <a:moveTo>
                  <a:pt x="333" y="265"/>
                </a:moveTo>
                <a:cubicBezTo>
                  <a:pt x="336" y="266"/>
                  <a:pt x="338" y="259"/>
                  <a:pt x="341" y="259"/>
                </a:cubicBezTo>
                <a:cubicBezTo>
                  <a:pt x="343" y="259"/>
                  <a:pt x="350" y="260"/>
                  <a:pt x="350" y="263"/>
                </a:cubicBezTo>
                <a:cubicBezTo>
                  <a:pt x="350" y="266"/>
                  <a:pt x="354" y="263"/>
                  <a:pt x="354" y="266"/>
                </a:cubicBezTo>
                <a:cubicBezTo>
                  <a:pt x="355" y="269"/>
                  <a:pt x="358" y="272"/>
                  <a:pt x="356" y="273"/>
                </a:cubicBezTo>
                <a:cubicBezTo>
                  <a:pt x="355" y="274"/>
                  <a:pt x="355" y="271"/>
                  <a:pt x="352" y="271"/>
                </a:cubicBezTo>
                <a:cubicBezTo>
                  <a:pt x="350" y="271"/>
                  <a:pt x="347" y="274"/>
                  <a:pt x="344" y="273"/>
                </a:cubicBezTo>
                <a:cubicBezTo>
                  <a:pt x="342" y="272"/>
                  <a:pt x="343" y="270"/>
                  <a:pt x="341" y="270"/>
                </a:cubicBezTo>
                <a:cubicBezTo>
                  <a:pt x="339" y="270"/>
                  <a:pt x="343" y="266"/>
                  <a:pt x="340" y="268"/>
                </a:cubicBezTo>
                <a:cubicBezTo>
                  <a:pt x="337" y="270"/>
                  <a:pt x="332" y="274"/>
                  <a:pt x="330" y="272"/>
                </a:cubicBezTo>
                <a:cubicBezTo>
                  <a:pt x="329" y="271"/>
                  <a:pt x="328" y="271"/>
                  <a:pt x="327" y="271"/>
                </a:cubicBezTo>
                <a:cubicBezTo>
                  <a:pt x="326" y="271"/>
                  <a:pt x="325" y="272"/>
                  <a:pt x="325" y="271"/>
                </a:cubicBezTo>
                <a:cubicBezTo>
                  <a:pt x="323" y="269"/>
                  <a:pt x="330" y="265"/>
                  <a:pt x="333" y="265"/>
                </a:cubicBezTo>
                <a:moveTo>
                  <a:pt x="216" y="152"/>
                </a:moveTo>
                <a:cubicBezTo>
                  <a:pt x="213" y="155"/>
                  <a:pt x="212" y="156"/>
                  <a:pt x="210" y="155"/>
                </a:cubicBezTo>
                <a:cubicBezTo>
                  <a:pt x="207" y="155"/>
                  <a:pt x="206" y="156"/>
                  <a:pt x="207" y="157"/>
                </a:cubicBezTo>
                <a:cubicBezTo>
                  <a:pt x="208" y="158"/>
                  <a:pt x="208" y="159"/>
                  <a:pt x="206" y="159"/>
                </a:cubicBezTo>
                <a:cubicBezTo>
                  <a:pt x="203" y="160"/>
                  <a:pt x="201" y="162"/>
                  <a:pt x="200" y="161"/>
                </a:cubicBezTo>
                <a:cubicBezTo>
                  <a:pt x="199" y="161"/>
                  <a:pt x="205" y="157"/>
                  <a:pt x="203" y="156"/>
                </a:cubicBezTo>
                <a:cubicBezTo>
                  <a:pt x="202" y="155"/>
                  <a:pt x="198" y="158"/>
                  <a:pt x="198" y="159"/>
                </a:cubicBezTo>
                <a:cubicBezTo>
                  <a:pt x="198" y="161"/>
                  <a:pt x="196" y="161"/>
                  <a:pt x="194" y="161"/>
                </a:cubicBezTo>
                <a:cubicBezTo>
                  <a:pt x="193" y="161"/>
                  <a:pt x="191" y="159"/>
                  <a:pt x="193" y="159"/>
                </a:cubicBezTo>
                <a:cubicBezTo>
                  <a:pt x="194" y="159"/>
                  <a:pt x="193" y="157"/>
                  <a:pt x="195" y="157"/>
                </a:cubicBezTo>
                <a:cubicBezTo>
                  <a:pt x="197" y="156"/>
                  <a:pt x="195" y="155"/>
                  <a:pt x="195" y="154"/>
                </a:cubicBezTo>
                <a:cubicBezTo>
                  <a:pt x="195" y="154"/>
                  <a:pt x="196" y="154"/>
                  <a:pt x="197" y="154"/>
                </a:cubicBezTo>
                <a:cubicBezTo>
                  <a:pt x="199" y="154"/>
                  <a:pt x="200" y="154"/>
                  <a:pt x="200" y="153"/>
                </a:cubicBezTo>
                <a:cubicBezTo>
                  <a:pt x="200" y="152"/>
                  <a:pt x="196" y="150"/>
                  <a:pt x="195" y="151"/>
                </a:cubicBezTo>
                <a:cubicBezTo>
                  <a:pt x="193" y="152"/>
                  <a:pt x="190" y="154"/>
                  <a:pt x="186" y="153"/>
                </a:cubicBezTo>
                <a:cubicBezTo>
                  <a:pt x="185" y="152"/>
                  <a:pt x="196" y="151"/>
                  <a:pt x="198" y="149"/>
                </a:cubicBezTo>
                <a:cubicBezTo>
                  <a:pt x="199" y="148"/>
                  <a:pt x="207" y="146"/>
                  <a:pt x="208" y="147"/>
                </a:cubicBezTo>
                <a:cubicBezTo>
                  <a:pt x="209" y="149"/>
                  <a:pt x="204" y="150"/>
                  <a:pt x="206" y="151"/>
                </a:cubicBezTo>
                <a:cubicBezTo>
                  <a:pt x="208" y="153"/>
                  <a:pt x="212" y="152"/>
                  <a:pt x="213" y="150"/>
                </a:cubicBezTo>
                <a:cubicBezTo>
                  <a:pt x="214" y="149"/>
                  <a:pt x="218" y="149"/>
                  <a:pt x="216" y="152"/>
                </a:cubicBezTo>
                <a:moveTo>
                  <a:pt x="239" y="182"/>
                </a:moveTo>
                <a:cubicBezTo>
                  <a:pt x="236" y="185"/>
                  <a:pt x="237" y="184"/>
                  <a:pt x="234" y="185"/>
                </a:cubicBezTo>
                <a:cubicBezTo>
                  <a:pt x="232" y="185"/>
                  <a:pt x="234" y="188"/>
                  <a:pt x="231" y="188"/>
                </a:cubicBezTo>
                <a:cubicBezTo>
                  <a:pt x="227" y="188"/>
                  <a:pt x="220" y="188"/>
                  <a:pt x="219" y="187"/>
                </a:cubicBezTo>
                <a:cubicBezTo>
                  <a:pt x="219" y="186"/>
                  <a:pt x="223" y="187"/>
                  <a:pt x="223" y="185"/>
                </a:cubicBezTo>
                <a:cubicBezTo>
                  <a:pt x="224" y="184"/>
                  <a:pt x="225" y="182"/>
                  <a:pt x="227" y="182"/>
                </a:cubicBezTo>
                <a:cubicBezTo>
                  <a:pt x="229" y="182"/>
                  <a:pt x="228" y="179"/>
                  <a:pt x="225" y="178"/>
                </a:cubicBezTo>
                <a:cubicBezTo>
                  <a:pt x="222" y="176"/>
                  <a:pt x="230" y="175"/>
                  <a:pt x="232" y="178"/>
                </a:cubicBezTo>
                <a:cubicBezTo>
                  <a:pt x="233" y="180"/>
                  <a:pt x="236" y="182"/>
                  <a:pt x="238" y="180"/>
                </a:cubicBezTo>
                <a:cubicBezTo>
                  <a:pt x="240" y="179"/>
                  <a:pt x="250" y="174"/>
                  <a:pt x="250" y="176"/>
                </a:cubicBezTo>
                <a:cubicBezTo>
                  <a:pt x="250" y="178"/>
                  <a:pt x="242" y="180"/>
                  <a:pt x="239" y="182"/>
                </a:cubicBezTo>
                <a:moveTo>
                  <a:pt x="295" y="234"/>
                </a:moveTo>
                <a:cubicBezTo>
                  <a:pt x="295" y="231"/>
                  <a:pt x="299" y="230"/>
                  <a:pt x="300" y="232"/>
                </a:cubicBezTo>
                <a:cubicBezTo>
                  <a:pt x="302" y="234"/>
                  <a:pt x="304" y="242"/>
                  <a:pt x="305" y="244"/>
                </a:cubicBezTo>
                <a:cubicBezTo>
                  <a:pt x="307" y="247"/>
                  <a:pt x="307" y="251"/>
                  <a:pt x="305" y="251"/>
                </a:cubicBezTo>
                <a:cubicBezTo>
                  <a:pt x="303" y="251"/>
                  <a:pt x="305" y="245"/>
                  <a:pt x="301" y="243"/>
                </a:cubicBezTo>
                <a:cubicBezTo>
                  <a:pt x="297" y="241"/>
                  <a:pt x="295" y="236"/>
                  <a:pt x="295" y="234"/>
                </a:cubicBezTo>
              </a:path>
            </a:pathLst>
          </a:custGeom>
          <a:solidFill>
            <a:srgbClr val="7BB6E1"/>
          </a:solidFill>
          <a:ln>
            <a:noFill/>
          </a:ln>
        </p:spPr>
        <p:txBody>
          <a:bodyPr/>
          <a:lstStyle/>
          <a:p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矩形标注 4"/>
          <p:cNvSpPr/>
          <p:nvPr/>
        </p:nvSpPr>
        <p:spPr>
          <a:xfrm>
            <a:off x="8581231" y="2314303"/>
            <a:ext cx="1089025" cy="59690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rgbClr val="263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文本框 6"/>
          <p:cNvSpPr txBox="1">
            <a:spLocks noChangeArrowheads="1"/>
          </p:cNvSpPr>
          <p:nvPr/>
        </p:nvSpPr>
        <p:spPr bwMode="auto">
          <a:xfrm>
            <a:off x="8585128" y="2373144"/>
            <a:ext cx="11292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</a:t>
            </a:r>
            <a:r>
              <a:rPr lang="zh-CN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itle</a:t>
            </a:r>
            <a:endParaRPr lang="zh-CN" altLang="en-US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矩形标注 6"/>
          <p:cNvSpPr/>
          <p:nvPr/>
        </p:nvSpPr>
        <p:spPr>
          <a:xfrm>
            <a:off x="8629650" y="3427140"/>
            <a:ext cx="1728788" cy="596900"/>
          </a:xfrm>
          <a:prstGeom prst="wedgeRectCallout">
            <a:avLst>
              <a:gd name="adj1" fmla="val -66466"/>
              <a:gd name="adj2" fmla="val -9023"/>
            </a:avLst>
          </a:prstGeom>
          <a:solidFill>
            <a:srgbClr val="263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文本框 8"/>
          <p:cNvSpPr txBox="1">
            <a:spLocks noChangeArrowheads="1"/>
          </p:cNvSpPr>
          <p:nvPr/>
        </p:nvSpPr>
        <p:spPr bwMode="auto">
          <a:xfrm>
            <a:off x="8686800" y="3495403"/>
            <a:ext cx="16144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title</a:t>
            </a:r>
            <a:endParaRPr lang="zh-CN" altLang="en-US" sz="2400" b="1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矩形标注 8"/>
          <p:cNvSpPr/>
          <p:nvPr/>
        </p:nvSpPr>
        <p:spPr>
          <a:xfrm>
            <a:off x="6751638" y="2888978"/>
            <a:ext cx="1146175" cy="992187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rgbClr val="263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文本框 10"/>
          <p:cNvSpPr txBox="1">
            <a:spLocks noChangeArrowheads="1"/>
          </p:cNvSpPr>
          <p:nvPr/>
        </p:nvSpPr>
        <p:spPr bwMode="auto">
          <a:xfrm>
            <a:off x="6808788" y="2911203"/>
            <a:ext cx="1030287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title</a:t>
            </a:r>
            <a:endParaRPr lang="zh-CN" altLang="en-US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矩形标注 10"/>
          <p:cNvSpPr/>
          <p:nvPr/>
        </p:nvSpPr>
        <p:spPr>
          <a:xfrm flipH="1">
            <a:off x="3152775" y="3187428"/>
            <a:ext cx="1270000" cy="76835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rgbClr val="263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文本框 12"/>
          <p:cNvSpPr txBox="1">
            <a:spLocks noChangeArrowheads="1"/>
          </p:cNvSpPr>
          <p:nvPr/>
        </p:nvSpPr>
        <p:spPr bwMode="auto">
          <a:xfrm>
            <a:off x="3182938" y="3155678"/>
            <a:ext cx="1211262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title</a:t>
            </a:r>
            <a:endParaRPr lang="zh-CN" altLang="en-US" sz="2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矩形标注 12"/>
          <p:cNvSpPr/>
          <p:nvPr/>
        </p:nvSpPr>
        <p:spPr>
          <a:xfrm flipH="1">
            <a:off x="1979613" y="1598340"/>
            <a:ext cx="1268412" cy="76835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rgbClr val="263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文本框 14"/>
          <p:cNvSpPr txBox="1">
            <a:spLocks noChangeArrowheads="1"/>
          </p:cNvSpPr>
          <p:nvPr/>
        </p:nvSpPr>
        <p:spPr bwMode="auto">
          <a:xfrm>
            <a:off x="2008188" y="1566590"/>
            <a:ext cx="1211262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title</a:t>
            </a:r>
            <a:endParaRPr lang="zh-CN" altLang="en-US" sz="2400" b="1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矩形 132"/>
          <p:cNvSpPr>
            <a:spLocks noChangeArrowheads="1"/>
          </p:cNvSpPr>
          <p:nvPr/>
        </p:nvSpPr>
        <p:spPr bwMode="auto">
          <a:xfrm>
            <a:off x="1192213" y="4528375"/>
            <a:ext cx="25103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 </a:t>
            </a:r>
            <a:endParaRPr lang="zh-CN" altLang="en-US" sz="2400" b="1" dirty="0">
              <a:solidFill>
                <a:srgbClr val="263238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192213" y="4988433"/>
            <a:ext cx="2525712" cy="0"/>
          </a:xfrm>
          <a:prstGeom prst="line">
            <a:avLst/>
          </a:prstGeom>
          <a:ln>
            <a:solidFill>
              <a:srgbClr val="2632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44"/>
          <p:cNvSpPr>
            <a:spLocks noChangeArrowheads="1"/>
          </p:cNvSpPr>
          <p:nvPr/>
        </p:nvSpPr>
        <p:spPr bwMode="auto">
          <a:xfrm>
            <a:off x="1192213" y="4988433"/>
            <a:ext cx="9837737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words here,according to your need to draw the text box size.Please read the instructions and more work at the end of the manual template.</a:t>
            </a:r>
            <a:endParaRPr lang="zh-CN" altLang="en-US" sz="1600" dirty="0">
              <a:solidFill>
                <a:srgbClr val="263238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12592" y="293817"/>
            <a:ext cx="4125720" cy="595108"/>
          </a:xfrm>
          <a:prstGeom prst="rect">
            <a:avLst/>
          </a:prstGeom>
          <a:solidFill>
            <a:schemeClr val="bg1"/>
          </a:solidFill>
          <a:ln w="3175">
            <a:solidFill>
              <a:srgbClr val="7BB6E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49172" y="329761"/>
            <a:ext cx="3459986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 here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223881"/>
            <a:ext cx="209550" cy="793257"/>
          </a:xfrm>
          <a:prstGeom prst="rect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4037" y="109581"/>
            <a:ext cx="12041763" cy="6618862"/>
          </a:xfrm>
          <a:prstGeom prst="rect">
            <a:avLst/>
          </a:prstGeom>
          <a:noFill/>
          <a:ln>
            <a:solidFill>
              <a:srgbClr val="7BB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0" y="0"/>
            <a:ext cx="12192000" cy="6858001"/>
          </a:xfrm>
          <a:prstGeom prst="frame">
            <a:avLst>
              <a:gd name="adj1" fmla="val 5364"/>
            </a:avLst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00017" y="2540920"/>
            <a:ext cx="28360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2A428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Thanks</a:t>
            </a:r>
            <a:endParaRPr lang="en-US" altLang="zh-CN" sz="5400" b="1" dirty="0">
              <a:solidFill>
                <a:srgbClr val="2A428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80689" y="3429000"/>
            <a:ext cx="307468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7BB6E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THANK YOU FOR LISTENING</a:t>
            </a:r>
            <a:endParaRPr lang="en-US" altLang="zh-CN" sz="1600" dirty="0">
              <a:solidFill>
                <a:srgbClr val="7BB6E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794559" y="3429000"/>
            <a:ext cx="2646947" cy="0"/>
          </a:xfrm>
          <a:prstGeom prst="line">
            <a:avLst/>
          </a:prstGeom>
          <a:ln>
            <a:solidFill>
              <a:srgbClr val="2A42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4546242" y="2459865"/>
            <a:ext cx="3094849" cy="1372084"/>
          </a:xfrm>
          <a:prstGeom prst="rect">
            <a:avLst/>
          </a:prstGeom>
          <a:noFill/>
          <a:ln>
            <a:solidFill>
              <a:srgbClr val="2A42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0" t="62032" r="4587" b="4872"/>
          <a:stretch>
            <a:fillRect/>
          </a:stretch>
        </p:blipFill>
        <p:spPr>
          <a:xfrm rot="5400000">
            <a:off x="80357" y="1400722"/>
            <a:ext cx="6857999" cy="4056558"/>
          </a:xfrm>
          <a:custGeom>
            <a:avLst/>
            <a:gdLst>
              <a:gd name="connsiteX0" fmla="*/ 0 w 7141531"/>
              <a:gd name="connsiteY0" fmla="*/ 3168202 h 4224269"/>
              <a:gd name="connsiteX1" fmla="*/ 0 w 7141531"/>
              <a:gd name="connsiteY1" fmla="*/ 0 h 4224269"/>
              <a:gd name="connsiteX2" fmla="*/ 7141531 w 7141531"/>
              <a:gd name="connsiteY2" fmla="*/ 1056066 h 4224269"/>
              <a:gd name="connsiteX3" fmla="*/ 7141531 w 7141531"/>
              <a:gd name="connsiteY3" fmla="*/ 4224269 h 422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1531" h="4224269">
                <a:moveTo>
                  <a:pt x="0" y="3168202"/>
                </a:moveTo>
                <a:lnTo>
                  <a:pt x="0" y="0"/>
                </a:lnTo>
                <a:lnTo>
                  <a:pt x="7141531" y="1056066"/>
                </a:lnTo>
                <a:lnTo>
                  <a:pt x="7141531" y="4224269"/>
                </a:lnTo>
                <a:close/>
              </a:path>
            </a:pathLst>
          </a:custGeom>
        </p:spPr>
      </p:pic>
      <p:sp>
        <p:nvSpPr>
          <p:cNvPr id="5" name="文本框 4"/>
          <p:cNvSpPr txBox="1"/>
          <p:nvPr/>
        </p:nvSpPr>
        <p:spPr>
          <a:xfrm>
            <a:off x="2304625" y="1007538"/>
            <a:ext cx="2675732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endParaRPr lang="zh-CN" altLang="en-US" sz="287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MH_Entry_1"/>
          <p:cNvSpPr/>
          <p:nvPr>
            <p:custDataLst>
              <p:tags r:id="rId2"/>
            </p:custDataLst>
          </p:nvPr>
        </p:nvSpPr>
        <p:spPr>
          <a:xfrm>
            <a:off x="5602025" y="2424775"/>
            <a:ext cx="5086582" cy="691915"/>
          </a:xfrm>
          <a:prstGeom prst="rect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3600" spc="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 here</a:t>
            </a:r>
            <a:endParaRPr lang="zh-CN" altLang="en-US" sz="3600" spc="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图文框 14"/>
          <p:cNvSpPr/>
          <p:nvPr/>
        </p:nvSpPr>
        <p:spPr>
          <a:xfrm>
            <a:off x="0" y="0"/>
            <a:ext cx="12192000" cy="6858001"/>
          </a:xfrm>
          <a:prstGeom prst="frame">
            <a:avLst>
              <a:gd name="adj1" fmla="val 5364"/>
            </a:avLst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601970" y="3148330"/>
            <a:ext cx="5086350" cy="153797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  <a:defRPr/>
            </a:pPr>
            <a:r>
              <a:rPr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Add your words here,according to your need to draw the text box size.Please read the instructions and more work at the end of the manual template.</a:t>
            </a:r>
            <a:endParaRPr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矩形 149"/>
          <p:cNvSpPr/>
          <p:nvPr/>
        </p:nvSpPr>
        <p:spPr>
          <a:xfrm>
            <a:off x="3413951" y="1598982"/>
            <a:ext cx="2613025" cy="4094163"/>
          </a:xfrm>
          <a:prstGeom prst="rect">
            <a:avLst/>
          </a:prstGeom>
          <a:solidFill>
            <a:srgbClr val="2B353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1" name="文本框 35"/>
          <p:cNvSpPr txBox="1">
            <a:spLocks noChangeArrowheads="1"/>
          </p:cNvSpPr>
          <p:nvPr/>
        </p:nvSpPr>
        <p:spPr bwMode="auto">
          <a:xfrm>
            <a:off x="3487420" y="3698240"/>
            <a:ext cx="2539365" cy="181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ja-JP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words </a:t>
            </a:r>
            <a:r>
              <a:rPr lang="en-US" altLang="ja-JP" sz="1600" dirty="0" err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here,according</a:t>
            </a:r>
            <a:r>
              <a:rPr lang="en-US" altLang="ja-JP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to your need to draw the text box </a:t>
            </a:r>
            <a:r>
              <a:rPr lang="en-US" altLang="ja-JP" sz="1600" dirty="0" err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size.Please</a:t>
            </a:r>
            <a:r>
              <a:rPr lang="en-US" altLang="ja-JP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read the instructions and more work at the end of the manual template.</a:t>
            </a:r>
            <a:endParaRPr lang="en-US" altLang="ja-JP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4" name="矩形 37"/>
          <p:cNvSpPr>
            <a:spLocks noChangeArrowheads="1"/>
          </p:cNvSpPr>
          <p:nvPr/>
        </p:nvSpPr>
        <p:spPr bwMode="auto">
          <a:xfrm>
            <a:off x="3850617" y="2987092"/>
            <a:ext cx="16647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title</a:t>
            </a:r>
            <a:endParaRPr lang="en-US" altLang="ja-JP" sz="2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55" name="直接连接符 154"/>
          <p:cNvCxnSpPr/>
          <p:nvPr/>
        </p:nvCxnSpPr>
        <p:spPr>
          <a:xfrm>
            <a:off x="3413951" y="3507792"/>
            <a:ext cx="261302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矩形 155"/>
          <p:cNvSpPr/>
          <p:nvPr/>
        </p:nvSpPr>
        <p:spPr>
          <a:xfrm>
            <a:off x="643345" y="1598982"/>
            <a:ext cx="2613025" cy="4094163"/>
          </a:xfrm>
          <a:prstGeom prst="rect">
            <a:avLst/>
          </a:prstGeom>
          <a:solidFill>
            <a:srgbClr val="7BB6E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7" name="矩形 156"/>
          <p:cNvSpPr/>
          <p:nvPr/>
        </p:nvSpPr>
        <p:spPr>
          <a:xfrm>
            <a:off x="6189137" y="1598982"/>
            <a:ext cx="2611438" cy="4094163"/>
          </a:xfrm>
          <a:prstGeom prst="rect">
            <a:avLst/>
          </a:prstGeom>
          <a:solidFill>
            <a:srgbClr val="2B353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8" name="矩形 157"/>
          <p:cNvSpPr/>
          <p:nvPr/>
        </p:nvSpPr>
        <p:spPr>
          <a:xfrm>
            <a:off x="8936779" y="1598982"/>
            <a:ext cx="2611437" cy="4094163"/>
          </a:xfrm>
          <a:prstGeom prst="rect">
            <a:avLst/>
          </a:prstGeom>
          <a:solidFill>
            <a:srgbClr val="2B353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9" name="任意多边形 42"/>
          <p:cNvSpPr/>
          <p:nvPr/>
        </p:nvSpPr>
        <p:spPr bwMode="auto">
          <a:xfrm>
            <a:off x="1513295" y="1793292"/>
            <a:ext cx="874713" cy="874713"/>
          </a:xfrm>
          <a:custGeom>
            <a:avLst/>
            <a:gdLst>
              <a:gd name="T0" fmla="*/ 429337 w 875300"/>
              <a:gd name="T1" fmla="*/ 166392 h 874712"/>
              <a:gd name="T2" fmla="*/ 762041 w 875300"/>
              <a:gd name="T3" fmla="*/ 560207 h 874712"/>
              <a:gd name="T4" fmla="*/ 762041 w 875300"/>
              <a:gd name="T5" fmla="*/ 839159 h 874712"/>
              <a:gd name="T6" fmla="*/ 721135 w 875300"/>
              <a:gd name="T7" fmla="*/ 874712 h 874712"/>
              <a:gd name="T8" fmla="*/ 505695 w 875300"/>
              <a:gd name="T9" fmla="*/ 874712 h 874712"/>
              <a:gd name="T10" fmla="*/ 505695 w 875300"/>
              <a:gd name="T11" fmla="*/ 623108 h 874712"/>
              <a:gd name="T12" fmla="*/ 355705 w 875300"/>
              <a:gd name="T13" fmla="*/ 623108 h 874712"/>
              <a:gd name="T14" fmla="*/ 355705 w 875300"/>
              <a:gd name="T15" fmla="*/ 874712 h 874712"/>
              <a:gd name="T16" fmla="*/ 137539 w 875300"/>
              <a:gd name="T17" fmla="*/ 874712 h 874712"/>
              <a:gd name="T18" fmla="*/ 93905 w 875300"/>
              <a:gd name="T19" fmla="*/ 839159 h 874712"/>
              <a:gd name="T20" fmla="*/ 93905 w 875300"/>
              <a:gd name="T21" fmla="*/ 590290 h 874712"/>
              <a:gd name="T22" fmla="*/ 429337 w 875300"/>
              <a:gd name="T23" fmla="*/ 166392 h 874712"/>
              <a:gd name="T24" fmla="*/ 427074 w 875300"/>
              <a:gd name="T25" fmla="*/ 0 h 874712"/>
              <a:gd name="T26" fmla="*/ 457099 w 875300"/>
              <a:gd name="T27" fmla="*/ 13668 h 874712"/>
              <a:gd name="T28" fmla="*/ 866518 w 875300"/>
              <a:gd name="T29" fmla="*/ 502985 h 874712"/>
              <a:gd name="T30" fmla="*/ 861059 w 875300"/>
              <a:gd name="T31" fmla="*/ 560390 h 874712"/>
              <a:gd name="T32" fmla="*/ 811929 w 875300"/>
              <a:gd name="T33" fmla="*/ 565858 h 874712"/>
              <a:gd name="T34" fmla="*/ 429804 w 875300"/>
              <a:gd name="T35" fmla="*/ 114812 h 874712"/>
              <a:gd name="T36" fmla="*/ 61327 w 875300"/>
              <a:gd name="T37" fmla="*/ 576792 h 874712"/>
              <a:gd name="T38" fmla="*/ 12197 w 875300"/>
              <a:gd name="T39" fmla="*/ 571325 h 874712"/>
              <a:gd name="T40" fmla="*/ 6737 w 875300"/>
              <a:gd name="T41" fmla="*/ 513919 h 874712"/>
              <a:gd name="T42" fmla="*/ 397051 w 875300"/>
              <a:gd name="T43" fmla="*/ 13668 h 874712"/>
              <a:gd name="T44" fmla="*/ 427074 w 875300"/>
              <a:gd name="T45" fmla="*/ 0 h 87471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75300" h="874712">
                <a:moveTo>
                  <a:pt x="429913" y="166392"/>
                </a:moveTo>
                <a:cubicBezTo>
                  <a:pt x="429913" y="166392"/>
                  <a:pt x="763064" y="541063"/>
                  <a:pt x="763064" y="560207"/>
                </a:cubicBezTo>
                <a:cubicBezTo>
                  <a:pt x="763064" y="560207"/>
                  <a:pt x="763064" y="560207"/>
                  <a:pt x="763064" y="839159"/>
                </a:cubicBezTo>
                <a:cubicBezTo>
                  <a:pt x="763064" y="858303"/>
                  <a:pt x="743949" y="874712"/>
                  <a:pt x="722103" y="874712"/>
                </a:cubicBezTo>
                <a:cubicBezTo>
                  <a:pt x="722103" y="874712"/>
                  <a:pt x="722103" y="874712"/>
                  <a:pt x="506374" y="874712"/>
                </a:cubicBezTo>
                <a:cubicBezTo>
                  <a:pt x="506374" y="874712"/>
                  <a:pt x="506374" y="874712"/>
                  <a:pt x="506374" y="623108"/>
                </a:cubicBezTo>
                <a:cubicBezTo>
                  <a:pt x="506374" y="623108"/>
                  <a:pt x="506374" y="623108"/>
                  <a:pt x="356183" y="623108"/>
                </a:cubicBezTo>
                <a:cubicBezTo>
                  <a:pt x="356183" y="623108"/>
                  <a:pt x="356183" y="623108"/>
                  <a:pt x="356183" y="874712"/>
                </a:cubicBezTo>
                <a:cubicBezTo>
                  <a:pt x="356183" y="874712"/>
                  <a:pt x="356183" y="874712"/>
                  <a:pt x="137723" y="874712"/>
                </a:cubicBezTo>
                <a:cubicBezTo>
                  <a:pt x="113146" y="874712"/>
                  <a:pt x="94031" y="858303"/>
                  <a:pt x="94031" y="839159"/>
                </a:cubicBezTo>
                <a:cubicBezTo>
                  <a:pt x="94031" y="839159"/>
                  <a:pt x="94031" y="839159"/>
                  <a:pt x="94031" y="590290"/>
                </a:cubicBezTo>
                <a:cubicBezTo>
                  <a:pt x="94031" y="590290"/>
                  <a:pt x="94031" y="590290"/>
                  <a:pt x="429913" y="166392"/>
                </a:cubicBezTo>
                <a:close/>
                <a:moveTo>
                  <a:pt x="427648" y="0"/>
                </a:moveTo>
                <a:cubicBezTo>
                  <a:pt x="438581" y="0"/>
                  <a:pt x="449513" y="2734"/>
                  <a:pt x="457713" y="13668"/>
                </a:cubicBezTo>
                <a:cubicBezTo>
                  <a:pt x="463179" y="19135"/>
                  <a:pt x="867682" y="502985"/>
                  <a:pt x="867682" y="502985"/>
                </a:cubicBezTo>
                <a:cubicBezTo>
                  <a:pt x="878614" y="516653"/>
                  <a:pt x="878614" y="543989"/>
                  <a:pt x="862215" y="560390"/>
                </a:cubicBezTo>
                <a:cubicBezTo>
                  <a:pt x="848550" y="579526"/>
                  <a:pt x="826685" y="582259"/>
                  <a:pt x="813019" y="565858"/>
                </a:cubicBezTo>
                <a:cubicBezTo>
                  <a:pt x="813019" y="565858"/>
                  <a:pt x="813019" y="565858"/>
                  <a:pt x="430381" y="114812"/>
                </a:cubicBezTo>
                <a:cubicBezTo>
                  <a:pt x="430381" y="114812"/>
                  <a:pt x="430381" y="114812"/>
                  <a:pt x="61409" y="576792"/>
                </a:cubicBezTo>
                <a:cubicBezTo>
                  <a:pt x="50477" y="590460"/>
                  <a:pt x="28612" y="587727"/>
                  <a:pt x="12213" y="571325"/>
                </a:cubicBezTo>
                <a:cubicBezTo>
                  <a:pt x="-1453" y="554923"/>
                  <a:pt x="-4186" y="530321"/>
                  <a:pt x="6747" y="513919"/>
                </a:cubicBezTo>
                <a:cubicBezTo>
                  <a:pt x="6747" y="513919"/>
                  <a:pt x="392117" y="21869"/>
                  <a:pt x="397584" y="13668"/>
                </a:cubicBezTo>
                <a:cubicBezTo>
                  <a:pt x="405783" y="2734"/>
                  <a:pt x="416716" y="0"/>
                  <a:pt x="4276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2" name="文本框 22"/>
          <p:cNvSpPr txBox="1">
            <a:spLocks noChangeArrowheads="1"/>
          </p:cNvSpPr>
          <p:nvPr/>
        </p:nvSpPr>
        <p:spPr bwMode="auto">
          <a:xfrm>
            <a:off x="688975" y="3698240"/>
            <a:ext cx="2567305" cy="181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ja-JP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words </a:t>
            </a:r>
            <a:r>
              <a:rPr lang="en-US" altLang="ja-JP" sz="1600" dirty="0" err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here,according</a:t>
            </a:r>
            <a:r>
              <a:rPr lang="en-US" altLang="ja-JP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to your need to draw the text box </a:t>
            </a:r>
            <a:r>
              <a:rPr lang="en-US" altLang="ja-JP" sz="1600" dirty="0" err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size.Please</a:t>
            </a:r>
            <a:r>
              <a:rPr lang="en-US" altLang="ja-JP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read the instructions and more work at the end of the manual template.</a:t>
            </a:r>
            <a:endParaRPr lang="en-US" altLang="ja-JP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3" name="矩形 6"/>
          <p:cNvSpPr>
            <a:spLocks noChangeArrowheads="1"/>
          </p:cNvSpPr>
          <p:nvPr/>
        </p:nvSpPr>
        <p:spPr bwMode="auto">
          <a:xfrm>
            <a:off x="1179920" y="2987092"/>
            <a:ext cx="1777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ja-JP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title</a:t>
            </a:r>
            <a:endParaRPr lang="en-US" altLang="ja-JP" sz="2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4" name="文本框 31"/>
          <p:cNvSpPr txBox="1">
            <a:spLocks noChangeArrowheads="1"/>
          </p:cNvSpPr>
          <p:nvPr/>
        </p:nvSpPr>
        <p:spPr bwMode="auto">
          <a:xfrm>
            <a:off x="6189345" y="3698240"/>
            <a:ext cx="2562225" cy="181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ja-JP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words </a:t>
            </a:r>
            <a:r>
              <a:rPr lang="en-US" altLang="ja-JP" sz="1600" dirty="0" err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here,according</a:t>
            </a:r>
            <a:r>
              <a:rPr lang="en-US" altLang="ja-JP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to your need to draw the text box </a:t>
            </a:r>
            <a:r>
              <a:rPr lang="en-US" altLang="ja-JP" sz="1600" dirty="0" err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size.Please</a:t>
            </a:r>
            <a:r>
              <a:rPr lang="en-US" altLang="ja-JP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read the instructions and more work at the end of the manual template.</a:t>
            </a:r>
            <a:endParaRPr lang="en-US" altLang="ja-JP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5" name="矩形 32"/>
          <p:cNvSpPr>
            <a:spLocks noChangeArrowheads="1"/>
          </p:cNvSpPr>
          <p:nvPr/>
        </p:nvSpPr>
        <p:spPr bwMode="auto">
          <a:xfrm>
            <a:off x="6571297" y="2987092"/>
            <a:ext cx="16990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title</a:t>
            </a:r>
            <a:endParaRPr lang="en-US" altLang="ja-JP" sz="2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6" name="文本框 38"/>
          <p:cNvSpPr txBox="1">
            <a:spLocks noChangeArrowheads="1"/>
          </p:cNvSpPr>
          <p:nvPr/>
        </p:nvSpPr>
        <p:spPr bwMode="auto">
          <a:xfrm>
            <a:off x="8953500" y="3698240"/>
            <a:ext cx="251396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ja-JP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words </a:t>
            </a:r>
            <a:r>
              <a:rPr lang="en-US" altLang="ja-JP" sz="1600" dirty="0" err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here,according</a:t>
            </a:r>
            <a:r>
              <a:rPr lang="en-US" altLang="ja-JP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to your need to draw the text box </a:t>
            </a:r>
            <a:r>
              <a:rPr lang="en-US" altLang="ja-JP" sz="1600" dirty="0" err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size.Please</a:t>
            </a:r>
            <a:r>
              <a:rPr lang="en-US" altLang="ja-JP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read the instructions and more work at the end of the manual template.</a:t>
            </a:r>
            <a:endParaRPr lang="ja-JP" altLang="en-US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7" name="矩形 40"/>
          <p:cNvSpPr>
            <a:spLocks noChangeArrowheads="1"/>
          </p:cNvSpPr>
          <p:nvPr/>
        </p:nvSpPr>
        <p:spPr bwMode="auto">
          <a:xfrm>
            <a:off x="9434945" y="2987092"/>
            <a:ext cx="15687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title</a:t>
            </a:r>
            <a:endParaRPr lang="en-US" altLang="ja-JP" sz="2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68" name="组合 45"/>
          <p:cNvGrpSpPr/>
          <p:nvPr/>
        </p:nvGrpSpPr>
        <p:grpSpPr bwMode="auto">
          <a:xfrm>
            <a:off x="6986062" y="1752017"/>
            <a:ext cx="1019175" cy="957263"/>
            <a:chOff x="4983209" y="3059116"/>
            <a:chExt cx="1020304" cy="957907"/>
          </a:xfrm>
        </p:grpSpPr>
        <p:sp>
          <p:nvSpPr>
            <p:cNvPr id="169" name="Freeform 10"/>
            <p:cNvSpPr>
              <a:spLocks noEditPoints="1"/>
            </p:cNvSpPr>
            <p:nvPr/>
          </p:nvSpPr>
          <p:spPr bwMode="auto">
            <a:xfrm>
              <a:off x="4983209" y="3436963"/>
              <a:ext cx="580059" cy="580060"/>
            </a:xfrm>
            <a:custGeom>
              <a:avLst/>
              <a:gdLst>
                <a:gd name="T0" fmla="*/ 2147483646 w 212"/>
                <a:gd name="T1" fmla="*/ 2147483646 h 212"/>
                <a:gd name="T2" fmla="*/ 2147483646 w 212"/>
                <a:gd name="T3" fmla="*/ 2147483646 h 212"/>
                <a:gd name="T4" fmla="*/ 2147483646 w 212"/>
                <a:gd name="T5" fmla="*/ 2147483646 h 212"/>
                <a:gd name="T6" fmla="*/ 2147483646 w 212"/>
                <a:gd name="T7" fmla="*/ 2147483646 h 212"/>
                <a:gd name="T8" fmla="*/ 2147483646 w 212"/>
                <a:gd name="T9" fmla="*/ 2147483646 h 212"/>
                <a:gd name="T10" fmla="*/ 2147483646 w 212"/>
                <a:gd name="T11" fmla="*/ 2147483646 h 212"/>
                <a:gd name="T12" fmla="*/ 2147483646 w 212"/>
                <a:gd name="T13" fmla="*/ 2147483646 h 212"/>
                <a:gd name="T14" fmla="*/ 2147483646 w 212"/>
                <a:gd name="T15" fmla="*/ 2147483646 h 212"/>
                <a:gd name="T16" fmla="*/ 2147483646 w 212"/>
                <a:gd name="T17" fmla="*/ 2147483646 h 212"/>
                <a:gd name="T18" fmla="*/ 2147483646 w 212"/>
                <a:gd name="T19" fmla="*/ 2147483646 h 212"/>
                <a:gd name="T20" fmla="*/ 2147483646 w 212"/>
                <a:gd name="T21" fmla="*/ 2147483646 h 212"/>
                <a:gd name="T22" fmla="*/ 2147483646 w 212"/>
                <a:gd name="T23" fmla="*/ 2147483646 h 212"/>
                <a:gd name="T24" fmla="*/ 2147483646 w 212"/>
                <a:gd name="T25" fmla="*/ 0 h 212"/>
                <a:gd name="T26" fmla="*/ 2147483646 w 212"/>
                <a:gd name="T27" fmla="*/ 2147483646 h 212"/>
                <a:gd name="T28" fmla="*/ 2147483646 w 212"/>
                <a:gd name="T29" fmla="*/ 2147483646 h 212"/>
                <a:gd name="T30" fmla="*/ 2147483646 w 212"/>
                <a:gd name="T31" fmla="*/ 2147483646 h 212"/>
                <a:gd name="T32" fmla="*/ 2147483646 w 212"/>
                <a:gd name="T33" fmla="*/ 2147483646 h 212"/>
                <a:gd name="T34" fmla="*/ 2147483646 w 212"/>
                <a:gd name="T35" fmla="*/ 2147483646 h 212"/>
                <a:gd name="T36" fmla="*/ 2147483646 w 212"/>
                <a:gd name="T37" fmla="*/ 2147483646 h 212"/>
                <a:gd name="T38" fmla="*/ 2147483646 w 212"/>
                <a:gd name="T39" fmla="*/ 2147483646 h 212"/>
                <a:gd name="T40" fmla="*/ 2147483646 w 212"/>
                <a:gd name="T41" fmla="*/ 2147483646 h 212"/>
                <a:gd name="T42" fmla="*/ 2147483646 w 212"/>
                <a:gd name="T43" fmla="*/ 2147483646 h 212"/>
                <a:gd name="T44" fmla="*/ 2147483646 w 212"/>
                <a:gd name="T45" fmla="*/ 2147483646 h 212"/>
                <a:gd name="T46" fmla="*/ 2147483646 w 212"/>
                <a:gd name="T47" fmla="*/ 2147483646 h 212"/>
                <a:gd name="T48" fmla="*/ 2147483646 w 212"/>
                <a:gd name="T49" fmla="*/ 2147483646 h 212"/>
                <a:gd name="T50" fmla="*/ 2147483646 w 212"/>
                <a:gd name="T51" fmla="*/ 2147483646 h 212"/>
                <a:gd name="T52" fmla="*/ 2147483646 w 212"/>
                <a:gd name="T53" fmla="*/ 2147483646 h 212"/>
                <a:gd name="T54" fmla="*/ 2147483646 w 212"/>
                <a:gd name="T55" fmla="*/ 2147483646 h 212"/>
                <a:gd name="T56" fmla="*/ 2147483646 w 212"/>
                <a:gd name="T57" fmla="*/ 2147483646 h 212"/>
                <a:gd name="T58" fmla="*/ 2147483646 w 212"/>
                <a:gd name="T59" fmla="*/ 2147483646 h 212"/>
                <a:gd name="T60" fmla="*/ 2147483646 w 212"/>
                <a:gd name="T61" fmla="*/ 2147483646 h 212"/>
                <a:gd name="T62" fmla="*/ 2147483646 w 212"/>
                <a:gd name="T63" fmla="*/ 2147483646 h 212"/>
                <a:gd name="T64" fmla="*/ 2147483646 w 212"/>
                <a:gd name="T65" fmla="*/ 2147483646 h 212"/>
                <a:gd name="T66" fmla="*/ 2147483646 w 212"/>
                <a:gd name="T67" fmla="*/ 2147483646 h 212"/>
                <a:gd name="T68" fmla="*/ 2147483646 w 212"/>
                <a:gd name="T69" fmla="*/ 2147483646 h 212"/>
                <a:gd name="T70" fmla="*/ 2147483646 w 212"/>
                <a:gd name="T71" fmla="*/ 2147483646 h 212"/>
                <a:gd name="T72" fmla="*/ 2147483646 w 212"/>
                <a:gd name="T73" fmla="*/ 2147483646 h 212"/>
                <a:gd name="T74" fmla="*/ 2147483646 w 212"/>
                <a:gd name="T75" fmla="*/ 2147483646 h 212"/>
                <a:gd name="T76" fmla="*/ 2147483646 w 212"/>
                <a:gd name="T77" fmla="*/ 2147483646 h 212"/>
                <a:gd name="T78" fmla="*/ 2147483646 w 212"/>
                <a:gd name="T79" fmla="*/ 2147483646 h 212"/>
                <a:gd name="T80" fmla="*/ 2147483646 w 212"/>
                <a:gd name="T81" fmla="*/ 2147483646 h 212"/>
                <a:gd name="T82" fmla="*/ 2147483646 w 212"/>
                <a:gd name="T83" fmla="*/ 2147483646 h 212"/>
                <a:gd name="T84" fmla="*/ 2147483646 w 212"/>
                <a:gd name="T85" fmla="*/ 2147483646 h 212"/>
                <a:gd name="T86" fmla="*/ 2147483646 w 212"/>
                <a:gd name="T87" fmla="*/ 2147483646 h 212"/>
                <a:gd name="T88" fmla="*/ 2147483646 w 212"/>
                <a:gd name="T89" fmla="*/ 2147483646 h 212"/>
                <a:gd name="T90" fmla="*/ 2147483646 w 212"/>
                <a:gd name="T91" fmla="*/ 2147483646 h 212"/>
                <a:gd name="T92" fmla="*/ 2147483646 w 212"/>
                <a:gd name="T93" fmla="*/ 2147483646 h 212"/>
                <a:gd name="T94" fmla="*/ 2147483646 w 212"/>
                <a:gd name="T95" fmla="*/ 2147483646 h 212"/>
                <a:gd name="T96" fmla="*/ 2147483646 w 212"/>
                <a:gd name="T97" fmla="*/ 2147483646 h 212"/>
                <a:gd name="T98" fmla="*/ 2147483646 w 212"/>
                <a:gd name="T99" fmla="*/ 2147483646 h 212"/>
                <a:gd name="T100" fmla="*/ 2147483646 w 212"/>
                <a:gd name="T101" fmla="*/ 2147483646 h 212"/>
                <a:gd name="T102" fmla="*/ 2147483646 w 212"/>
                <a:gd name="T103" fmla="*/ 2147483646 h 212"/>
                <a:gd name="T104" fmla="*/ 2147483646 w 212"/>
                <a:gd name="T105" fmla="*/ 2147483646 h 212"/>
                <a:gd name="T106" fmla="*/ 2147483646 w 212"/>
                <a:gd name="T107" fmla="*/ 2147483646 h 212"/>
                <a:gd name="T108" fmla="*/ 2147483646 w 212"/>
                <a:gd name="T109" fmla="*/ 2147483646 h 212"/>
                <a:gd name="T110" fmla="*/ 2147483646 w 212"/>
                <a:gd name="T111" fmla="*/ 2147483646 h 212"/>
                <a:gd name="T112" fmla="*/ 2147483646 w 212"/>
                <a:gd name="T113" fmla="*/ 2147483646 h 212"/>
                <a:gd name="T114" fmla="*/ 2147483646 w 212"/>
                <a:gd name="T115" fmla="*/ 2147483646 h 2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2" h="212">
                  <a:moveTo>
                    <a:pt x="190" y="93"/>
                  </a:moveTo>
                  <a:cubicBezTo>
                    <a:pt x="190" y="89"/>
                    <a:pt x="189" y="86"/>
                    <a:pt x="188" y="82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2" y="60"/>
                    <a:pt x="199" y="54"/>
                    <a:pt x="195" y="48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0" y="50"/>
                    <a:pt x="168" y="47"/>
                    <a:pt x="165" y="44"/>
                  </a:cubicBezTo>
                  <a:cubicBezTo>
                    <a:pt x="172" y="23"/>
                    <a:pt x="172" y="23"/>
                    <a:pt x="172" y="23"/>
                  </a:cubicBezTo>
                  <a:cubicBezTo>
                    <a:pt x="169" y="21"/>
                    <a:pt x="166" y="19"/>
                    <a:pt x="163" y="17"/>
                  </a:cubicBezTo>
                  <a:cubicBezTo>
                    <a:pt x="160" y="15"/>
                    <a:pt x="157" y="13"/>
                    <a:pt x="154" y="12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4" y="26"/>
                    <a:pt x="130" y="24"/>
                    <a:pt x="127" y="23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15" y="0"/>
                    <a:pt x="108" y="0"/>
                    <a:pt x="101" y="0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0" y="23"/>
                    <a:pt x="87" y="23"/>
                    <a:pt x="83" y="2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1" y="10"/>
                    <a:pt x="55" y="13"/>
                    <a:pt x="49" y="17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1" y="42"/>
                    <a:pt x="48" y="44"/>
                    <a:pt x="45" y="47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2" y="43"/>
                    <a:pt x="19" y="46"/>
                    <a:pt x="17" y="49"/>
                  </a:cubicBezTo>
                  <a:cubicBezTo>
                    <a:pt x="15" y="52"/>
                    <a:pt x="14" y="55"/>
                    <a:pt x="12" y="58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7" y="78"/>
                    <a:pt x="25" y="82"/>
                    <a:pt x="24" y="86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1" y="97"/>
                    <a:pt x="0" y="104"/>
                    <a:pt x="1" y="111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24" y="122"/>
                    <a:pt x="24" y="126"/>
                    <a:pt x="25" y="129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11" y="151"/>
                    <a:pt x="14" y="158"/>
                    <a:pt x="18" y="164"/>
                  </a:cubicBezTo>
                  <a:cubicBezTo>
                    <a:pt x="40" y="158"/>
                    <a:pt x="40" y="158"/>
                    <a:pt x="40" y="158"/>
                  </a:cubicBezTo>
                  <a:cubicBezTo>
                    <a:pt x="43" y="161"/>
                    <a:pt x="45" y="164"/>
                    <a:pt x="48" y="167"/>
                  </a:cubicBezTo>
                  <a:cubicBezTo>
                    <a:pt x="41" y="189"/>
                    <a:pt x="41" y="189"/>
                    <a:pt x="41" y="189"/>
                  </a:cubicBezTo>
                  <a:cubicBezTo>
                    <a:pt x="44" y="191"/>
                    <a:pt x="46" y="193"/>
                    <a:pt x="49" y="195"/>
                  </a:cubicBezTo>
                  <a:cubicBezTo>
                    <a:pt x="52" y="197"/>
                    <a:pt x="56" y="199"/>
                    <a:pt x="59" y="200"/>
                  </a:cubicBezTo>
                  <a:cubicBezTo>
                    <a:pt x="76" y="184"/>
                    <a:pt x="76" y="184"/>
                    <a:pt x="76" y="184"/>
                  </a:cubicBezTo>
                  <a:cubicBezTo>
                    <a:pt x="79" y="186"/>
                    <a:pt x="83" y="187"/>
                    <a:pt x="87" y="188"/>
                  </a:cubicBezTo>
                  <a:cubicBezTo>
                    <a:pt x="91" y="210"/>
                    <a:pt x="91" y="210"/>
                    <a:pt x="91" y="210"/>
                  </a:cubicBezTo>
                  <a:cubicBezTo>
                    <a:pt x="98" y="212"/>
                    <a:pt x="105" y="212"/>
                    <a:pt x="112" y="211"/>
                  </a:cubicBezTo>
                  <a:cubicBezTo>
                    <a:pt x="119" y="189"/>
                    <a:pt x="119" y="189"/>
                    <a:pt x="119" y="189"/>
                  </a:cubicBezTo>
                  <a:cubicBezTo>
                    <a:pt x="123" y="189"/>
                    <a:pt x="127" y="188"/>
                    <a:pt x="130" y="187"/>
                  </a:cubicBezTo>
                  <a:cubicBezTo>
                    <a:pt x="146" y="204"/>
                    <a:pt x="146" y="204"/>
                    <a:pt x="146" y="204"/>
                  </a:cubicBezTo>
                  <a:cubicBezTo>
                    <a:pt x="152" y="201"/>
                    <a:pt x="159" y="198"/>
                    <a:pt x="165" y="194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2" y="169"/>
                    <a:pt x="165" y="167"/>
                    <a:pt x="168" y="164"/>
                  </a:cubicBezTo>
                  <a:cubicBezTo>
                    <a:pt x="189" y="171"/>
                    <a:pt x="189" y="171"/>
                    <a:pt x="189" y="171"/>
                  </a:cubicBezTo>
                  <a:cubicBezTo>
                    <a:pt x="191" y="169"/>
                    <a:pt x="193" y="166"/>
                    <a:pt x="195" y="163"/>
                  </a:cubicBezTo>
                  <a:cubicBezTo>
                    <a:pt x="197" y="160"/>
                    <a:pt x="199" y="156"/>
                    <a:pt x="201" y="153"/>
                  </a:cubicBezTo>
                  <a:cubicBezTo>
                    <a:pt x="185" y="137"/>
                    <a:pt x="185" y="137"/>
                    <a:pt x="185" y="137"/>
                  </a:cubicBezTo>
                  <a:cubicBezTo>
                    <a:pt x="187" y="133"/>
                    <a:pt x="188" y="129"/>
                    <a:pt x="189" y="126"/>
                  </a:cubicBezTo>
                  <a:cubicBezTo>
                    <a:pt x="211" y="121"/>
                    <a:pt x="211" y="121"/>
                    <a:pt x="211" y="121"/>
                  </a:cubicBezTo>
                  <a:cubicBezTo>
                    <a:pt x="212" y="114"/>
                    <a:pt x="212" y="107"/>
                    <a:pt x="212" y="100"/>
                  </a:cubicBezTo>
                  <a:lnTo>
                    <a:pt x="190" y="93"/>
                  </a:lnTo>
                  <a:close/>
                  <a:moveTo>
                    <a:pt x="163" y="142"/>
                  </a:moveTo>
                  <a:cubicBezTo>
                    <a:pt x="143" y="174"/>
                    <a:pt x="101" y="183"/>
                    <a:pt x="70" y="163"/>
                  </a:cubicBezTo>
                  <a:cubicBezTo>
                    <a:pt x="38" y="143"/>
                    <a:pt x="29" y="101"/>
                    <a:pt x="49" y="70"/>
                  </a:cubicBezTo>
                  <a:cubicBezTo>
                    <a:pt x="70" y="38"/>
                    <a:pt x="111" y="29"/>
                    <a:pt x="143" y="49"/>
                  </a:cubicBezTo>
                  <a:cubicBezTo>
                    <a:pt x="174" y="69"/>
                    <a:pt x="183" y="111"/>
                    <a:pt x="163" y="1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0" name="Freeform 11"/>
            <p:cNvSpPr>
              <a:spLocks noEditPoints="1"/>
            </p:cNvSpPr>
            <p:nvPr/>
          </p:nvSpPr>
          <p:spPr bwMode="auto">
            <a:xfrm>
              <a:off x="5522826" y="3382655"/>
              <a:ext cx="480687" cy="480687"/>
            </a:xfrm>
            <a:custGeom>
              <a:avLst/>
              <a:gdLst>
                <a:gd name="T0" fmla="*/ 2147483646 w 176"/>
                <a:gd name="T1" fmla="*/ 2147483646 h 176"/>
                <a:gd name="T2" fmla="*/ 2147483646 w 176"/>
                <a:gd name="T3" fmla="*/ 2147483646 h 176"/>
                <a:gd name="T4" fmla="*/ 2147483646 w 176"/>
                <a:gd name="T5" fmla="*/ 2147483646 h 176"/>
                <a:gd name="T6" fmla="*/ 2147483646 w 176"/>
                <a:gd name="T7" fmla="*/ 2147483646 h 176"/>
                <a:gd name="T8" fmla="*/ 2147483646 w 176"/>
                <a:gd name="T9" fmla="*/ 2147483646 h 176"/>
                <a:gd name="T10" fmla="*/ 2147483646 w 176"/>
                <a:gd name="T11" fmla="*/ 2147483646 h 176"/>
                <a:gd name="T12" fmla="*/ 2147483646 w 176"/>
                <a:gd name="T13" fmla="*/ 2147483646 h 176"/>
                <a:gd name="T14" fmla="*/ 2147483646 w 176"/>
                <a:gd name="T15" fmla="*/ 2147483646 h 176"/>
                <a:gd name="T16" fmla="*/ 2147483646 w 176"/>
                <a:gd name="T17" fmla="*/ 2147483646 h 176"/>
                <a:gd name="T18" fmla="*/ 2147483646 w 176"/>
                <a:gd name="T19" fmla="*/ 2147483646 h 176"/>
                <a:gd name="T20" fmla="*/ 2147483646 w 176"/>
                <a:gd name="T21" fmla="*/ 0 h 176"/>
                <a:gd name="T22" fmla="*/ 2147483646 w 176"/>
                <a:gd name="T23" fmla="*/ 2147483646 h 176"/>
                <a:gd name="T24" fmla="*/ 2147483646 w 176"/>
                <a:gd name="T25" fmla="*/ 2147483646 h 176"/>
                <a:gd name="T26" fmla="*/ 2147483646 w 176"/>
                <a:gd name="T27" fmla="*/ 2147483646 h 176"/>
                <a:gd name="T28" fmla="*/ 2147483646 w 176"/>
                <a:gd name="T29" fmla="*/ 2147483646 h 176"/>
                <a:gd name="T30" fmla="*/ 2147483646 w 176"/>
                <a:gd name="T31" fmla="*/ 2147483646 h 176"/>
                <a:gd name="T32" fmla="*/ 2147483646 w 176"/>
                <a:gd name="T33" fmla="*/ 2147483646 h 176"/>
                <a:gd name="T34" fmla="*/ 2147483646 w 176"/>
                <a:gd name="T35" fmla="*/ 2147483646 h 176"/>
                <a:gd name="T36" fmla="*/ 2147483646 w 176"/>
                <a:gd name="T37" fmla="*/ 2147483646 h 176"/>
                <a:gd name="T38" fmla="*/ 0 w 176"/>
                <a:gd name="T39" fmla="*/ 2147483646 h 176"/>
                <a:gd name="T40" fmla="*/ 2147483646 w 176"/>
                <a:gd name="T41" fmla="*/ 2147483646 h 176"/>
                <a:gd name="T42" fmla="*/ 2147483646 w 176"/>
                <a:gd name="T43" fmla="*/ 2147483646 h 176"/>
                <a:gd name="T44" fmla="*/ 2147483646 w 176"/>
                <a:gd name="T45" fmla="*/ 2147483646 h 176"/>
                <a:gd name="T46" fmla="*/ 2147483646 w 176"/>
                <a:gd name="T47" fmla="*/ 2147483646 h 176"/>
                <a:gd name="T48" fmla="*/ 2147483646 w 176"/>
                <a:gd name="T49" fmla="*/ 2147483646 h 176"/>
                <a:gd name="T50" fmla="*/ 2147483646 w 176"/>
                <a:gd name="T51" fmla="*/ 2147483646 h 176"/>
                <a:gd name="T52" fmla="*/ 2147483646 w 176"/>
                <a:gd name="T53" fmla="*/ 2147483646 h 176"/>
                <a:gd name="T54" fmla="*/ 2147483646 w 176"/>
                <a:gd name="T55" fmla="*/ 2147483646 h 176"/>
                <a:gd name="T56" fmla="*/ 2147483646 w 176"/>
                <a:gd name="T57" fmla="*/ 2147483646 h 176"/>
                <a:gd name="T58" fmla="*/ 2147483646 w 176"/>
                <a:gd name="T59" fmla="*/ 2147483646 h 176"/>
                <a:gd name="T60" fmla="*/ 2147483646 w 176"/>
                <a:gd name="T61" fmla="*/ 2147483646 h 176"/>
                <a:gd name="T62" fmla="*/ 2147483646 w 176"/>
                <a:gd name="T63" fmla="*/ 2147483646 h 176"/>
                <a:gd name="T64" fmla="*/ 2147483646 w 176"/>
                <a:gd name="T65" fmla="*/ 2147483646 h 176"/>
                <a:gd name="T66" fmla="*/ 2147483646 w 176"/>
                <a:gd name="T67" fmla="*/ 2147483646 h 176"/>
                <a:gd name="T68" fmla="*/ 2147483646 w 176"/>
                <a:gd name="T69" fmla="*/ 2147483646 h 176"/>
                <a:gd name="T70" fmla="*/ 2147483646 w 176"/>
                <a:gd name="T71" fmla="*/ 2147483646 h 176"/>
                <a:gd name="T72" fmla="*/ 2147483646 w 176"/>
                <a:gd name="T73" fmla="*/ 2147483646 h 176"/>
                <a:gd name="T74" fmla="*/ 2147483646 w 176"/>
                <a:gd name="T75" fmla="*/ 2147483646 h 176"/>
                <a:gd name="T76" fmla="*/ 2147483646 w 176"/>
                <a:gd name="T77" fmla="*/ 2147483646 h 176"/>
                <a:gd name="T78" fmla="*/ 2147483646 w 176"/>
                <a:gd name="T79" fmla="*/ 2147483646 h 176"/>
                <a:gd name="T80" fmla="*/ 2147483646 w 176"/>
                <a:gd name="T81" fmla="*/ 2147483646 h 176"/>
                <a:gd name="T82" fmla="*/ 2147483646 w 176"/>
                <a:gd name="T83" fmla="*/ 2147483646 h 1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76" h="176">
                  <a:moveTo>
                    <a:pt x="156" y="88"/>
                  </a:moveTo>
                  <a:cubicBezTo>
                    <a:pt x="176" y="75"/>
                    <a:pt x="176" y="75"/>
                    <a:pt x="176" y="75"/>
                  </a:cubicBezTo>
                  <a:cubicBezTo>
                    <a:pt x="175" y="69"/>
                    <a:pt x="174" y="64"/>
                    <a:pt x="172" y="58"/>
                  </a:cubicBezTo>
                  <a:cubicBezTo>
                    <a:pt x="147" y="55"/>
                    <a:pt x="147" y="55"/>
                    <a:pt x="147" y="55"/>
                  </a:cubicBezTo>
                  <a:cubicBezTo>
                    <a:pt x="145" y="51"/>
                    <a:pt x="142" y="47"/>
                    <a:pt x="138" y="43"/>
                  </a:cubicBezTo>
                  <a:cubicBezTo>
                    <a:pt x="144" y="20"/>
                    <a:pt x="144" y="20"/>
                    <a:pt x="144" y="20"/>
                  </a:cubicBezTo>
                  <a:cubicBezTo>
                    <a:pt x="141" y="18"/>
                    <a:pt x="139" y="16"/>
                    <a:pt x="136" y="14"/>
                  </a:cubicBezTo>
                  <a:cubicBezTo>
                    <a:pt x="134" y="12"/>
                    <a:pt x="131" y="11"/>
                    <a:pt x="128" y="10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4" y="23"/>
                    <a:pt x="99" y="22"/>
                    <a:pt x="94" y="21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6" y="1"/>
                    <a:pt x="70" y="2"/>
                    <a:pt x="64" y="4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55" y="29"/>
                    <a:pt x="50" y="33"/>
                    <a:pt x="45" y="37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8" y="34"/>
                    <a:pt x="16" y="38"/>
                    <a:pt x="14" y="41"/>
                  </a:cubicBezTo>
                  <a:cubicBezTo>
                    <a:pt x="13" y="42"/>
                    <a:pt x="13" y="43"/>
                    <a:pt x="12" y="44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3" y="70"/>
                    <a:pt x="22" y="77"/>
                    <a:pt x="21" y="85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" y="103"/>
                    <a:pt x="1" y="107"/>
                    <a:pt x="3" y="111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9" y="122"/>
                    <a:pt x="34" y="130"/>
                    <a:pt x="41" y="137"/>
                  </a:cubicBezTo>
                  <a:cubicBezTo>
                    <a:pt x="36" y="160"/>
                    <a:pt x="36" y="160"/>
                    <a:pt x="36" y="160"/>
                  </a:cubicBezTo>
                  <a:cubicBezTo>
                    <a:pt x="37" y="161"/>
                    <a:pt x="39" y="163"/>
                    <a:pt x="41" y="164"/>
                  </a:cubicBezTo>
                  <a:cubicBezTo>
                    <a:pt x="42" y="165"/>
                    <a:pt x="44" y="166"/>
                    <a:pt x="46" y="167"/>
                  </a:cubicBezTo>
                  <a:cubicBezTo>
                    <a:pt x="65" y="152"/>
                    <a:pt x="65" y="152"/>
                    <a:pt x="65" y="152"/>
                  </a:cubicBezTo>
                  <a:cubicBezTo>
                    <a:pt x="74" y="155"/>
                    <a:pt x="83" y="157"/>
                    <a:pt x="92" y="156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9" y="175"/>
                    <a:pt x="113" y="174"/>
                    <a:pt x="117" y="173"/>
                  </a:cubicBezTo>
                  <a:cubicBezTo>
                    <a:pt x="120" y="149"/>
                    <a:pt x="120" y="149"/>
                    <a:pt x="120" y="149"/>
                  </a:cubicBezTo>
                  <a:cubicBezTo>
                    <a:pt x="127" y="145"/>
                    <a:pt x="133" y="140"/>
                    <a:pt x="139" y="134"/>
                  </a:cubicBezTo>
                  <a:cubicBezTo>
                    <a:pt x="162" y="139"/>
                    <a:pt x="162" y="139"/>
                    <a:pt x="162" y="139"/>
                  </a:cubicBezTo>
                  <a:cubicBezTo>
                    <a:pt x="162" y="138"/>
                    <a:pt x="163" y="138"/>
                    <a:pt x="163" y="137"/>
                  </a:cubicBezTo>
                  <a:cubicBezTo>
                    <a:pt x="165" y="133"/>
                    <a:pt x="167" y="130"/>
                    <a:pt x="169" y="126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6" y="100"/>
                    <a:pt x="156" y="94"/>
                    <a:pt x="156" y="88"/>
                  </a:cubicBezTo>
                  <a:close/>
                  <a:moveTo>
                    <a:pt x="131" y="116"/>
                  </a:moveTo>
                  <a:cubicBezTo>
                    <a:pt x="116" y="140"/>
                    <a:pt x="85" y="146"/>
                    <a:pt x="61" y="131"/>
                  </a:cubicBezTo>
                  <a:cubicBezTo>
                    <a:pt x="38" y="116"/>
                    <a:pt x="31" y="85"/>
                    <a:pt x="46" y="61"/>
                  </a:cubicBezTo>
                  <a:cubicBezTo>
                    <a:pt x="61" y="38"/>
                    <a:pt x="92" y="31"/>
                    <a:pt x="116" y="46"/>
                  </a:cubicBezTo>
                  <a:cubicBezTo>
                    <a:pt x="140" y="61"/>
                    <a:pt x="146" y="92"/>
                    <a:pt x="131" y="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1" name="Freeform 12"/>
            <p:cNvSpPr>
              <a:spLocks noEditPoints="1"/>
            </p:cNvSpPr>
            <p:nvPr/>
          </p:nvSpPr>
          <p:spPr bwMode="auto">
            <a:xfrm>
              <a:off x="5500872" y="3059116"/>
              <a:ext cx="358204" cy="367448"/>
            </a:xfrm>
            <a:custGeom>
              <a:avLst/>
              <a:gdLst>
                <a:gd name="T0" fmla="*/ 2147483646 w 131"/>
                <a:gd name="T1" fmla="*/ 2147483646 h 134"/>
                <a:gd name="T2" fmla="*/ 2147483646 w 131"/>
                <a:gd name="T3" fmla="*/ 2147483646 h 134"/>
                <a:gd name="T4" fmla="*/ 2147483646 w 131"/>
                <a:gd name="T5" fmla="*/ 2147483646 h 134"/>
                <a:gd name="T6" fmla="*/ 2147483646 w 131"/>
                <a:gd name="T7" fmla="*/ 2147483646 h 134"/>
                <a:gd name="T8" fmla="*/ 2147483646 w 131"/>
                <a:gd name="T9" fmla="*/ 2147483646 h 134"/>
                <a:gd name="T10" fmla="*/ 2147483646 w 131"/>
                <a:gd name="T11" fmla="*/ 2147483646 h 134"/>
                <a:gd name="T12" fmla="*/ 2147483646 w 131"/>
                <a:gd name="T13" fmla="*/ 2147483646 h 134"/>
                <a:gd name="T14" fmla="*/ 2147483646 w 131"/>
                <a:gd name="T15" fmla="*/ 2147483646 h 134"/>
                <a:gd name="T16" fmla="*/ 2147483646 w 131"/>
                <a:gd name="T17" fmla="*/ 2147483646 h 134"/>
                <a:gd name="T18" fmla="*/ 2147483646 w 131"/>
                <a:gd name="T19" fmla="*/ 2147483646 h 134"/>
                <a:gd name="T20" fmla="*/ 2147483646 w 131"/>
                <a:gd name="T21" fmla="*/ 2147483646 h 134"/>
                <a:gd name="T22" fmla="*/ 2147483646 w 131"/>
                <a:gd name="T23" fmla="*/ 2147483646 h 134"/>
                <a:gd name="T24" fmla="*/ 2147483646 w 131"/>
                <a:gd name="T25" fmla="*/ 2147483646 h 134"/>
                <a:gd name="T26" fmla="*/ 2147483646 w 131"/>
                <a:gd name="T27" fmla="*/ 2147483646 h 134"/>
                <a:gd name="T28" fmla="*/ 2147483646 w 131"/>
                <a:gd name="T29" fmla="*/ 2147483646 h 134"/>
                <a:gd name="T30" fmla="*/ 2147483646 w 131"/>
                <a:gd name="T31" fmla="*/ 2147483646 h 134"/>
                <a:gd name="T32" fmla="*/ 2147483646 w 131"/>
                <a:gd name="T33" fmla="*/ 2147483646 h 134"/>
                <a:gd name="T34" fmla="*/ 2147483646 w 131"/>
                <a:gd name="T35" fmla="*/ 2147483646 h 134"/>
                <a:gd name="T36" fmla="*/ 2147483646 w 131"/>
                <a:gd name="T37" fmla="*/ 2147483646 h 134"/>
                <a:gd name="T38" fmla="*/ 2147483646 w 131"/>
                <a:gd name="T39" fmla="*/ 2147483646 h 134"/>
                <a:gd name="T40" fmla="*/ 2147483646 w 131"/>
                <a:gd name="T41" fmla="*/ 2147483646 h 134"/>
                <a:gd name="T42" fmla="*/ 2147483646 w 131"/>
                <a:gd name="T43" fmla="*/ 2147483646 h 134"/>
                <a:gd name="T44" fmla="*/ 2147483646 w 131"/>
                <a:gd name="T45" fmla="*/ 2147483646 h 134"/>
                <a:gd name="T46" fmla="*/ 2147483646 w 131"/>
                <a:gd name="T47" fmla="*/ 0 h 134"/>
                <a:gd name="T48" fmla="*/ 2147483646 w 131"/>
                <a:gd name="T49" fmla="*/ 2147483646 h 134"/>
                <a:gd name="T50" fmla="*/ 2147483646 w 131"/>
                <a:gd name="T51" fmla="*/ 2147483646 h 134"/>
                <a:gd name="T52" fmla="*/ 2147483646 w 131"/>
                <a:gd name="T53" fmla="*/ 2147483646 h 134"/>
                <a:gd name="T54" fmla="*/ 2147483646 w 131"/>
                <a:gd name="T55" fmla="*/ 2147483646 h 134"/>
                <a:gd name="T56" fmla="*/ 0 w 131"/>
                <a:gd name="T57" fmla="*/ 2147483646 h 134"/>
                <a:gd name="T58" fmla="*/ 2147483646 w 131"/>
                <a:gd name="T59" fmla="*/ 2147483646 h 134"/>
                <a:gd name="T60" fmla="*/ 2147483646 w 131"/>
                <a:gd name="T61" fmla="*/ 2147483646 h 134"/>
                <a:gd name="T62" fmla="*/ 2147483646 w 131"/>
                <a:gd name="T63" fmla="*/ 2147483646 h 134"/>
                <a:gd name="T64" fmla="*/ 2147483646 w 131"/>
                <a:gd name="T65" fmla="*/ 2147483646 h 134"/>
                <a:gd name="T66" fmla="*/ 2147483646 w 131"/>
                <a:gd name="T67" fmla="*/ 2147483646 h 134"/>
                <a:gd name="T68" fmla="*/ 2147483646 w 131"/>
                <a:gd name="T69" fmla="*/ 2147483646 h 134"/>
                <a:gd name="T70" fmla="*/ 2147483646 w 131"/>
                <a:gd name="T71" fmla="*/ 2147483646 h 1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1" h="134">
                  <a:moveTo>
                    <a:pt x="14" y="79"/>
                  </a:moveTo>
                  <a:cubicBezTo>
                    <a:pt x="2" y="94"/>
                    <a:pt x="2" y="94"/>
                    <a:pt x="2" y="94"/>
                  </a:cubicBezTo>
                  <a:cubicBezTo>
                    <a:pt x="3" y="97"/>
                    <a:pt x="5" y="101"/>
                    <a:pt x="7" y="104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9" y="104"/>
                    <a:pt x="31" y="106"/>
                    <a:pt x="34" y="108"/>
                  </a:cubicBezTo>
                  <a:cubicBezTo>
                    <a:pt x="37" y="110"/>
                    <a:pt x="39" y="111"/>
                    <a:pt x="42" y="113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50" y="133"/>
                    <a:pt x="54" y="134"/>
                    <a:pt x="58" y="134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75" y="117"/>
                    <a:pt x="81" y="115"/>
                    <a:pt x="87" y="112"/>
                  </a:cubicBezTo>
                  <a:cubicBezTo>
                    <a:pt x="104" y="121"/>
                    <a:pt x="104" y="121"/>
                    <a:pt x="104" y="121"/>
                  </a:cubicBezTo>
                  <a:cubicBezTo>
                    <a:pt x="108" y="118"/>
                    <a:pt x="111" y="116"/>
                    <a:pt x="113" y="113"/>
                  </a:cubicBezTo>
                  <a:cubicBezTo>
                    <a:pt x="107" y="94"/>
                    <a:pt x="107" y="94"/>
                    <a:pt x="107" y="94"/>
                  </a:cubicBezTo>
                  <a:cubicBezTo>
                    <a:pt x="110" y="88"/>
                    <a:pt x="112" y="82"/>
                    <a:pt x="113" y="76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31" y="64"/>
                    <a:pt x="131" y="59"/>
                    <a:pt x="130" y="55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09" y="44"/>
                    <a:pt x="107" y="40"/>
                    <a:pt x="104" y="3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07" y="15"/>
                    <a:pt x="105" y="13"/>
                    <a:pt x="103" y="12"/>
                  </a:cubicBezTo>
                  <a:cubicBezTo>
                    <a:pt x="101" y="11"/>
                    <a:pt x="99" y="9"/>
                    <a:pt x="97" y="8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76" y="17"/>
                    <a:pt x="71" y="16"/>
                    <a:pt x="66" y="1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1"/>
                    <a:pt x="45" y="2"/>
                    <a:pt x="41" y="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3" y="26"/>
                    <a:pt x="29" y="30"/>
                    <a:pt x="25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2" y="38"/>
                    <a:pt x="1" y="41"/>
                    <a:pt x="0" y="45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3" y="65"/>
                    <a:pt x="13" y="72"/>
                    <a:pt x="14" y="79"/>
                  </a:cubicBezTo>
                  <a:close/>
                  <a:moveTo>
                    <a:pt x="32" y="45"/>
                  </a:moveTo>
                  <a:cubicBezTo>
                    <a:pt x="45" y="28"/>
                    <a:pt x="69" y="24"/>
                    <a:pt x="86" y="36"/>
                  </a:cubicBezTo>
                  <a:cubicBezTo>
                    <a:pt x="103" y="49"/>
                    <a:pt x="106" y="72"/>
                    <a:pt x="94" y="89"/>
                  </a:cubicBezTo>
                  <a:cubicBezTo>
                    <a:pt x="82" y="106"/>
                    <a:pt x="58" y="110"/>
                    <a:pt x="41" y="98"/>
                  </a:cubicBezTo>
                  <a:cubicBezTo>
                    <a:pt x="24" y="86"/>
                    <a:pt x="20" y="62"/>
                    <a:pt x="32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72" name="任意多边形 44"/>
          <p:cNvSpPr/>
          <p:nvPr/>
        </p:nvSpPr>
        <p:spPr bwMode="auto">
          <a:xfrm>
            <a:off x="9763866" y="1736142"/>
            <a:ext cx="955675" cy="990600"/>
          </a:xfrm>
          <a:custGeom>
            <a:avLst/>
            <a:gdLst>
              <a:gd name="T0" fmla="*/ 516215 w 956752"/>
              <a:gd name="T1" fmla="*/ 952455 h 990261"/>
              <a:gd name="T2" fmla="*/ 516215 w 956752"/>
              <a:gd name="T3" fmla="*/ 990600 h 990261"/>
              <a:gd name="T4" fmla="*/ 433978 w 956752"/>
              <a:gd name="T5" fmla="*/ 971527 h 990261"/>
              <a:gd name="T6" fmla="*/ 409513 w 956752"/>
              <a:gd name="T7" fmla="*/ 896972 h 990261"/>
              <a:gd name="T8" fmla="*/ 562095 w 956752"/>
              <a:gd name="T9" fmla="*/ 916623 h 990261"/>
              <a:gd name="T10" fmla="*/ 409513 w 956752"/>
              <a:gd name="T11" fmla="*/ 936272 h 990261"/>
              <a:gd name="T12" fmla="*/ 409513 w 956752"/>
              <a:gd name="T13" fmla="*/ 896972 h 990261"/>
              <a:gd name="T14" fmla="*/ 570707 w 956752"/>
              <a:gd name="T15" fmla="*/ 844957 h 990261"/>
              <a:gd name="T16" fmla="*/ 570707 w 956752"/>
              <a:gd name="T17" fmla="*/ 884258 h 990261"/>
              <a:gd name="T18" fmla="*/ 371651 w 956752"/>
              <a:gd name="T19" fmla="*/ 864608 h 990261"/>
              <a:gd name="T20" fmla="*/ 390739 w 956752"/>
              <a:gd name="T21" fmla="*/ 794098 h 990261"/>
              <a:gd name="T22" fmla="*/ 589794 w 956752"/>
              <a:gd name="T23" fmla="*/ 813170 h 990261"/>
              <a:gd name="T24" fmla="*/ 390739 w 956752"/>
              <a:gd name="T25" fmla="*/ 832243 h 990261"/>
              <a:gd name="T26" fmla="*/ 390739 w 956752"/>
              <a:gd name="T27" fmla="*/ 794098 h 990261"/>
              <a:gd name="T28" fmla="*/ 289887 w 956752"/>
              <a:gd name="T29" fmla="*/ 678998 h 990261"/>
              <a:gd name="T30" fmla="*/ 191476 w 956752"/>
              <a:gd name="T31" fmla="*/ 820605 h 990261"/>
              <a:gd name="T32" fmla="*/ 155938 w 956752"/>
              <a:gd name="T33" fmla="*/ 785204 h 990261"/>
              <a:gd name="T34" fmla="*/ 273485 w 956752"/>
              <a:gd name="T35" fmla="*/ 670488 h 990261"/>
              <a:gd name="T36" fmla="*/ 695981 w 956752"/>
              <a:gd name="T37" fmla="*/ 676275 h 990261"/>
              <a:gd name="T38" fmla="*/ 794665 w 956752"/>
              <a:gd name="T39" fmla="*/ 820605 h 990261"/>
              <a:gd name="T40" fmla="*/ 660345 w 956752"/>
              <a:gd name="T41" fmla="*/ 708954 h 990261"/>
              <a:gd name="T42" fmla="*/ 680562 w 956752"/>
              <a:gd name="T43" fmla="*/ 670148 h 990261"/>
              <a:gd name="T44" fmla="*/ 933827 w 956752"/>
              <a:gd name="T45" fmla="*/ 478540 h 990261"/>
              <a:gd name="T46" fmla="*/ 933827 w 956752"/>
              <a:gd name="T47" fmla="*/ 528244 h 990261"/>
              <a:gd name="T48" fmla="*/ 761770 w 956752"/>
              <a:gd name="T49" fmla="*/ 503391 h 990261"/>
              <a:gd name="T50" fmla="*/ 21848 w 956752"/>
              <a:gd name="T51" fmla="*/ 478540 h 990261"/>
              <a:gd name="T52" fmla="*/ 193905 w 956752"/>
              <a:gd name="T53" fmla="*/ 503391 h 990261"/>
              <a:gd name="T54" fmla="*/ 21848 w 956752"/>
              <a:gd name="T55" fmla="*/ 528244 h 990261"/>
              <a:gd name="T56" fmla="*/ 21848 w 956752"/>
              <a:gd name="T57" fmla="*/ 478540 h 990261"/>
              <a:gd name="T58" fmla="*/ 717911 w 956752"/>
              <a:gd name="T59" fmla="*/ 476043 h 990261"/>
              <a:gd name="T60" fmla="*/ 589775 w 956752"/>
              <a:gd name="T61" fmla="*/ 768668 h 990261"/>
              <a:gd name="T62" fmla="*/ 371672 w 956752"/>
              <a:gd name="T63" fmla="*/ 689359 h 990261"/>
              <a:gd name="T64" fmla="*/ 480723 w 956752"/>
              <a:gd name="T65" fmla="*/ 238113 h 990261"/>
              <a:gd name="T66" fmla="*/ 832814 w 956752"/>
              <a:gd name="T67" fmla="*/ 150784 h 990261"/>
              <a:gd name="T68" fmla="*/ 729214 w 956752"/>
              <a:gd name="T69" fmla="*/ 290029 h 990261"/>
              <a:gd name="T70" fmla="*/ 693772 w 956752"/>
              <a:gd name="T71" fmla="*/ 254535 h 990261"/>
              <a:gd name="T72" fmla="*/ 815434 w 956752"/>
              <a:gd name="T73" fmla="*/ 142252 h 990261"/>
              <a:gd name="T74" fmla="*/ 163658 w 956752"/>
              <a:gd name="T75" fmla="*/ 148054 h 990261"/>
              <a:gd name="T76" fmla="*/ 267258 w 956752"/>
              <a:gd name="T77" fmla="*/ 287298 h 990261"/>
              <a:gd name="T78" fmla="*/ 128216 w 956752"/>
              <a:gd name="T79" fmla="*/ 183548 h 990261"/>
              <a:gd name="T80" fmla="*/ 147300 w 956752"/>
              <a:gd name="T81" fmla="*/ 142252 h 990261"/>
              <a:gd name="T82" fmla="*/ 505539 w 956752"/>
              <a:gd name="T83" fmla="*/ 21880 h 990261"/>
              <a:gd name="T84" fmla="*/ 478203 w 956752"/>
              <a:gd name="T85" fmla="*/ 194189 h 990261"/>
              <a:gd name="T86" fmla="*/ 453600 w 956752"/>
              <a:gd name="T87" fmla="*/ 21880 h 9902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56752" h="990261">
                <a:moveTo>
                  <a:pt x="442700" y="952129"/>
                </a:moveTo>
                <a:cubicBezTo>
                  <a:pt x="516797" y="952129"/>
                  <a:pt x="516797" y="952129"/>
                  <a:pt x="516797" y="952129"/>
                </a:cubicBezTo>
                <a:cubicBezTo>
                  <a:pt x="519541" y="952129"/>
                  <a:pt x="522285" y="960300"/>
                  <a:pt x="522285" y="971195"/>
                </a:cubicBezTo>
                <a:cubicBezTo>
                  <a:pt x="522285" y="979366"/>
                  <a:pt x="519541" y="990261"/>
                  <a:pt x="516797" y="990261"/>
                </a:cubicBezTo>
                <a:cubicBezTo>
                  <a:pt x="442700" y="990261"/>
                  <a:pt x="442700" y="990261"/>
                  <a:pt x="442700" y="990261"/>
                </a:cubicBezTo>
                <a:cubicBezTo>
                  <a:pt x="439956" y="990261"/>
                  <a:pt x="434467" y="979366"/>
                  <a:pt x="434467" y="971195"/>
                </a:cubicBezTo>
                <a:cubicBezTo>
                  <a:pt x="434467" y="960300"/>
                  <a:pt x="439956" y="952129"/>
                  <a:pt x="442700" y="952129"/>
                </a:cubicBezTo>
                <a:close/>
                <a:moveTo>
                  <a:pt x="409975" y="896665"/>
                </a:moveTo>
                <a:cubicBezTo>
                  <a:pt x="549090" y="896665"/>
                  <a:pt x="549090" y="896665"/>
                  <a:pt x="549090" y="896665"/>
                </a:cubicBezTo>
                <a:cubicBezTo>
                  <a:pt x="557273" y="896665"/>
                  <a:pt x="562728" y="905084"/>
                  <a:pt x="562728" y="916309"/>
                </a:cubicBezTo>
                <a:cubicBezTo>
                  <a:pt x="562728" y="927533"/>
                  <a:pt x="557273" y="935952"/>
                  <a:pt x="549090" y="935952"/>
                </a:cubicBezTo>
                <a:cubicBezTo>
                  <a:pt x="409975" y="935952"/>
                  <a:pt x="409975" y="935952"/>
                  <a:pt x="409975" y="935952"/>
                </a:cubicBezTo>
                <a:cubicBezTo>
                  <a:pt x="401792" y="935952"/>
                  <a:pt x="396336" y="927533"/>
                  <a:pt x="396336" y="916309"/>
                </a:cubicBezTo>
                <a:cubicBezTo>
                  <a:pt x="396336" y="905084"/>
                  <a:pt x="401792" y="896665"/>
                  <a:pt x="409975" y="896665"/>
                </a:cubicBezTo>
                <a:close/>
                <a:moveTo>
                  <a:pt x="391179" y="844668"/>
                </a:moveTo>
                <a:cubicBezTo>
                  <a:pt x="571350" y="844668"/>
                  <a:pt x="571350" y="844668"/>
                  <a:pt x="571350" y="844668"/>
                </a:cubicBezTo>
                <a:cubicBezTo>
                  <a:pt x="582270" y="844668"/>
                  <a:pt x="590459" y="853087"/>
                  <a:pt x="590459" y="864312"/>
                </a:cubicBezTo>
                <a:cubicBezTo>
                  <a:pt x="590459" y="875536"/>
                  <a:pt x="582270" y="883955"/>
                  <a:pt x="571350" y="883955"/>
                </a:cubicBezTo>
                <a:cubicBezTo>
                  <a:pt x="391179" y="883955"/>
                  <a:pt x="391179" y="883955"/>
                  <a:pt x="391179" y="883955"/>
                </a:cubicBezTo>
                <a:cubicBezTo>
                  <a:pt x="380260" y="883955"/>
                  <a:pt x="372070" y="875536"/>
                  <a:pt x="372070" y="864312"/>
                </a:cubicBezTo>
                <a:cubicBezTo>
                  <a:pt x="372070" y="853087"/>
                  <a:pt x="380260" y="844668"/>
                  <a:pt x="391179" y="844668"/>
                </a:cubicBezTo>
                <a:close/>
                <a:moveTo>
                  <a:pt x="391179" y="793826"/>
                </a:moveTo>
                <a:cubicBezTo>
                  <a:pt x="571350" y="793826"/>
                  <a:pt x="571350" y="793826"/>
                  <a:pt x="571350" y="793826"/>
                </a:cubicBezTo>
                <a:cubicBezTo>
                  <a:pt x="582270" y="793826"/>
                  <a:pt x="590459" y="801997"/>
                  <a:pt x="590459" y="812892"/>
                </a:cubicBezTo>
                <a:cubicBezTo>
                  <a:pt x="590459" y="823787"/>
                  <a:pt x="582270" y="831958"/>
                  <a:pt x="571350" y="831958"/>
                </a:cubicBezTo>
                <a:cubicBezTo>
                  <a:pt x="391179" y="831958"/>
                  <a:pt x="391179" y="831958"/>
                  <a:pt x="391179" y="831958"/>
                </a:cubicBezTo>
                <a:cubicBezTo>
                  <a:pt x="380260" y="831958"/>
                  <a:pt x="372070" y="823787"/>
                  <a:pt x="372070" y="812892"/>
                </a:cubicBezTo>
                <a:cubicBezTo>
                  <a:pt x="372070" y="801997"/>
                  <a:pt x="380260" y="793826"/>
                  <a:pt x="391179" y="793826"/>
                </a:cubicBezTo>
                <a:close/>
                <a:moveTo>
                  <a:pt x="273793" y="670259"/>
                </a:moveTo>
                <a:cubicBezTo>
                  <a:pt x="279951" y="670599"/>
                  <a:pt x="286109" y="673322"/>
                  <a:pt x="290214" y="678766"/>
                </a:cubicBezTo>
                <a:cubicBezTo>
                  <a:pt x="301161" y="686933"/>
                  <a:pt x="303897" y="700544"/>
                  <a:pt x="295687" y="711433"/>
                </a:cubicBezTo>
                <a:lnTo>
                  <a:pt x="191692" y="820324"/>
                </a:lnTo>
                <a:cubicBezTo>
                  <a:pt x="183482" y="828491"/>
                  <a:pt x="167061" y="828491"/>
                  <a:pt x="158851" y="817602"/>
                </a:cubicBezTo>
                <a:cubicBezTo>
                  <a:pt x="147904" y="809435"/>
                  <a:pt x="147904" y="793102"/>
                  <a:pt x="156114" y="784935"/>
                </a:cubicBezTo>
                <a:cubicBezTo>
                  <a:pt x="257373" y="676044"/>
                  <a:pt x="257373" y="676044"/>
                  <a:pt x="257373" y="676044"/>
                </a:cubicBezTo>
                <a:cubicBezTo>
                  <a:pt x="261478" y="671960"/>
                  <a:pt x="267636" y="669919"/>
                  <a:pt x="273793" y="670259"/>
                </a:cubicBezTo>
                <a:close/>
                <a:moveTo>
                  <a:pt x="681329" y="669919"/>
                </a:moveTo>
                <a:cubicBezTo>
                  <a:pt x="687160" y="669919"/>
                  <a:pt x="692649" y="671961"/>
                  <a:pt x="696765" y="676044"/>
                </a:cubicBezTo>
                <a:lnTo>
                  <a:pt x="798305" y="784935"/>
                </a:lnTo>
                <a:cubicBezTo>
                  <a:pt x="806538" y="795824"/>
                  <a:pt x="806538" y="809435"/>
                  <a:pt x="795561" y="820324"/>
                </a:cubicBezTo>
                <a:cubicBezTo>
                  <a:pt x="784584" y="828491"/>
                  <a:pt x="770862" y="828491"/>
                  <a:pt x="762629" y="820324"/>
                </a:cubicBezTo>
                <a:cubicBezTo>
                  <a:pt x="661089" y="708711"/>
                  <a:pt x="661089" y="708711"/>
                  <a:pt x="661089" y="708711"/>
                </a:cubicBezTo>
                <a:cubicBezTo>
                  <a:pt x="652856" y="700544"/>
                  <a:pt x="652856" y="686933"/>
                  <a:pt x="663834" y="676044"/>
                </a:cubicBezTo>
                <a:cubicBezTo>
                  <a:pt x="669322" y="671961"/>
                  <a:pt x="675497" y="669919"/>
                  <a:pt x="681329" y="669919"/>
                </a:cubicBezTo>
                <a:close/>
                <a:moveTo>
                  <a:pt x="784501" y="478376"/>
                </a:moveTo>
                <a:cubicBezTo>
                  <a:pt x="934879" y="478376"/>
                  <a:pt x="934879" y="478376"/>
                  <a:pt x="934879" y="478376"/>
                </a:cubicBezTo>
                <a:cubicBezTo>
                  <a:pt x="948550" y="478376"/>
                  <a:pt x="956752" y="489417"/>
                  <a:pt x="956752" y="503219"/>
                </a:cubicBezTo>
                <a:cubicBezTo>
                  <a:pt x="956752" y="517021"/>
                  <a:pt x="948550" y="528063"/>
                  <a:pt x="934879" y="528063"/>
                </a:cubicBezTo>
                <a:lnTo>
                  <a:pt x="784501" y="528063"/>
                </a:lnTo>
                <a:cubicBezTo>
                  <a:pt x="773565" y="528063"/>
                  <a:pt x="762628" y="517021"/>
                  <a:pt x="762628" y="503219"/>
                </a:cubicBezTo>
                <a:cubicBezTo>
                  <a:pt x="762628" y="489417"/>
                  <a:pt x="773565" y="478376"/>
                  <a:pt x="784501" y="478376"/>
                </a:cubicBezTo>
                <a:close/>
                <a:moveTo>
                  <a:pt x="21873" y="478376"/>
                </a:moveTo>
                <a:lnTo>
                  <a:pt x="172251" y="478376"/>
                </a:lnTo>
                <a:cubicBezTo>
                  <a:pt x="185922" y="478376"/>
                  <a:pt x="194124" y="489417"/>
                  <a:pt x="194124" y="503219"/>
                </a:cubicBezTo>
                <a:cubicBezTo>
                  <a:pt x="194124" y="517021"/>
                  <a:pt x="185922" y="528063"/>
                  <a:pt x="172251" y="528063"/>
                </a:cubicBezTo>
                <a:cubicBezTo>
                  <a:pt x="21873" y="528063"/>
                  <a:pt x="21873" y="528063"/>
                  <a:pt x="21873" y="528063"/>
                </a:cubicBezTo>
                <a:cubicBezTo>
                  <a:pt x="10936" y="528063"/>
                  <a:pt x="0" y="517021"/>
                  <a:pt x="0" y="503219"/>
                </a:cubicBezTo>
                <a:cubicBezTo>
                  <a:pt x="0" y="489417"/>
                  <a:pt x="10936" y="478376"/>
                  <a:pt x="21873" y="478376"/>
                </a:cubicBezTo>
                <a:close/>
                <a:moveTo>
                  <a:pt x="481265" y="238032"/>
                </a:moveTo>
                <a:cubicBezTo>
                  <a:pt x="612275" y="238032"/>
                  <a:pt x="718720" y="344653"/>
                  <a:pt x="718720" y="475880"/>
                </a:cubicBezTo>
                <a:cubicBezTo>
                  <a:pt x="718720" y="568832"/>
                  <a:pt x="666862" y="648114"/>
                  <a:pt x="590440" y="689123"/>
                </a:cubicBezTo>
                <a:cubicBezTo>
                  <a:pt x="590440" y="689123"/>
                  <a:pt x="590440" y="689123"/>
                  <a:pt x="590440" y="768405"/>
                </a:cubicBezTo>
                <a:cubicBezTo>
                  <a:pt x="590440" y="768405"/>
                  <a:pt x="590440" y="768405"/>
                  <a:pt x="372091" y="768405"/>
                </a:cubicBezTo>
                <a:cubicBezTo>
                  <a:pt x="372091" y="768405"/>
                  <a:pt x="372091" y="768405"/>
                  <a:pt x="372091" y="689123"/>
                </a:cubicBezTo>
                <a:cubicBezTo>
                  <a:pt x="295668" y="648114"/>
                  <a:pt x="243810" y="568832"/>
                  <a:pt x="243810" y="475880"/>
                </a:cubicBezTo>
                <a:cubicBezTo>
                  <a:pt x="243810" y="344653"/>
                  <a:pt x="350256" y="238032"/>
                  <a:pt x="481265" y="238032"/>
                </a:cubicBezTo>
                <a:close/>
                <a:moveTo>
                  <a:pt x="816353" y="142203"/>
                </a:moveTo>
                <a:cubicBezTo>
                  <a:pt x="822153" y="142544"/>
                  <a:pt x="828294" y="145274"/>
                  <a:pt x="833753" y="150732"/>
                </a:cubicBezTo>
                <a:cubicBezTo>
                  <a:pt x="841941" y="158920"/>
                  <a:pt x="844670" y="175297"/>
                  <a:pt x="836482" y="183485"/>
                </a:cubicBezTo>
                <a:lnTo>
                  <a:pt x="730036" y="289930"/>
                </a:lnTo>
                <a:cubicBezTo>
                  <a:pt x="721848" y="298118"/>
                  <a:pt x="705472" y="295389"/>
                  <a:pt x="697284" y="287200"/>
                </a:cubicBezTo>
                <a:cubicBezTo>
                  <a:pt x="686366" y="276283"/>
                  <a:pt x="686366" y="262636"/>
                  <a:pt x="694554" y="254448"/>
                </a:cubicBezTo>
                <a:cubicBezTo>
                  <a:pt x="801000" y="148003"/>
                  <a:pt x="801000" y="148003"/>
                  <a:pt x="801000" y="148003"/>
                </a:cubicBezTo>
                <a:cubicBezTo>
                  <a:pt x="805094" y="143909"/>
                  <a:pt x="810553" y="141862"/>
                  <a:pt x="816353" y="142203"/>
                </a:cubicBezTo>
                <a:close/>
                <a:moveTo>
                  <a:pt x="147466" y="142203"/>
                </a:moveTo>
                <a:cubicBezTo>
                  <a:pt x="153607" y="141862"/>
                  <a:pt x="159748" y="143909"/>
                  <a:pt x="163842" y="148003"/>
                </a:cubicBezTo>
                <a:lnTo>
                  <a:pt x="270288" y="254448"/>
                </a:lnTo>
                <a:cubicBezTo>
                  <a:pt x="278476" y="262636"/>
                  <a:pt x="278476" y="276283"/>
                  <a:pt x="267559" y="287200"/>
                </a:cubicBezTo>
                <a:cubicBezTo>
                  <a:pt x="256641" y="295389"/>
                  <a:pt x="242994" y="298118"/>
                  <a:pt x="234806" y="289930"/>
                </a:cubicBezTo>
                <a:cubicBezTo>
                  <a:pt x="128360" y="183485"/>
                  <a:pt x="128360" y="183485"/>
                  <a:pt x="128360" y="183485"/>
                </a:cubicBezTo>
                <a:cubicBezTo>
                  <a:pt x="120172" y="175297"/>
                  <a:pt x="120172" y="158920"/>
                  <a:pt x="131089" y="150732"/>
                </a:cubicBezTo>
                <a:cubicBezTo>
                  <a:pt x="135183" y="145274"/>
                  <a:pt x="141324" y="142544"/>
                  <a:pt x="147466" y="142203"/>
                </a:cubicBezTo>
                <a:close/>
                <a:moveTo>
                  <a:pt x="478742" y="0"/>
                </a:moveTo>
                <a:cubicBezTo>
                  <a:pt x="495162" y="0"/>
                  <a:pt x="506109" y="10936"/>
                  <a:pt x="506109" y="21873"/>
                </a:cubicBezTo>
                <a:lnTo>
                  <a:pt x="506109" y="172250"/>
                </a:lnTo>
                <a:cubicBezTo>
                  <a:pt x="506109" y="183186"/>
                  <a:pt x="495162" y="194123"/>
                  <a:pt x="478742" y="194123"/>
                </a:cubicBezTo>
                <a:cubicBezTo>
                  <a:pt x="465058" y="194123"/>
                  <a:pt x="454111" y="183186"/>
                  <a:pt x="454111" y="172250"/>
                </a:cubicBezTo>
                <a:cubicBezTo>
                  <a:pt x="454111" y="21873"/>
                  <a:pt x="454111" y="21873"/>
                  <a:pt x="454111" y="21873"/>
                </a:cubicBezTo>
                <a:cubicBezTo>
                  <a:pt x="454111" y="10936"/>
                  <a:pt x="465058" y="0"/>
                  <a:pt x="4787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73" name="直接连接符 172"/>
          <p:cNvCxnSpPr/>
          <p:nvPr/>
        </p:nvCxnSpPr>
        <p:spPr>
          <a:xfrm>
            <a:off x="643345" y="3507792"/>
            <a:ext cx="261302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接连接符 177"/>
          <p:cNvCxnSpPr/>
          <p:nvPr/>
        </p:nvCxnSpPr>
        <p:spPr>
          <a:xfrm>
            <a:off x="6189137" y="3507792"/>
            <a:ext cx="261143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连接符 178"/>
          <p:cNvCxnSpPr/>
          <p:nvPr/>
        </p:nvCxnSpPr>
        <p:spPr>
          <a:xfrm>
            <a:off x="8952654" y="3507792"/>
            <a:ext cx="261143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任意多边形 43"/>
          <p:cNvSpPr/>
          <p:nvPr/>
        </p:nvSpPr>
        <p:spPr bwMode="auto">
          <a:xfrm>
            <a:off x="4169601" y="1783767"/>
            <a:ext cx="1069975" cy="893763"/>
          </a:xfrm>
          <a:custGeom>
            <a:avLst/>
            <a:gdLst>
              <a:gd name="T0" fmla="*/ 210534 w 1068881"/>
              <a:gd name="T1" fmla="*/ 598908 h 894355"/>
              <a:gd name="T2" fmla="*/ 344907 w 1068881"/>
              <a:gd name="T3" fmla="*/ 598908 h 894355"/>
              <a:gd name="T4" fmla="*/ 383300 w 1068881"/>
              <a:gd name="T5" fmla="*/ 612531 h 894355"/>
              <a:gd name="T6" fmla="*/ 383300 w 1068881"/>
              <a:gd name="T7" fmla="*/ 879546 h 894355"/>
              <a:gd name="T8" fmla="*/ 344907 w 1068881"/>
              <a:gd name="T9" fmla="*/ 893169 h 894355"/>
              <a:gd name="T10" fmla="*/ 210534 w 1068881"/>
              <a:gd name="T11" fmla="*/ 893169 h 894355"/>
              <a:gd name="T12" fmla="*/ 174885 w 1068881"/>
              <a:gd name="T13" fmla="*/ 879546 h 894355"/>
              <a:gd name="T14" fmla="*/ 174885 w 1068881"/>
              <a:gd name="T15" fmla="*/ 612531 h 894355"/>
              <a:gd name="T16" fmla="*/ 210534 w 1068881"/>
              <a:gd name="T17" fmla="*/ 598908 h 894355"/>
              <a:gd name="T18" fmla="*/ 440751 w 1068881"/>
              <a:gd name="T19" fmla="*/ 445430 h 894355"/>
              <a:gd name="T20" fmla="*/ 574378 w 1068881"/>
              <a:gd name="T21" fmla="*/ 445430 h 894355"/>
              <a:gd name="T22" fmla="*/ 612557 w 1068881"/>
              <a:gd name="T23" fmla="*/ 464542 h 894355"/>
              <a:gd name="T24" fmla="*/ 612557 w 1068881"/>
              <a:gd name="T25" fmla="*/ 871329 h 894355"/>
              <a:gd name="T26" fmla="*/ 574378 w 1068881"/>
              <a:gd name="T27" fmla="*/ 893169 h 894355"/>
              <a:gd name="T28" fmla="*/ 440751 w 1068881"/>
              <a:gd name="T29" fmla="*/ 893169 h 894355"/>
              <a:gd name="T30" fmla="*/ 405299 w 1068881"/>
              <a:gd name="T31" fmla="*/ 871329 h 894355"/>
              <a:gd name="T32" fmla="*/ 405299 w 1068881"/>
              <a:gd name="T33" fmla="*/ 464542 h 894355"/>
              <a:gd name="T34" fmla="*/ 440751 w 1068881"/>
              <a:gd name="T35" fmla="*/ 445430 h 894355"/>
              <a:gd name="T36" fmla="*/ 670280 w 1068881"/>
              <a:gd name="T37" fmla="*/ 265412 h 894355"/>
              <a:gd name="T38" fmla="*/ 804931 w 1068881"/>
              <a:gd name="T39" fmla="*/ 265412 h 894355"/>
              <a:gd name="T40" fmla="*/ 840656 w 1068881"/>
              <a:gd name="T41" fmla="*/ 292706 h 894355"/>
              <a:gd name="T42" fmla="*/ 840656 w 1068881"/>
              <a:gd name="T43" fmla="*/ 863145 h 894355"/>
              <a:gd name="T44" fmla="*/ 804931 w 1068881"/>
              <a:gd name="T45" fmla="*/ 893168 h 894355"/>
              <a:gd name="T46" fmla="*/ 670280 w 1068881"/>
              <a:gd name="T47" fmla="*/ 893168 h 894355"/>
              <a:gd name="T48" fmla="*/ 634556 w 1068881"/>
              <a:gd name="T49" fmla="*/ 863145 h 894355"/>
              <a:gd name="T50" fmla="*/ 634556 w 1068881"/>
              <a:gd name="T51" fmla="*/ 292706 h 894355"/>
              <a:gd name="T52" fmla="*/ 670280 w 1068881"/>
              <a:gd name="T53" fmla="*/ 265412 h 894355"/>
              <a:gd name="T54" fmla="*/ 900695 w 1068881"/>
              <a:gd name="T55" fmla="*/ 125782 h 894355"/>
              <a:gd name="T56" fmla="*/ 1035347 w 1068881"/>
              <a:gd name="T57" fmla="*/ 125782 h 894355"/>
              <a:gd name="T58" fmla="*/ 1071070 w 1068881"/>
              <a:gd name="T59" fmla="*/ 161284 h 894355"/>
              <a:gd name="T60" fmla="*/ 1071070 w 1068881"/>
              <a:gd name="T61" fmla="*/ 857668 h 894355"/>
              <a:gd name="T62" fmla="*/ 1035347 w 1068881"/>
              <a:gd name="T63" fmla="*/ 893169 h 894355"/>
              <a:gd name="T64" fmla="*/ 900695 w 1068881"/>
              <a:gd name="T65" fmla="*/ 893169 h 894355"/>
              <a:gd name="T66" fmla="*/ 864970 w 1068881"/>
              <a:gd name="T67" fmla="*/ 857668 h 894355"/>
              <a:gd name="T68" fmla="*/ 864970 w 1068881"/>
              <a:gd name="T69" fmla="*/ 161284 h 894355"/>
              <a:gd name="T70" fmla="*/ 900695 w 1068881"/>
              <a:gd name="T71" fmla="*/ 125782 h 894355"/>
              <a:gd name="T72" fmla="*/ 840656 w 1068881"/>
              <a:gd name="T73" fmla="*/ 0 h 894355"/>
              <a:gd name="T74" fmla="*/ 786236 w 1068881"/>
              <a:gd name="T75" fmla="*/ 177710 h 894355"/>
              <a:gd name="T76" fmla="*/ 735838 w 1068881"/>
              <a:gd name="T77" fmla="*/ 135150 h 894355"/>
              <a:gd name="T78" fmla="*/ 650058 w 1068881"/>
              <a:gd name="T79" fmla="*/ 208382 h 894355"/>
              <a:gd name="T80" fmla="*/ 429687 w 1068881"/>
              <a:gd name="T81" fmla="*/ 396508 h 894355"/>
              <a:gd name="T82" fmla="*/ 391310 w 1068881"/>
              <a:gd name="T83" fmla="*/ 401960 h 894355"/>
              <a:gd name="T84" fmla="*/ 369380 w 1068881"/>
              <a:gd name="T85" fmla="*/ 374696 h 894355"/>
              <a:gd name="T86" fmla="*/ 369380 w 1068881"/>
              <a:gd name="T87" fmla="*/ 284725 h 894355"/>
              <a:gd name="T88" fmla="*/ 59621 w 1068881"/>
              <a:gd name="T89" fmla="*/ 549186 h 894355"/>
              <a:gd name="T90" fmla="*/ 34951 w 1068881"/>
              <a:gd name="T91" fmla="*/ 557365 h 894355"/>
              <a:gd name="T92" fmla="*/ 10279 w 1068881"/>
              <a:gd name="T93" fmla="*/ 549186 h 894355"/>
              <a:gd name="T94" fmla="*/ 10279 w 1068881"/>
              <a:gd name="T95" fmla="*/ 505564 h 894355"/>
              <a:gd name="T96" fmla="*/ 380345 w 1068881"/>
              <a:gd name="T97" fmla="*/ 186575 h 894355"/>
              <a:gd name="T98" fmla="*/ 418723 w 1068881"/>
              <a:gd name="T99" fmla="*/ 181123 h 894355"/>
              <a:gd name="T100" fmla="*/ 440653 w 1068881"/>
              <a:gd name="T101" fmla="*/ 208387 h 894355"/>
              <a:gd name="T102" fmla="*/ 440653 w 1068881"/>
              <a:gd name="T103" fmla="*/ 301084 h 894355"/>
              <a:gd name="T104" fmla="*/ 673315 w 1068881"/>
              <a:gd name="T105" fmla="*/ 103080 h 894355"/>
              <a:gd name="T106" fmla="*/ 685540 w 1068881"/>
              <a:gd name="T107" fmla="*/ 92675 h 894355"/>
              <a:gd name="T108" fmla="*/ 634556 w 1068881"/>
              <a:gd name="T109" fmla="*/ 49620 h 89435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068881" h="894355">
                <a:moveTo>
                  <a:pt x="210104" y="599703"/>
                </a:moveTo>
                <a:cubicBezTo>
                  <a:pt x="344202" y="599703"/>
                  <a:pt x="344202" y="599703"/>
                  <a:pt x="344202" y="599703"/>
                </a:cubicBezTo>
                <a:cubicBezTo>
                  <a:pt x="366096" y="599703"/>
                  <a:pt x="382516" y="605160"/>
                  <a:pt x="382516" y="613344"/>
                </a:cubicBezTo>
                <a:lnTo>
                  <a:pt x="382516" y="880714"/>
                </a:lnTo>
                <a:cubicBezTo>
                  <a:pt x="382516" y="888899"/>
                  <a:pt x="366096" y="894355"/>
                  <a:pt x="344202" y="894355"/>
                </a:cubicBezTo>
                <a:cubicBezTo>
                  <a:pt x="210104" y="894355"/>
                  <a:pt x="210104" y="894355"/>
                  <a:pt x="210104" y="894355"/>
                </a:cubicBezTo>
                <a:cubicBezTo>
                  <a:pt x="190947" y="894355"/>
                  <a:pt x="174527" y="888899"/>
                  <a:pt x="174527" y="880714"/>
                </a:cubicBezTo>
                <a:cubicBezTo>
                  <a:pt x="174527" y="613344"/>
                  <a:pt x="174527" y="613344"/>
                  <a:pt x="174527" y="613344"/>
                </a:cubicBezTo>
                <a:cubicBezTo>
                  <a:pt x="174527" y="605160"/>
                  <a:pt x="190947" y="599703"/>
                  <a:pt x="210104" y="599703"/>
                </a:cubicBezTo>
                <a:close/>
                <a:moveTo>
                  <a:pt x="439850" y="446022"/>
                </a:moveTo>
                <a:cubicBezTo>
                  <a:pt x="573204" y="446022"/>
                  <a:pt x="573204" y="446022"/>
                  <a:pt x="573204" y="446022"/>
                </a:cubicBezTo>
                <a:cubicBezTo>
                  <a:pt x="594976" y="446022"/>
                  <a:pt x="611305" y="454223"/>
                  <a:pt x="611305" y="465158"/>
                </a:cubicBezTo>
                <a:lnTo>
                  <a:pt x="611305" y="872485"/>
                </a:lnTo>
                <a:cubicBezTo>
                  <a:pt x="611305" y="883420"/>
                  <a:pt x="594976" y="894355"/>
                  <a:pt x="573204" y="894355"/>
                </a:cubicBezTo>
                <a:cubicBezTo>
                  <a:pt x="439850" y="894355"/>
                  <a:pt x="439850" y="894355"/>
                  <a:pt x="439850" y="894355"/>
                </a:cubicBezTo>
                <a:cubicBezTo>
                  <a:pt x="420800" y="894355"/>
                  <a:pt x="404471" y="883420"/>
                  <a:pt x="404471" y="872485"/>
                </a:cubicBezTo>
                <a:cubicBezTo>
                  <a:pt x="404471" y="465158"/>
                  <a:pt x="404471" y="465158"/>
                  <a:pt x="404471" y="465158"/>
                </a:cubicBezTo>
                <a:cubicBezTo>
                  <a:pt x="404471" y="454223"/>
                  <a:pt x="420800" y="446022"/>
                  <a:pt x="439850" y="446022"/>
                </a:cubicBezTo>
                <a:close/>
                <a:moveTo>
                  <a:pt x="668910" y="265764"/>
                </a:moveTo>
                <a:cubicBezTo>
                  <a:pt x="803286" y="265764"/>
                  <a:pt x="803286" y="265764"/>
                  <a:pt x="803286" y="265764"/>
                </a:cubicBezTo>
                <a:cubicBezTo>
                  <a:pt x="825225" y="265764"/>
                  <a:pt x="838937" y="276696"/>
                  <a:pt x="838937" y="293094"/>
                </a:cubicBezTo>
                <a:lnTo>
                  <a:pt x="838937" y="864291"/>
                </a:lnTo>
                <a:cubicBezTo>
                  <a:pt x="838937" y="880689"/>
                  <a:pt x="825225" y="894354"/>
                  <a:pt x="803286" y="894354"/>
                </a:cubicBezTo>
                <a:cubicBezTo>
                  <a:pt x="668910" y="894354"/>
                  <a:pt x="668910" y="894354"/>
                  <a:pt x="668910" y="894354"/>
                </a:cubicBezTo>
                <a:cubicBezTo>
                  <a:pt x="649713" y="894354"/>
                  <a:pt x="633259" y="880689"/>
                  <a:pt x="633259" y="864291"/>
                </a:cubicBezTo>
                <a:cubicBezTo>
                  <a:pt x="633259" y="293094"/>
                  <a:pt x="633259" y="293094"/>
                  <a:pt x="633259" y="293094"/>
                </a:cubicBezTo>
                <a:cubicBezTo>
                  <a:pt x="633259" y="276696"/>
                  <a:pt x="649713" y="265764"/>
                  <a:pt x="668910" y="265764"/>
                </a:cubicBezTo>
                <a:close/>
                <a:moveTo>
                  <a:pt x="898854" y="125949"/>
                </a:moveTo>
                <a:cubicBezTo>
                  <a:pt x="1033230" y="125949"/>
                  <a:pt x="1033230" y="125949"/>
                  <a:pt x="1033230" y="125949"/>
                </a:cubicBezTo>
                <a:cubicBezTo>
                  <a:pt x="1052427" y="125949"/>
                  <a:pt x="1068881" y="142356"/>
                  <a:pt x="1068881" y="161498"/>
                </a:cubicBezTo>
                <a:lnTo>
                  <a:pt x="1068881" y="858806"/>
                </a:lnTo>
                <a:cubicBezTo>
                  <a:pt x="1068881" y="877948"/>
                  <a:pt x="1052427" y="894355"/>
                  <a:pt x="1033230" y="894355"/>
                </a:cubicBezTo>
                <a:cubicBezTo>
                  <a:pt x="898854" y="894355"/>
                  <a:pt x="898854" y="894355"/>
                  <a:pt x="898854" y="894355"/>
                </a:cubicBezTo>
                <a:cubicBezTo>
                  <a:pt x="879657" y="894355"/>
                  <a:pt x="863203" y="877948"/>
                  <a:pt x="863203" y="858806"/>
                </a:cubicBezTo>
                <a:cubicBezTo>
                  <a:pt x="863203" y="161498"/>
                  <a:pt x="863203" y="161498"/>
                  <a:pt x="863203" y="161498"/>
                </a:cubicBezTo>
                <a:cubicBezTo>
                  <a:pt x="863203" y="142356"/>
                  <a:pt x="879657" y="125949"/>
                  <a:pt x="898854" y="125949"/>
                </a:cubicBezTo>
                <a:close/>
                <a:moveTo>
                  <a:pt x="838937" y="0"/>
                </a:moveTo>
                <a:lnTo>
                  <a:pt x="784629" y="177946"/>
                </a:lnTo>
                <a:lnTo>
                  <a:pt x="734334" y="135330"/>
                </a:lnTo>
                <a:lnTo>
                  <a:pt x="648729" y="208658"/>
                </a:lnTo>
                <a:cubicBezTo>
                  <a:pt x="428809" y="397034"/>
                  <a:pt x="428809" y="397034"/>
                  <a:pt x="428809" y="397034"/>
                </a:cubicBezTo>
                <a:cubicBezTo>
                  <a:pt x="417867" y="405224"/>
                  <a:pt x="404189" y="407954"/>
                  <a:pt x="390510" y="402494"/>
                </a:cubicBezTo>
                <a:cubicBezTo>
                  <a:pt x="376832" y="399764"/>
                  <a:pt x="368625" y="388844"/>
                  <a:pt x="368625" y="375194"/>
                </a:cubicBezTo>
                <a:cubicBezTo>
                  <a:pt x="368625" y="285103"/>
                  <a:pt x="368625" y="285103"/>
                  <a:pt x="368625" y="285103"/>
                </a:cubicBezTo>
                <a:cubicBezTo>
                  <a:pt x="59499" y="549915"/>
                  <a:pt x="59499" y="549915"/>
                  <a:pt x="59499" y="549915"/>
                </a:cubicBezTo>
                <a:cubicBezTo>
                  <a:pt x="54028" y="555375"/>
                  <a:pt x="43086" y="558105"/>
                  <a:pt x="34879" y="558105"/>
                </a:cubicBezTo>
                <a:cubicBezTo>
                  <a:pt x="26672" y="558105"/>
                  <a:pt x="15729" y="555375"/>
                  <a:pt x="10258" y="549915"/>
                </a:cubicBezTo>
                <a:cubicBezTo>
                  <a:pt x="-3420" y="536265"/>
                  <a:pt x="-3420" y="517155"/>
                  <a:pt x="10258" y="506235"/>
                </a:cubicBezTo>
                <a:cubicBezTo>
                  <a:pt x="379568" y="186823"/>
                  <a:pt x="379568" y="186823"/>
                  <a:pt x="379568" y="186823"/>
                </a:cubicBezTo>
                <a:cubicBezTo>
                  <a:pt x="387775" y="178633"/>
                  <a:pt x="404189" y="175903"/>
                  <a:pt x="417867" y="181363"/>
                </a:cubicBezTo>
                <a:cubicBezTo>
                  <a:pt x="431545" y="186823"/>
                  <a:pt x="439752" y="197743"/>
                  <a:pt x="439752" y="208663"/>
                </a:cubicBezTo>
                <a:cubicBezTo>
                  <a:pt x="439752" y="301484"/>
                  <a:pt x="439752" y="301484"/>
                  <a:pt x="439752" y="301484"/>
                </a:cubicBezTo>
                <a:cubicBezTo>
                  <a:pt x="572430" y="188188"/>
                  <a:pt x="638769" y="131540"/>
                  <a:pt x="671939" y="103216"/>
                </a:cubicBezTo>
                <a:lnTo>
                  <a:pt x="684139" y="92798"/>
                </a:lnTo>
                <a:lnTo>
                  <a:pt x="633259" y="49686"/>
                </a:lnTo>
                <a:lnTo>
                  <a:pt x="8389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12592" y="293817"/>
            <a:ext cx="4125720" cy="595108"/>
          </a:xfrm>
          <a:prstGeom prst="rect">
            <a:avLst/>
          </a:prstGeom>
          <a:solidFill>
            <a:schemeClr val="bg1"/>
          </a:solidFill>
          <a:ln w="3175">
            <a:solidFill>
              <a:srgbClr val="7BB6E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49172" y="329761"/>
            <a:ext cx="3459986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ja-JP" sz="280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 here</a:t>
            </a:r>
            <a:endParaRPr lang="en-US" altLang="ja-JP" sz="280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223881"/>
            <a:ext cx="209550" cy="793257"/>
          </a:xfrm>
          <a:prstGeom prst="rect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4037" y="109581"/>
            <a:ext cx="12041763" cy="6618862"/>
          </a:xfrm>
          <a:prstGeom prst="rect">
            <a:avLst/>
          </a:prstGeom>
          <a:noFill/>
          <a:ln>
            <a:solidFill>
              <a:srgbClr val="7BB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6"/>
          <p:cNvGraphicFramePr/>
          <p:nvPr/>
        </p:nvGraphicFramePr>
        <p:xfrm>
          <a:off x="1562100" y="1214479"/>
          <a:ext cx="9067799" cy="3110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73" name="矩形 117"/>
          <p:cNvSpPr>
            <a:spLocks noChangeArrowheads="1"/>
          </p:cNvSpPr>
          <p:nvPr/>
        </p:nvSpPr>
        <p:spPr bwMode="auto">
          <a:xfrm>
            <a:off x="1831694" y="4467592"/>
            <a:ext cx="15653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title</a:t>
            </a:r>
            <a:endParaRPr lang="en-US" altLang="ja-JP" sz="2400" b="1" dirty="0">
              <a:solidFill>
                <a:srgbClr val="263238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8" name="矩形 124"/>
          <p:cNvSpPr>
            <a:spLocks noChangeArrowheads="1"/>
          </p:cNvSpPr>
          <p:nvPr/>
        </p:nvSpPr>
        <p:spPr bwMode="auto">
          <a:xfrm>
            <a:off x="1831694" y="4980355"/>
            <a:ext cx="8543297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ja-JP" sz="1600" dirty="0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words </a:t>
            </a:r>
            <a:r>
              <a:rPr lang="en-US" altLang="ja-JP" sz="1600" dirty="0" err="1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here,according</a:t>
            </a:r>
            <a:r>
              <a:rPr lang="en-US" altLang="ja-JP" sz="1600" dirty="0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to your need to draw the text box </a:t>
            </a:r>
            <a:r>
              <a:rPr lang="en-US" altLang="ja-JP" sz="1600" dirty="0" err="1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size.Please</a:t>
            </a:r>
            <a:r>
              <a:rPr lang="en-US" altLang="ja-JP" sz="1600" dirty="0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read the instructions and more work at the end of the manual template.</a:t>
            </a:r>
            <a:endParaRPr lang="en-US" altLang="ja-JP" sz="1600" dirty="0">
              <a:solidFill>
                <a:srgbClr val="263238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defRPr/>
            </a:pPr>
            <a:endParaRPr lang="ja-JP" altLang="en-US" sz="1600" dirty="0">
              <a:solidFill>
                <a:srgbClr val="263238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2592" y="293817"/>
            <a:ext cx="4125720" cy="595108"/>
          </a:xfrm>
          <a:prstGeom prst="rect">
            <a:avLst/>
          </a:prstGeom>
          <a:solidFill>
            <a:schemeClr val="bg1"/>
          </a:solidFill>
          <a:ln w="3175">
            <a:solidFill>
              <a:srgbClr val="7BB6E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9172" y="329761"/>
            <a:ext cx="3459986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 here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223881"/>
            <a:ext cx="209550" cy="793257"/>
          </a:xfrm>
          <a:prstGeom prst="rect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4037" y="109581"/>
            <a:ext cx="12041763" cy="6618862"/>
          </a:xfrm>
          <a:prstGeom prst="rect">
            <a:avLst/>
          </a:prstGeom>
          <a:noFill/>
          <a:ln>
            <a:solidFill>
              <a:srgbClr val="7BB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rot="10800000">
            <a:off x="6702425" y="2385268"/>
            <a:ext cx="266700" cy="436563"/>
          </a:xfrm>
          <a:prstGeom prst="triangle">
            <a:avLst/>
          </a:prstGeom>
          <a:solidFill>
            <a:srgbClr val="263238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Freeform 6"/>
          <p:cNvSpPr/>
          <p:nvPr/>
        </p:nvSpPr>
        <p:spPr bwMode="auto">
          <a:xfrm rot="10800000">
            <a:off x="1658938" y="3174256"/>
            <a:ext cx="276225" cy="425450"/>
          </a:xfrm>
          <a:prstGeom prst="triangle">
            <a:avLst>
              <a:gd name="adj" fmla="val 50000"/>
            </a:avLst>
          </a:prstGeom>
          <a:solidFill>
            <a:srgbClr val="7BB6E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Freeform 7"/>
          <p:cNvSpPr/>
          <p:nvPr/>
        </p:nvSpPr>
        <p:spPr bwMode="auto">
          <a:xfrm rot="10800000">
            <a:off x="3087688" y="2534493"/>
            <a:ext cx="277812" cy="438150"/>
          </a:xfrm>
          <a:prstGeom prst="triangle">
            <a:avLst>
              <a:gd name="adj" fmla="val 50000"/>
            </a:avLst>
          </a:prstGeom>
          <a:solidFill>
            <a:srgbClr val="2A428D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FFCC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Freeform 8"/>
          <p:cNvSpPr>
            <a:spLocks noEditPoints="1"/>
          </p:cNvSpPr>
          <p:nvPr/>
        </p:nvSpPr>
        <p:spPr bwMode="auto">
          <a:xfrm>
            <a:off x="3238500" y="4363293"/>
            <a:ext cx="254000" cy="250825"/>
          </a:xfrm>
          <a:custGeom>
            <a:avLst/>
            <a:gdLst>
              <a:gd name="T0" fmla="*/ 10 w 20"/>
              <a:gd name="T1" fmla="*/ 20 h 20"/>
              <a:gd name="T2" fmla="*/ 0 w 20"/>
              <a:gd name="T3" fmla="*/ 10 h 20"/>
              <a:gd name="T4" fmla="*/ 10 w 20"/>
              <a:gd name="T5" fmla="*/ 0 h 20"/>
              <a:gd name="T6" fmla="*/ 20 w 20"/>
              <a:gd name="T7" fmla="*/ 10 h 20"/>
              <a:gd name="T8" fmla="*/ 10 w 20"/>
              <a:gd name="T9" fmla="*/ 20 h 20"/>
              <a:gd name="T10" fmla="*/ 10 w 20"/>
              <a:gd name="T11" fmla="*/ 5 h 20"/>
              <a:gd name="T12" fmla="*/ 4 w 20"/>
              <a:gd name="T13" fmla="*/ 10 h 20"/>
              <a:gd name="T14" fmla="*/ 10 w 20"/>
              <a:gd name="T15" fmla="*/ 16 h 20"/>
              <a:gd name="T16" fmla="*/ 16 w 20"/>
              <a:gd name="T17" fmla="*/ 10 h 20"/>
              <a:gd name="T18" fmla="*/ 10 w 20"/>
              <a:gd name="T19" fmla="*/ 5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5" y="20"/>
                  <a:pt x="0" y="16"/>
                  <a:pt x="0" y="10"/>
                </a:cubicBezTo>
                <a:cubicBezTo>
                  <a:pt x="0" y="5"/>
                  <a:pt x="5" y="0"/>
                  <a:pt x="10" y="0"/>
                </a:cubicBezTo>
                <a:cubicBezTo>
                  <a:pt x="16" y="0"/>
                  <a:pt x="20" y="5"/>
                  <a:pt x="20" y="10"/>
                </a:cubicBezTo>
                <a:cubicBezTo>
                  <a:pt x="20" y="16"/>
                  <a:pt x="16" y="20"/>
                  <a:pt x="10" y="20"/>
                </a:cubicBezTo>
                <a:close/>
                <a:moveTo>
                  <a:pt x="10" y="5"/>
                </a:moveTo>
                <a:cubicBezTo>
                  <a:pt x="7" y="5"/>
                  <a:pt x="4" y="7"/>
                  <a:pt x="4" y="10"/>
                </a:cubicBezTo>
                <a:cubicBezTo>
                  <a:pt x="4" y="14"/>
                  <a:pt x="7" y="16"/>
                  <a:pt x="10" y="16"/>
                </a:cubicBezTo>
                <a:cubicBezTo>
                  <a:pt x="13" y="16"/>
                  <a:pt x="16" y="14"/>
                  <a:pt x="16" y="10"/>
                </a:cubicBezTo>
                <a:cubicBezTo>
                  <a:pt x="16" y="7"/>
                  <a:pt x="13" y="5"/>
                  <a:pt x="10" y="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Freeform 9"/>
          <p:cNvSpPr>
            <a:spLocks noEditPoints="1"/>
          </p:cNvSpPr>
          <p:nvPr/>
        </p:nvSpPr>
        <p:spPr bwMode="auto">
          <a:xfrm>
            <a:off x="5640388" y="4237881"/>
            <a:ext cx="254000" cy="250825"/>
          </a:xfrm>
          <a:custGeom>
            <a:avLst/>
            <a:gdLst>
              <a:gd name="T0" fmla="*/ 10 w 20"/>
              <a:gd name="T1" fmla="*/ 20 h 20"/>
              <a:gd name="T2" fmla="*/ 0 w 20"/>
              <a:gd name="T3" fmla="*/ 10 h 20"/>
              <a:gd name="T4" fmla="*/ 10 w 20"/>
              <a:gd name="T5" fmla="*/ 0 h 20"/>
              <a:gd name="T6" fmla="*/ 20 w 20"/>
              <a:gd name="T7" fmla="*/ 10 h 20"/>
              <a:gd name="T8" fmla="*/ 10 w 20"/>
              <a:gd name="T9" fmla="*/ 20 h 20"/>
              <a:gd name="T10" fmla="*/ 10 w 20"/>
              <a:gd name="T11" fmla="*/ 4 h 20"/>
              <a:gd name="T12" fmla="*/ 4 w 20"/>
              <a:gd name="T13" fmla="*/ 10 h 20"/>
              <a:gd name="T14" fmla="*/ 10 w 20"/>
              <a:gd name="T15" fmla="*/ 16 h 20"/>
              <a:gd name="T16" fmla="*/ 16 w 20"/>
              <a:gd name="T17" fmla="*/ 10 h 20"/>
              <a:gd name="T18" fmla="*/ 10 w 20"/>
              <a:gd name="T19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4" y="20"/>
                  <a:pt x="0" y="16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15" y="0"/>
                  <a:pt x="20" y="5"/>
                  <a:pt x="20" y="10"/>
                </a:cubicBezTo>
                <a:cubicBezTo>
                  <a:pt x="20" y="16"/>
                  <a:pt x="15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13"/>
                  <a:pt x="7" y="16"/>
                  <a:pt x="10" y="16"/>
                </a:cubicBezTo>
                <a:cubicBezTo>
                  <a:pt x="13" y="16"/>
                  <a:pt x="16" y="13"/>
                  <a:pt x="16" y="10"/>
                </a:cubicBezTo>
                <a:cubicBezTo>
                  <a:pt x="16" y="7"/>
                  <a:pt x="13" y="4"/>
                  <a:pt x="10" y="4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Freeform 10"/>
          <p:cNvSpPr>
            <a:spLocks noEditPoints="1"/>
          </p:cNvSpPr>
          <p:nvPr/>
        </p:nvSpPr>
        <p:spPr bwMode="auto">
          <a:xfrm>
            <a:off x="1366838" y="4714131"/>
            <a:ext cx="254000" cy="249237"/>
          </a:xfrm>
          <a:custGeom>
            <a:avLst/>
            <a:gdLst>
              <a:gd name="T0" fmla="*/ 10 w 20"/>
              <a:gd name="T1" fmla="*/ 20 h 20"/>
              <a:gd name="T2" fmla="*/ 0 w 20"/>
              <a:gd name="T3" fmla="*/ 10 h 20"/>
              <a:gd name="T4" fmla="*/ 10 w 20"/>
              <a:gd name="T5" fmla="*/ 0 h 20"/>
              <a:gd name="T6" fmla="*/ 20 w 20"/>
              <a:gd name="T7" fmla="*/ 10 h 20"/>
              <a:gd name="T8" fmla="*/ 10 w 20"/>
              <a:gd name="T9" fmla="*/ 20 h 20"/>
              <a:gd name="T10" fmla="*/ 10 w 20"/>
              <a:gd name="T11" fmla="*/ 4 h 20"/>
              <a:gd name="T12" fmla="*/ 5 w 20"/>
              <a:gd name="T13" fmla="*/ 10 h 20"/>
              <a:gd name="T14" fmla="*/ 10 w 20"/>
              <a:gd name="T15" fmla="*/ 16 h 20"/>
              <a:gd name="T16" fmla="*/ 16 w 20"/>
              <a:gd name="T17" fmla="*/ 10 h 20"/>
              <a:gd name="T18" fmla="*/ 10 w 20"/>
              <a:gd name="T19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5" y="20"/>
                  <a:pt x="0" y="15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5" y="7"/>
                  <a:pt x="5" y="10"/>
                </a:cubicBezTo>
                <a:cubicBezTo>
                  <a:pt x="5" y="13"/>
                  <a:pt x="7" y="16"/>
                  <a:pt x="10" y="16"/>
                </a:cubicBezTo>
                <a:cubicBezTo>
                  <a:pt x="14" y="16"/>
                  <a:pt x="16" y="13"/>
                  <a:pt x="16" y="10"/>
                </a:cubicBezTo>
                <a:cubicBezTo>
                  <a:pt x="16" y="7"/>
                  <a:pt x="14" y="4"/>
                  <a:pt x="10" y="4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Freeform 11"/>
          <p:cNvSpPr>
            <a:spLocks noEditPoints="1"/>
          </p:cNvSpPr>
          <p:nvPr/>
        </p:nvSpPr>
        <p:spPr bwMode="auto">
          <a:xfrm>
            <a:off x="2428875" y="3988643"/>
            <a:ext cx="254000" cy="249238"/>
          </a:xfrm>
          <a:custGeom>
            <a:avLst/>
            <a:gdLst>
              <a:gd name="T0" fmla="*/ 10 w 20"/>
              <a:gd name="T1" fmla="*/ 20 h 20"/>
              <a:gd name="T2" fmla="*/ 0 w 20"/>
              <a:gd name="T3" fmla="*/ 10 h 20"/>
              <a:gd name="T4" fmla="*/ 10 w 20"/>
              <a:gd name="T5" fmla="*/ 0 h 20"/>
              <a:gd name="T6" fmla="*/ 20 w 20"/>
              <a:gd name="T7" fmla="*/ 10 h 20"/>
              <a:gd name="T8" fmla="*/ 10 w 20"/>
              <a:gd name="T9" fmla="*/ 20 h 20"/>
              <a:gd name="T10" fmla="*/ 10 w 20"/>
              <a:gd name="T11" fmla="*/ 4 h 20"/>
              <a:gd name="T12" fmla="*/ 4 w 20"/>
              <a:gd name="T13" fmla="*/ 10 h 20"/>
              <a:gd name="T14" fmla="*/ 10 w 20"/>
              <a:gd name="T15" fmla="*/ 16 h 20"/>
              <a:gd name="T16" fmla="*/ 16 w 20"/>
              <a:gd name="T17" fmla="*/ 10 h 20"/>
              <a:gd name="T18" fmla="*/ 10 w 20"/>
              <a:gd name="T19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5" y="20"/>
                  <a:pt x="0" y="15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13"/>
                  <a:pt x="7" y="16"/>
                  <a:pt x="10" y="16"/>
                </a:cubicBezTo>
                <a:cubicBezTo>
                  <a:pt x="13" y="16"/>
                  <a:pt x="16" y="13"/>
                  <a:pt x="16" y="10"/>
                </a:cubicBezTo>
                <a:cubicBezTo>
                  <a:pt x="16" y="7"/>
                  <a:pt x="13" y="4"/>
                  <a:pt x="10" y="4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Freeform 12"/>
          <p:cNvSpPr>
            <a:spLocks noEditPoints="1"/>
          </p:cNvSpPr>
          <p:nvPr/>
        </p:nvSpPr>
        <p:spPr bwMode="auto">
          <a:xfrm>
            <a:off x="4465638" y="3848943"/>
            <a:ext cx="252412" cy="250825"/>
          </a:xfrm>
          <a:custGeom>
            <a:avLst/>
            <a:gdLst>
              <a:gd name="T0" fmla="*/ 10 w 20"/>
              <a:gd name="T1" fmla="*/ 20 h 20"/>
              <a:gd name="T2" fmla="*/ 0 w 20"/>
              <a:gd name="T3" fmla="*/ 10 h 20"/>
              <a:gd name="T4" fmla="*/ 10 w 20"/>
              <a:gd name="T5" fmla="*/ 0 h 20"/>
              <a:gd name="T6" fmla="*/ 20 w 20"/>
              <a:gd name="T7" fmla="*/ 10 h 20"/>
              <a:gd name="T8" fmla="*/ 10 w 20"/>
              <a:gd name="T9" fmla="*/ 20 h 20"/>
              <a:gd name="T10" fmla="*/ 10 w 20"/>
              <a:gd name="T11" fmla="*/ 4 h 20"/>
              <a:gd name="T12" fmla="*/ 4 w 20"/>
              <a:gd name="T13" fmla="*/ 10 h 20"/>
              <a:gd name="T14" fmla="*/ 10 w 20"/>
              <a:gd name="T15" fmla="*/ 15 h 20"/>
              <a:gd name="T16" fmla="*/ 16 w 20"/>
              <a:gd name="T17" fmla="*/ 10 h 20"/>
              <a:gd name="T18" fmla="*/ 10 w 20"/>
              <a:gd name="T19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5" y="20"/>
                  <a:pt x="0" y="15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6"/>
                  <a:pt x="4" y="10"/>
                </a:cubicBezTo>
                <a:cubicBezTo>
                  <a:pt x="4" y="13"/>
                  <a:pt x="7" y="15"/>
                  <a:pt x="10" y="15"/>
                </a:cubicBezTo>
                <a:cubicBezTo>
                  <a:pt x="13" y="15"/>
                  <a:pt x="16" y="13"/>
                  <a:pt x="16" y="10"/>
                </a:cubicBezTo>
                <a:cubicBezTo>
                  <a:pt x="16" y="6"/>
                  <a:pt x="13" y="4"/>
                  <a:pt x="10" y="4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Freeform 13"/>
          <p:cNvSpPr>
            <a:spLocks noEditPoints="1"/>
          </p:cNvSpPr>
          <p:nvPr/>
        </p:nvSpPr>
        <p:spPr bwMode="auto">
          <a:xfrm>
            <a:off x="6702425" y="2847231"/>
            <a:ext cx="266700" cy="250825"/>
          </a:xfrm>
          <a:custGeom>
            <a:avLst/>
            <a:gdLst>
              <a:gd name="T0" fmla="*/ 11 w 21"/>
              <a:gd name="T1" fmla="*/ 20 h 20"/>
              <a:gd name="T2" fmla="*/ 0 w 21"/>
              <a:gd name="T3" fmla="*/ 10 h 20"/>
              <a:gd name="T4" fmla="*/ 11 w 21"/>
              <a:gd name="T5" fmla="*/ 0 h 20"/>
              <a:gd name="T6" fmla="*/ 21 w 21"/>
              <a:gd name="T7" fmla="*/ 10 h 20"/>
              <a:gd name="T8" fmla="*/ 11 w 21"/>
              <a:gd name="T9" fmla="*/ 20 h 20"/>
              <a:gd name="T10" fmla="*/ 11 w 21"/>
              <a:gd name="T11" fmla="*/ 4 h 20"/>
              <a:gd name="T12" fmla="*/ 5 w 21"/>
              <a:gd name="T13" fmla="*/ 10 h 20"/>
              <a:gd name="T14" fmla="*/ 11 w 21"/>
              <a:gd name="T15" fmla="*/ 16 h 20"/>
              <a:gd name="T16" fmla="*/ 16 w 21"/>
              <a:gd name="T17" fmla="*/ 10 h 20"/>
              <a:gd name="T18" fmla="*/ 11 w 21"/>
              <a:gd name="T19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" h="20">
                <a:moveTo>
                  <a:pt x="11" y="20"/>
                </a:moveTo>
                <a:cubicBezTo>
                  <a:pt x="5" y="20"/>
                  <a:pt x="0" y="16"/>
                  <a:pt x="0" y="10"/>
                </a:cubicBezTo>
                <a:cubicBezTo>
                  <a:pt x="0" y="5"/>
                  <a:pt x="5" y="0"/>
                  <a:pt x="11" y="0"/>
                </a:cubicBezTo>
                <a:cubicBezTo>
                  <a:pt x="16" y="0"/>
                  <a:pt x="21" y="5"/>
                  <a:pt x="21" y="10"/>
                </a:cubicBezTo>
                <a:cubicBezTo>
                  <a:pt x="21" y="16"/>
                  <a:pt x="16" y="20"/>
                  <a:pt x="11" y="20"/>
                </a:cubicBezTo>
                <a:close/>
                <a:moveTo>
                  <a:pt x="11" y="4"/>
                </a:moveTo>
                <a:cubicBezTo>
                  <a:pt x="7" y="4"/>
                  <a:pt x="5" y="7"/>
                  <a:pt x="5" y="10"/>
                </a:cubicBezTo>
                <a:cubicBezTo>
                  <a:pt x="5" y="13"/>
                  <a:pt x="7" y="16"/>
                  <a:pt x="11" y="16"/>
                </a:cubicBezTo>
                <a:cubicBezTo>
                  <a:pt x="14" y="16"/>
                  <a:pt x="16" y="13"/>
                  <a:pt x="16" y="10"/>
                </a:cubicBezTo>
                <a:cubicBezTo>
                  <a:pt x="16" y="7"/>
                  <a:pt x="14" y="4"/>
                  <a:pt x="11" y="4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Freeform 14"/>
          <p:cNvSpPr/>
          <p:nvPr/>
        </p:nvSpPr>
        <p:spPr bwMode="auto">
          <a:xfrm>
            <a:off x="911225" y="4888756"/>
            <a:ext cx="519113" cy="614362"/>
          </a:xfrm>
          <a:custGeom>
            <a:avLst/>
            <a:gdLst>
              <a:gd name="T0" fmla="*/ 18 w 370"/>
              <a:gd name="T1" fmla="*/ 444 h 444"/>
              <a:gd name="T2" fmla="*/ 0 w 370"/>
              <a:gd name="T3" fmla="*/ 425 h 444"/>
              <a:gd name="T4" fmla="*/ 352 w 370"/>
              <a:gd name="T5" fmla="*/ 0 h 444"/>
              <a:gd name="T6" fmla="*/ 370 w 370"/>
              <a:gd name="T7" fmla="*/ 18 h 444"/>
              <a:gd name="T8" fmla="*/ 18 w 370"/>
              <a:gd name="T9" fmla="*/ 444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444">
                <a:moveTo>
                  <a:pt x="18" y="444"/>
                </a:moveTo>
                <a:lnTo>
                  <a:pt x="0" y="425"/>
                </a:lnTo>
                <a:lnTo>
                  <a:pt x="352" y="0"/>
                </a:lnTo>
                <a:lnTo>
                  <a:pt x="370" y="18"/>
                </a:lnTo>
                <a:lnTo>
                  <a:pt x="18" y="444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Freeform 15"/>
          <p:cNvSpPr/>
          <p:nvPr/>
        </p:nvSpPr>
        <p:spPr bwMode="auto">
          <a:xfrm>
            <a:off x="1570038" y="4137868"/>
            <a:ext cx="898525" cy="638175"/>
          </a:xfrm>
          <a:custGeom>
            <a:avLst/>
            <a:gdLst>
              <a:gd name="T0" fmla="*/ 18 w 641"/>
              <a:gd name="T1" fmla="*/ 462 h 462"/>
              <a:gd name="T2" fmla="*/ 0 w 641"/>
              <a:gd name="T3" fmla="*/ 444 h 462"/>
              <a:gd name="T4" fmla="*/ 631 w 641"/>
              <a:gd name="T5" fmla="*/ 0 h 462"/>
              <a:gd name="T6" fmla="*/ 641 w 641"/>
              <a:gd name="T7" fmla="*/ 18 h 462"/>
              <a:gd name="T8" fmla="*/ 18 w 641"/>
              <a:gd name="T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1" h="462">
                <a:moveTo>
                  <a:pt x="18" y="462"/>
                </a:moveTo>
                <a:lnTo>
                  <a:pt x="0" y="444"/>
                </a:lnTo>
                <a:lnTo>
                  <a:pt x="631" y="0"/>
                </a:lnTo>
                <a:lnTo>
                  <a:pt x="641" y="18"/>
                </a:lnTo>
                <a:lnTo>
                  <a:pt x="18" y="462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Freeform 16"/>
          <p:cNvSpPr/>
          <p:nvPr/>
        </p:nvSpPr>
        <p:spPr bwMode="auto">
          <a:xfrm>
            <a:off x="2644775" y="4112468"/>
            <a:ext cx="631825" cy="414338"/>
          </a:xfrm>
          <a:custGeom>
            <a:avLst/>
            <a:gdLst>
              <a:gd name="T0" fmla="*/ 442 w 451"/>
              <a:gd name="T1" fmla="*/ 299 h 299"/>
              <a:gd name="T2" fmla="*/ 0 w 451"/>
              <a:gd name="T3" fmla="*/ 27 h 299"/>
              <a:gd name="T4" fmla="*/ 9 w 451"/>
              <a:gd name="T5" fmla="*/ 0 h 299"/>
              <a:gd name="T6" fmla="*/ 451 w 451"/>
              <a:gd name="T7" fmla="*/ 272 h 299"/>
              <a:gd name="T8" fmla="*/ 442 w 451"/>
              <a:gd name="T9" fmla="*/ 29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1" h="299">
                <a:moveTo>
                  <a:pt x="442" y="299"/>
                </a:moveTo>
                <a:lnTo>
                  <a:pt x="0" y="27"/>
                </a:lnTo>
                <a:lnTo>
                  <a:pt x="9" y="0"/>
                </a:lnTo>
                <a:lnTo>
                  <a:pt x="451" y="272"/>
                </a:lnTo>
                <a:lnTo>
                  <a:pt x="442" y="299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Freeform 17"/>
          <p:cNvSpPr/>
          <p:nvPr/>
        </p:nvSpPr>
        <p:spPr bwMode="auto">
          <a:xfrm>
            <a:off x="3454400" y="3975943"/>
            <a:ext cx="1049338" cy="538163"/>
          </a:xfrm>
          <a:custGeom>
            <a:avLst/>
            <a:gdLst>
              <a:gd name="T0" fmla="*/ 9 w 749"/>
              <a:gd name="T1" fmla="*/ 389 h 389"/>
              <a:gd name="T2" fmla="*/ 0 w 749"/>
              <a:gd name="T3" fmla="*/ 362 h 389"/>
              <a:gd name="T4" fmla="*/ 740 w 749"/>
              <a:gd name="T5" fmla="*/ 0 h 389"/>
              <a:gd name="T6" fmla="*/ 749 w 749"/>
              <a:gd name="T7" fmla="*/ 27 h 389"/>
              <a:gd name="T8" fmla="*/ 9 w 749"/>
              <a:gd name="T9" fmla="*/ 389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9" h="389">
                <a:moveTo>
                  <a:pt x="9" y="389"/>
                </a:moveTo>
                <a:lnTo>
                  <a:pt x="0" y="362"/>
                </a:lnTo>
                <a:lnTo>
                  <a:pt x="740" y="0"/>
                </a:lnTo>
                <a:lnTo>
                  <a:pt x="749" y="27"/>
                </a:lnTo>
                <a:lnTo>
                  <a:pt x="9" y="389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Freeform 18"/>
          <p:cNvSpPr/>
          <p:nvPr/>
        </p:nvSpPr>
        <p:spPr bwMode="auto">
          <a:xfrm>
            <a:off x="4679950" y="3975943"/>
            <a:ext cx="998538" cy="436563"/>
          </a:xfrm>
          <a:custGeom>
            <a:avLst/>
            <a:gdLst>
              <a:gd name="T0" fmla="*/ 704 w 713"/>
              <a:gd name="T1" fmla="*/ 316 h 316"/>
              <a:gd name="T2" fmla="*/ 0 w 713"/>
              <a:gd name="T3" fmla="*/ 18 h 316"/>
              <a:gd name="T4" fmla="*/ 9 w 713"/>
              <a:gd name="T5" fmla="*/ 0 h 316"/>
              <a:gd name="T6" fmla="*/ 713 w 713"/>
              <a:gd name="T7" fmla="*/ 289 h 316"/>
              <a:gd name="T8" fmla="*/ 704 w 713"/>
              <a:gd name="T9" fmla="*/ 316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3" h="316">
                <a:moveTo>
                  <a:pt x="704" y="316"/>
                </a:moveTo>
                <a:lnTo>
                  <a:pt x="0" y="18"/>
                </a:lnTo>
                <a:lnTo>
                  <a:pt x="9" y="0"/>
                </a:lnTo>
                <a:lnTo>
                  <a:pt x="713" y="289"/>
                </a:lnTo>
                <a:lnTo>
                  <a:pt x="704" y="316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Freeform 19"/>
          <p:cNvSpPr/>
          <p:nvPr/>
        </p:nvSpPr>
        <p:spPr bwMode="auto">
          <a:xfrm>
            <a:off x="5830888" y="3023443"/>
            <a:ext cx="973137" cy="1314450"/>
          </a:xfrm>
          <a:custGeom>
            <a:avLst/>
            <a:gdLst>
              <a:gd name="T0" fmla="*/ 27 w 695"/>
              <a:gd name="T1" fmla="*/ 950 h 950"/>
              <a:gd name="T2" fmla="*/ 0 w 695"/>
              <a:gd name="T3" fmla="*/ 941 h 950"/>
              <a:gd name="T4" fmla="*/ 677 w 695"/>
              <a:gd name="T5" fmla="*/ 0 h 950"/>
              <a:gd name="T6" fmla="*/ 695 w 695"/>
              <a:gd name="T7" fmla="*/ 18 h 950"/>
              <a:gd name="T8" fmla="*/ 27 w 695"/>
              <a:gd name="T9" fmla="*/ 950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5" h="950">
                <a:moveTo>
                  <a:pt x="27" y="950"/>
                </a:moveTo>
                <a:lnTo>
                  <a:pt x="0" y="941"/>
                </a:lnTo>
                <a:lnTo>
                  <a:pt x="677" y="0"/>
                </a:lnTo>
                <a:lnTo>
                  <a:pt x="695" y="18"/>
                </a:lnTo>
                <a:lnTo>
                  <a:pt x="27" y="95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Freeform 20"/>
          <p:cNvSpPr>
            <a:spLocks noEditPoints="1"/>
          </p:cNvSpPr>
          <p:nvPr/>
        </p:nvSpPr>
        <p:spPr bwMode="auto">
          <a:xfrm>
            <a:off x="1671638" y="3699718"/>
            <a:ext cx="252412" cy="263525"/>
          </a:xfrm>
          <a:custGeom>
            <a:avLst/>
            <a:gdLst>
              <a:gd name="T0" fmla="*/ 126075 w 20"/>
              <a:gd name="T1" fmla="*/ 262968 h 21"/>
              <a:gd name="T2" fmla="*/ 0 w 20"/>
              <a:gd name="T3" fmla="*/ 137745 h 21"/>
              <a:gd name="T4" fmla="*/ 126075 w 20"/>
              <a:gd name="T5" fmla="*/ 0 h 21"/>
              <a:gd name="T6" fmla="*/ 252150 w 20"/>
              <a:gd name="T7" fmla="*/ 137745 h 21"/>
              <a:gd name="T8" fmla="*/ 126075 w 20"/>
              <a:gd name="T9" fmla="*/ 262968 h 21"/>
              <a:gd name="T10" fmla="*/ 126075 w 20"/>
              <a:gd name="T11" fmla="*/ 62611 h 21"/>
              <a:gd name="T12" fmla="*/ 50430 w 20"/>
              <a:gd name="T13" fmla="*/ 137745 h 21"/>
              <a:gd name="T14" fmla="*/ 126075 w 20"/>
              <a:gd name="T15" fmla="*/ 200357 h 21"/>
              <a:gd name="T16" fmla="*/ 201720 w 20"/>
              <a:gd name="T17" fmla="*/ 137745 h 21"/>
              <a:gd name="T18" fmla="*/ 126075 w 20"/>
              <a:gd name="T19" fmla="*/ 62611 h 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1">
                <a:moveTo>
                  <a:pt x="10" y="21"/>
                </a:moveTo>
                <a:cubicBezTo>
                  <a:pt x="5" y="21"/>
                  <a:pt x="0" y="16"/>
                  <a:pt x="0" y="11"/>
                </a:cubicBezTo>
                <a:cubicBezTo>
                  <a:pt x="0" y="5"/>
                  <a:pt x="5" y="0"/>
                  <a:pt x="10" y="0"/>
                </a:cubicBezTo>
                <a:cubicBezTo>
                  <a:pt x="16" y="0"/>
                  <a:pt x="20" y="5"/>
                  <a:pt x="20" y="11"/>
                </a:cubicBezTo>
                <a:cubicBezTo>
                  <a:pt x="20" y="16"/>
                  <a:pt x="16" y="21"/>
                  <a:pt x="10" y="21"/>
                </a:cubicBezTo>
                <a:close/>
                <a:moveTo>
                  <a:pt x="10" y="5"/>
                </a:moveTo>
                <a:cubicBezTo>
                  <a:pt x="7" y="5"/>
                  <a:pt x="4" y="7"/>
                  <a:pt x="4" y="11"/>
                </a:cubicBezTo>
                <a:cubicBezTo>
                  <a:pt x="4" y="14"/>
                  <a:pt x="7" y="16"/>
                  <a:pt x="10" y="16"/>
                </a:cubicBezTo>
                <a:cubicBezTo>
                  <a:pt x="13" y="16"/>
                  <a:pt x="16" y="14"/>
                  <a:pt x="16" y="11"/>
                </a:cubicBezTo>
                <a:cubicBezTo>
                  <a:pt x="16" y="7"/>
                  <a:pt x="13" y="5"/>
                  <a:pt x="10" y="5"/>
                </a:cubicBezTo>
                <a:close/>
              </a:path>
            </a:pathLst>
          </a:custGeom>
          <a:solidFill>
            <a:srgbClr val="7BB6E1"/>
          </a:solidFill>
          <a:ln>
            <a:noFill/>
          </a:ln>
        </p:spPr>
        <p:txBody>
          <a:bodyPr/>
          <a:lstStyle/>
          <a:p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Freeform 21"/>
          <p:cNvSpPr>
            <a:spLocks noEditPoints="1"/>
          </p:cNvSpPr>
          <p:nvPr/>
        </p:nvSpPr>
        <p:spPr bwMode="auto">
          <a:xfrm>
            <a:off x="2303463" y="4625231"/>
            <a:ext cx="252412" cy="250825"/>
          </a:xfrm>
          <a:custGeom>
            <a:avLst/>
            <a:gdLst>
              <a:gd name="T0" fmla="*/ 126776 w 20"/>
              <a:gd name="T1" fmla="*/ 250512 h 20"/>
              <a:gd name="T2" fmla="*/ 0 w 20"/>
              <a:gd name="T3" fmla="*/ 125256 h 20"/>
              <a:gd name="T4" fmla="*/ 126776 w 20"/>
              <a:gd name="T5" fmla="*/ 0 h 20"/>
              <a:gd name="T6" fmla="*/ 253552 w 20"/>
              <a:gd name="T7" fmla="*/ 125256 h 20"/>
              <a:gd name="T8" fmla="*/ 126776 w 20"/>
              <a:gd name="T9" fmla="*/ 250512 h 20"/>
              <a:gd name="T10" fmla="*/ 126776 w 20"/>
              <a:gd name="T11" fmla="*/ 50102 h 20"/>
              <a:gd name="T12" fmla="*/ 50710 w 20"/>
              <a:gd name="T13" fmla="*/ 125256 h 20"/>
              <a:gd name="T14" fmla="*/ 126776 w 20"/>
              <a:gd name="T15" fmla="*/ 200410 h 20"/>
              <a:gd name="T16" fmla="*/ 202842 w 20"/>
              <a:gd name="T17" fmla="*/ 125256 h 20"/>
              <a:gd name="T18" fmla="*/ 126776 w 20"/>
              <a:gd name="T19" fmla="*/ 50102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4" y="20"/>
                  <a:pt x="0" y="15"/>
                  <a:pt x="0" y="10"/>
                </a:cubicBezTo>
                <a:cubicBezTo>
                  <a:pt x="0" y="4"/>
                  <a:pt x="4" y="0"/>
                  <a:pt x="10" y="0"/>
                </a:cubicBezTo>
                <a:cubicBezTo>
                  <a:pt x="15" y="0"/>
                  <a:pt x="20" y="4"/>
                  <a:pt x="20" y="10"/>
                </a:cubicBezTo>
                <a:cubicBezTo>
                  <a:pt x="20" y="15"/>
                  <a:pt x="15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13"/>
                  <a:pt x="7" y="16"/>
                  <a:pt x="10" y="16"/>
                </a:cubicBezTo>
                <a:cubicBezTo>
                  <a:pt x="13" y="16"/>
                  <a:pt x="16" y="13"/>
                  <a:pt x="16" y="10"/>
                </a:cubicBezTo>
                <a:cubicBezTo>
                  <a:pt x="16" y="7"/>
                  <a:pt x="13" y="4"/>
                  <a:pt x="10" y="4"/>
                </a:cubicBezTo>
                <a:close/>
              </a:path>
            </a:pathLst>
          </a:custGeom>
          <a:solidFill>
            <a:srgbClr val="7BB6E1"/>
          </a:solidFill>
          <a:ln>
            <a:noFill/>
          </a:ln>
        </p:spPr>
        <p:txBody>
          <a:bodyPr/>
          <a:lstStyle/>
          <a:p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Freeform 22"/>
          <p:cNvSpPr>
            <a:spLocks noEditPoints="1"/>
          </p:cNvSpPr>
          <p:nvPr/>
        </p:nvSpPr>
        <p:spPr bwMode="auto">
          <a:xfrm>
            <a:off x="3187700" y="3410793"/>
            <a:ext cx="252413" cy="250825"/>
          </a:xfrm>
          <a:custGeom>
            <a:avLst/>
            <a:gdLst>
              <a:gd name="T0" fmla="*/ 126075 w 20"/>
              <a:gd name="T1" fmla="*/ 250512 h 20"/>
              <a:gd name="T2" fmla="*/ 0 w 20"/>
              <a:gd name="T3" fmla="*/ 125256 h 20"/>
              <a:gd name="T4" fmla="*/ 126075 w 20"/>
              <a:gd name="T5" fmla="*/ 0 h 20"/>
              <a:gd name="T6" fmla="*/ 252150 w 20"/>
              <a:gd name="T7" fmla="*/ 125256 h 20"/>
              <a:gd name="T8" fmla="*/ 126075 w 20"/>
              <a:gd name="T9" fmla="*/ 250512 h 20"/>
              <a:gd name="T10" fmla="*/ 126075 w 20"/>
              <a:gd name="T11" fmla="*/ 50102 h 20"/>
              <a:gd name="T12" fmla="*/ 50430 w 20"/>
              <a:gd name="T13" fmla="*/ 125256 h 20"/>
              <a:gd name="T14" fmla="*/ 126075 w 20"/>
              <a:gd name="T15" fmla="*/ 200410 h 20"/>
              <a:gd name="T16" fmla="*/ 201720 w 20"/>
              <a:gd name="T17" fmla="*/ 125256 h 20"/>
              <a:gd name="T18" fmla="*/ 126075 w 20"/>
              <a:gd name="T19" fmla="*/ 50102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5" y="20"/>
                  <a:pt x="0" y="16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6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13"/>
                  <a:pt x="7" y="16"/>
                  <a:pt x="10" y="16"/>
                </a:cubicBezTo>
                <a:cubicBezTo>
                  <a:pt x="13" y="16"/>
                  <a:pt x="16" y="13"/>
                  <a:pt x="16" y="10"/>
                </a:cubicBezTo>
                <a:cubicBezTo>
                  <a:pt x="16" y="7"/>
                  <a:pt x="13" y="4"/>
                  <a:pt x="10" y="4"/>
                </a:cubicBezTo>
                <a:close/>
              </a:path>
            </a:pathLst>
          </a:custGeom>
          <a:solidFill>
            <a:srgbClr val="7BB6E1"/>
          </a:solidFill>
          <a:ln>
            <a:noFill/>
          </a:ln>
        </p:spPr>
        <p:txBody>
          <a:bodyPr/>
          <a:lstStyle/>
          <a:p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Freeform 23"/>
          <p:cNvSpPr>
            <a:spLocks noEditPoints="1"/>
          </p:cNvSpPr>
          <p:nvPr/>
        </p:nvSpPr>
        <p:spPr bwMode="auto">
          <a:xfrm>
            <a:off x="4124325" y="4226768"/>
            <a:ext cx="252413" cy="249238"/>
          </a:xfrm>
          <a:custGeom>
            <a:avLst/>
            <a:gdLst>
              <a:gd name="T0" fmla="*/ 126075 w 20"/>
              <a:gd name="T1" fmla="*/ 250512 h 20"/>
              <a:gd name="T2" fmla="*/ 0 w 20"/>
              <a:gd name="T3" fmla="*/ 125256 h 20"/>
              <a:gd name="T4" fmla="*/ 126075 w 20"/>
              <a:gd name="T5" fmla="*/ 0 h 20"/>
              <a:gd name="T6" fmla="*/ 252150 w 20"/>
              <a:gd name="T7" fmla="*/ 125256 h 20"/>
              <a:gd name="T8" fmla="*/ 126075 w 20"/>
              <a:gd name="T9" fmla="*/ 250512 h 20"/>
              <a:gd name="T10" fmla="*/ 126075 w 20"/>
              <a:gd name="T11" fmla="*/ 50102 h 20"/>
              <a:gd name="T12" fmla="*/ 63038 w 20"/>
              <a:gd name="T13" fmla="*/ 125256 h 20"/>
              <a:gd name="T14" fmla="*/ 126075 w 20"/>
              <a:gd name="T15" fmla="*/ 200410 h 20"/>
              <a:gd name="T16" fmla="*/ 201720 w 20"/>
              <a:gd name="T17" fmla="*/ 125256 h 20"/>
              <a:gd name="T18" fmla="*/ 126075 w 20"/>
              <a:gd name="T19" fmla="*/ 50102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5" y="20"/>
                  <a:pt x="0" y="16"/>
                  <a:pt x="0" y="10"/>
                </a:cubicBezTo>
                <a:cubicBezTo>
                  <a:pt x="0" y="5"/>
                  <a:pt x="5" y="0"/>
                  <a:pt x="10" y="0"/>
                </a:cubicBezTo>
                <a:cubicBezTo>
                  <a:pt x="16" y="0"/>
                  <a:pt x="20" y="5"/>
                  <a:pt x="20" y="10"/>
                </a:cubicBezTo>
                <a:cubicBezTo>
                  <a:pt x="20" y="16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5" y="7"/>
                  <a:pt x="5" y="10"/>
                </a:cubicBezTo>
                <a:cubicBezTo>
                  <a:pt x="5" y="13"/>
                  <a:pt x="7" y="16"/>
                  <a:pt x="10" y="16"/>
                </a:cubicBezTo>
                <a:cubicBezTo>
                  <a:pt x="14" y="16"/>
                  <a:pt x="16" y="13"/>
                  <a:pt x="16" y="10"/>
                </a:cubicBezTo>
                <a:cubicBezTo>
                  <a:pt x="16" y="7"/>
                  <a:pt x="14" y="4"/>
                  <a:pt x="10" y="4"/>
                </a:cubicBezTo>
                <a:close/>
              </a:path>
            </a:pathLst>
          </a:custGeom>
          <a:solidFill>
            <a:srgbClr val="7BB6E1"/>
          </a:solidFill>
          <a:ln>
            <a:noFill/>
          </a:ln>
        </p:spPr>
        <p:txBody>
          <a:bodyPr/>
          <a:lstStyle/>
          <a:p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Freeform 24"/>
          <p:cNvSpPr>
            <a:spLocks noEditPoints="1"/>
          </p:cNvSpPr>
          <p:nvPr/>
        </p:nvSpPr>
        <p:spPr bwMode="auto">
          <a:xfrm>
            <a:off x="5173663" y="3448893"/>
            <a:ext cx="252412" cy="250825"/>
          </a:xfrm>
          <a:custGeom>
            <a:avLst/>
            <a:gdLst>
              <a:gd name="T0" fmla="*/ 126776 w 20"/>
              <a:gd name="T1" fmla="*/ 250512 h 20"/>
              <a:gd name="T2" fmla="*/ 0 w 20"/>
              <a:gd name="T3" fmla="*/ 125256 h 20"/>
              <a:gd name="T4" fmla="*/ 126776 w 20"/>
              <a:gd name="T5" fmla="*/ 0 h 20"/>
              <a:gd name="T6" fmla="*/ 253552 w 20"/>
              <a:gd name="T7" fmla="*/ 125256 h 20"/>
              <a:gd name="T8" fmla="*/ 126776 w 20"/>
              <a:gd name="T9" fmla="*/ 250512 h 20"/>
              <a:gd name="T10" fmla="*/ 126776 w 20"/>
              <a:gd name="T11" fmla="*/ 62628 h 20"/>
              <a:gd name="T12" fmla="*/ 63388 w 20"/>
              <a:gd name="T13" fmla="*/ 125256 h 20"/>
              <a:gd name="T14" fmla="*/ 126776 w 20"/>
              <a:gd name="T15" fmla="*/ 200410 h 20"/>
              <a:gd name="T16" fmla="*/ 202842 w 20"/>
              <a:gd name="T17" fmla="*/ 125256 h 20"/>
              <a:gd name="T18" fmla="*/ 126776 w 20"/>
              <a:gd name="T19" fmla="*/ 62628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5" y="20"/>
                  <a:pt x="0" y="16"/>
                  <a:pt x="0" y="10"/>
                </a:cubicBezTo>
                <a:cubicBezTo>
                  <a:pt x="0" y="5"/>
                  <a:pt x="5" y="0"/>
                  <a:pt x="10" y="0"/>
                </a:cubicBezTo>
                <a:cubicBezTo>
                  <a:pt x="16" y="0"/>
                  <a:pt x="20" y="5"/>
                  <a:pt x="20" y="10"/>
                </a:cubicBezTo>
                <a:cubicBezTo>
                  <a:pt x="20" y="16"/>
                  <a:pt x="16" y="20"/>
                  <a:pt x="10" y="20"/>
                </a:cubicBezTo>
                <a:close/>
                <a:moveTo>
                  <a:pt x="10" y="5"/>
                </a:moveTo>
                <a:cubicBezTo>
                  <a:pt x="7" y="5"/>
                  <a:pt x="5" y="7"/>
                  <a:pt x="5" y="10"/>
                </a:cubicBezTo>
                <a:cubicBezTo>
                  <a:pt x="5" y="14"/>
                  <a:pt x="7" y="16"/>
                  <a:pt x="10" y="16"/>
                </a:cubicBezTo>
                <a:cubicBezTo>
                  <a:pt x="14" y="16"/>
                  <a:pt x="16" y="14"/>
                  <a:pt x="16" y="10"/>
                </a:cubicBezTo>
                <a:cubicBezTo>
                  <a:pt x="16" y="7"/>
                  <a:pt x="14" y="5"/>
                  <a:pt x="10" y="5"/>
                </a:cubicBezTo>
                <a:close/>
              </a:path>
            </a:pathLst>
          </a:custGeom>
          <a:solidFill>
            <a:srgbClr val="7BB6E1"/>
          </a:solidFill>
          <a:ln>
            <a:noFill/>
          </a:ln>
        </p:spPr>
        <p:txBody>
          <a:bodyPr/>
          <a:lstStyle/>
          <a:p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Freeform 25"/>
          <p:cNvSpPr>
            <a:spLocks noEditPoints="1"/>
          </p:cNvSpPr>
          <p:nvPr/>
        </p:nvSpPr>
        <p:spPr bwMode="auto">
          <a:xfrm>
            <a:off x="6551613" y="3799731"/>
            <a:ext cx="252412" cy="250825"/>
          </a:xfrm>
          <a:custGeom>
            <a:avLst/>
            <a:gdLst>
              <a:gd name="T0" fmla="*/ 126075 w 20"/>
              <a:gd name="T1" fmla="*/ 250512 h 20"/>
              <a:gd name="T2" fmla="*/ 0 w 20"/>
              <a:gd name="T3" fmla="*/ 125256 h 20"/>
              <a:gd name="T4" fmla="*/ 126075 w 20"/>
              <a:gd name="T5" fmla="*/ 0 h 20"/>
              <a:gd name="T6" fmla="*/ 252150 w 20"/>
              <a:gd name="T7" fmla="*/ 125256 h 20"/>
              <a:gd name="T8" fmla="*/ 126075 w 20"/>
              <a:gd name="T9" fmla="*/ 250512 h 20"/>
              <a:gd name="T10" fmla="*/ 126075 w 20"/>
              <a:gd name="T11" fmla="*/ 50102 h 20"/>
              <a:gd name="T12" fmla="*/ 50430 w 20"/>
              <a:gd name="T13" fmla="*/ 125256 h 20"/>
              <a:gd name="T14" fmla="*/ 126075 w 20"/>
              <a:gd name="T15" fmla="*/ 200410 h 20"/>
              <a:gd name="T16" fmla="*/ 201720 w 20"/>
              <a:gd name="T17" fmla="*/ 125256 h 20"/>
              <a:gd name="T18" fmla="*/ 126075 w 20"/>
              <a:gd name="T19" fmla="*/ 50102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4" y="20"/>
                  <a:pt x="0" y="15"/>
                  <a:pt x="0" y="10"/>
                </a:cubicBezTo>
                <a:cubicBezTo>
                  <a:pt x="0" y="4"/>
                  <a:pt x="4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13"/>
                  <a:pt x="7" y="16"/>
                  <a:pt x="10" y="16"/>
                </a:cubicBezTo>
                <a:cubicBezTo>
                  <a:pt x="13" y="16"/>
                  <a:pt x="16" y="13"/>
                  <a:pt x="16" y="10"/>
                </a:cubicBezTo>
                <a:cubicBezTo>
                  <a:pt x="16" y="7"/>
                  <a:pt x="13" y="4"/>
                  <a:pt x="10" y="4"/>
                </a:cubicBezTo>
                <a:close/>
              </a:path>
            </a:pathLst>
          </a:custGeom>
          <a:solidFill>
            <a:srgbClr val="7BB6E1"/>
          </a:solidFill>
          <a:ln>
            <a:noFill/>
          </a:ln>
        </p:spPr>
        <p:txBody>
          <a:bodyPr/>
          <a:lstStyle/>
          <a:p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Freeform 26"/>
          <p:cNvSpPr/>
          <p:nvPr/>
        </p:nvSpPr>
        <p:spPr bwMode="auto">
          <a:xfrm>
            <a:off x="898525" y="3899743"/>
            <a:ext cx="847725" cy="1127125"/>
          </a:xfrm>
          <a:custGeom>
            <a:avLst/>
            <a:gdLst>
              <a:gd name="T0" fmla="*/ 37823 w 605"/>
              <a:gd name="T1" fmla="*/ 1127996 h 815"/>
              <a:gd name="T2" fmla="*/ 0 w 605"/>
              <a:gd name="T3" fmla="*/ 1103083 h 815"/>
              <a:gd name="T4" fmla="*/ 822291 w 605"/>
              <a:gd name="T5" fmla="*/ 0 h 815"/>
              <a:gd name="T6" fmla="*/ 847506 w 605"/>
              <a:gd name="T7" fmla="*/ 24913 h 815"/>
              <a:gd name="T8" fmla="*/ 37823 w 605"/>
              <a:gd name="T9" fmla="*/ 1127996 h 8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5" h="815">
                <a:moveTo>
                  <a:pt x="27" y="815"/>
                </a:moveTo>
                <a:lnTo>
                  <a:pt x="0" y="797"/>
                </a:lnTo>
                <a:lnTo>
                  <a:pt x="587" y="0"/>
                </a:lnTo>
                <a:lnTo>
                  <a:pt x="605" y="18"/>
                </a:lnTo>
                <a:lnTo>
                  <a:pt x="27" y="815"/>
                </a:lnTo>
                <a:close/>
              </a:path>
            </a:pathLst>
          </a:custGeom>
          <a:solidFill>
            <a:srgbClr val="7BB6E1"/>
          </a:solidFill>
          <a:ln>
            <a:noFill/>
          </a:ln>
        </p:spPr>
        <p:txBody>
          <a:bodyPr/>
          <a:lstStyle/>
          <a:p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Freeform 27"/>
          <p:cNvSpPr/>
          <p:nvPr/>
        </p:nvSpPr>
        <p:spPr bwMode="auto">
          <a:xfrm>
            <a:off x="1873250" y="3861643"/>
            <a:ext cx="504825" cy="827088"/>
          </a:xfrm>
          <a:custGeom>
            <a:avLst/>
            <a:gdLst>
              <a:gd name="T0" fmla="*/ 467879 w 361"/>
              <a:gd name="T1" fmla="*/ 826275 h 597"/>
              <a:gd name="T2" fmla="*/ 0 w 361"/>
              <a:gd name="T3" fmla="*/ 24913 h 597"/>
              <a:gd name="T4" fmla="*/ 37823 w 361"/>
              <a:gd name="T5" fmla="*/ 0 h 597"/>
              <a:gd name="T6" fmla="*/ 505702 w 361"/>
              <a:gd name="T7" fmla="*/ 813819 h 597"/>
              <a:gd name="T8" fmla="*/ 467879 w 361"/>
              <a:gd name="T9" fmla="*/ 826275 h 5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1" h="597">
                <a:moveTo>
                  <a:pt x="334" y="597"/>
                </a:moveTo>
                <a:lnTo>
                  <a:pt x="0" y="18"/>
                </a:lnTo>
                <a:lnTo>
                  <a:pt x="27" y="0"/>
                </a:lnTo>
                <a:lnTo>
                  <a:pt x="361" y="588"/>
                </a:lnTo>
                <a:lnTo>
                  <a:pt x="334" y="597"/>
                </a:lnTo>
                <a:close/>
              </a:path>
            </a:pathLst>
          </a:custGeom>
          <a:solidFill>
            <a:srgbClr val="7BB6E1"/>
          </a:solidFill>
          <a:ln>
            <a:noFill/>
          </a:ln>
        </p:spPr>
        <p:txBody>
          <a:bodyPr/>
          <a:lstStyle/>
          <a:p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Freeform 28"/>
          <p:cNvSpPr/>
          <p:nvPr/>
        </p:nvSpPr>
        <p:spPr bwMode="auto">
          <a:xfrm>
            <a:off x="2493963" y="3599706"/>
            <a:ext cx="795337" cy="1101725"/>
          </a:xfrm>
          <a:custGeom>
            <a:avLst/>
            <a:gdLst>
              <a:gd name="T0" fmla="*/ 25215 w 568"/>
              <a:gd name="T1" fmla="*/ 1101699 h 796"/>
              <a:gd name="T2" fmla="*/ 0 w 568"/>
              <a:gd name="T3" fmla="*/ 1076786 h 796"/>
              <a:gd name="T4" fmla="*/ 757852 w 568"/>
              <a:gd name="T5" fmla="*/ 0 h 796"/>
              <a:gd name="T6" fmla="*/ 795675 w 568"/>
              <a:gd name="T7" fmla="*/ 24913 h 796"/>
              <a:gd name="T8" fmla="*/ 25215 w 568"/>
              <a:gd name="T9" fmla="*/ 1101699 h 7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8" h="796">
                <a:moveTo>
                  <a:pt x="18" y="796"/>
                </a:moveTo>
                <a:lnTo>
                  <a:pt x="0" y="778"/>
                </a:lnTo>
                <a:lnTo>
                  <a:pt x="541" y="0"/>
                </a:lnTo>
                <a:lnTo>
                  <a:pt x="568" y="18"/>
                </a:lnTo>
                <a:lnTo>
                  <a:pt x="18" y="796"/>
                </a:lnTo>
                <a:close/>
              </a:path>
            </a:pathLst>
          </a:custGeom>
          <a:solidFill>
            <a:srgbClr val="7BB6E1"/>
          </a:solidFill>
          <a:ln>
            <a:noFill/>
          </a:ln>
        </p:spPr>
        <p:txBody>
          <a:bodyPr/>
          <a:lstStyle/>
          <a:p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Freeform 29"/>
          <p:cNvSpPr/>
          <p:nvPr/>
        </p:nvSpPr>
        <p:spPr bwMode="auto">
          <a:xfrm>
            <a:off x="3376613" y="3599706"/>
            <a:ext cx="811212" cy="688975"/>
          </a:xfrm>
          <a:custGeom>
            <a:avLst/>
            <a:gdLst>
              <a:gd name="T0" fmla="*/ 784468 w 578"/>
              <a:gd name="T1" fmla="*/ 689254 h 498"/>
              <a:gd name="T2" fmla="*/ 0 w 578"/>
              <a:gd name="T3" fmla="*/ 24913 h 498"/>
              <a:gd name="T4" fmla="*/ 25215 w 578"/>
              <a:gd name="T5" fmla="*/ 0 h 498"/>
              <a:gd name="T6" fmla="*/ 809683 w 578"/>
              <a:gd name="T7" fmla="*/ 664341 h 498"/>
              <a:gd name="T8" fmla="*/ 784468 w 578"/>
              <a:gd name="T9" fmla="*/ 689254 h 4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8" h="498">
                <a:moveTo>
                  <a:pt x="560" y="498"/>
                </a:moveTo>
                <a:lnTo>
                  <a:pt x="0" y="18"/>
                </a:lnTo>
                <a:lnTo>
                  <a:pt x="18" y="0"/>
                </a:lnTo>
                <a:lnTo>
                  <a:pt x="578" y="480"/>
                </a:lnTo>
                <a:lnTo>
                  <a:pt x="560" y="498"/>
                </a:lnTo>
                <a:close/>
              </a:path>
            </a:pathLst>
          </a:custGeom>
          <a:solidFill>
            <a:srgbClr val="7BB6E1"/>
          </a:solidFill>
          <a:ln>
            <a:noFill/>
          </a:ln>
        </p:spPr>
        <p:txBody>
          <a:bodyPr/>
          <a:lstStyle/>
          <a:p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Freeform 30"/>
          <p:cNvSpPr/>
          <p:nvPr/>
        </p:nvSpPr>
        <p:spPr bwMode="auto">
          <a:xfrm>
            <a:off x="4338638" y="3636218"/>
            <a:ext cx="909637" cy="714375"/>
          </a:xfrm>
          <a:custGeom>
            <a:avLst/>
            <a:gdLst>
              <a:gd name="T0" fmla="*/ 25215 w 650"/>
              <a:gd name="T1" fmla="*/ 714167 h 516"/>
              <a:gd name="T2" fmla="*/ 0 w 650"/>
              <a:gd name="T3" fmla="*/ 676798 h 516"/>
              <a:gd name="T4" fmla="*/ 885328 w 650"/>
              <a:gd name="T5" fmla="*/ 0 h 516"/>
              <a:gd name="T6" fmla="*/ 910543 w 650"/>
              <a:gd name="T7" fmla="*/ 37369 h 516"/>
              <a:gd name="T8" fmla="*/ 25215 w 650"/>
              <a:gd name="T9" fmla="*/ 714167 h 5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0" h="516">
                <a:moveTo>
                  <a:pt x="18" y="516"/>
                </a:moveTo>
                <a:lnTo>
                  <a:pt x="0" y="489"/>
                </a:lnTo>
                <a:lnTo>
                  <a:pt x="632" y="0"/>
                </a:lnTo>
                <a:lnTo>
                  <a:pt x="650" y="27"/>
                </a:lnTo>
                <a:lnTo>
                  <a:pt x="18" y="516"/>
                </a:lnTo>
                <a:close/>
              </a:path>
            </a:pathLst>
          </a:custGeom>
          <a:solidFill>
            <a:srgbClr val="7BB6E1"/>
          </a:solidFill>
          <a:ln>
            <a:noFill/>
          </a:ln>
        </p:spPr>
        <p:txBody>
          <a:bodyPr/>
          <a:lstStyle/>
          <a:p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Freeform 31"/>
          <p:cNvSpPr/>
          <p:nvPr/>
        </p:nvSpPr>
        <p:spPr bwMode="auto">
          <a:xfrm>
            <a:off x="5402263" y="3574306"/>
            <a:ext cx="1187450" cy="349250"/>
          </a:xfrm>
          <a:custGeom>
            <a:avLst/>
            <a:gdLst>
              <a:gd name="T0" fmla="*/ 1175301 w 848"/>
              <a:gd name="T1" fmla="*/ 350164 h 253"/>
              <a:gd name="T2" fmla="*/ 0 w 848"/>
              <a:gd name="T3" fmla="*/ 37369 h 253"/>
              <a:gd name="T4" fmla="*/ 12608 w 848"/>
              <a:gd name="T5" fmla="*/ 0 h 253"/>
              <a:gd name="T6" fmla="*/ 1187909 w 848"/>
              <a:gd name="T7" fmla="*/ 312795 h 253"/>
              <a:gd name="T8" fmla="*/ 1175301 w 848"/>
              <a:gd name="T9" fmla="*/ 350164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8" h="253">
                <a:moveTo>
                  <a:pt x="839" y="253"/>
                </a:moveTo>
                <a:lnTo>
                  <a:pt x="0" y="27"/>
                </a:lnTo>
                <a:lnTo>
                  <a:pt x="9" y="0"/>
                </a:lnTo>
                <a:lnTo>
                  <a:pt x="848" y="226"/>
                </a:lnTo>
                <a:lnTo>
                  <a:pt x="839" y="253"/>
                </a:lnTo>
                <a:close/>
              </a:path>
            </a:pathLst>
          </a:custGeom>
          <a:solidFill>
            <a:srgbClr val="7BB6E1"/>
          </a:solidFill>
          <a:ln>
            <a:noFill/>
          </a:ln>
        </p:spPr>
        <p:txBody>
          <a:bodyPr/>
          <a:lstStyle/>
          <a:p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Freeform 32"/>
          <p:cNvSpPr>
            <a:spLocks noEditPoints="1"/>
          </p:cNvSpPr>
          <p:nvPr/>
        </p:nvSpPr>
        <p:spPr bwMode="auto">
          <a:xfrm>
            <a:off x="3074988" y="3048843"/>
            <a:ext cx="265112" cy="249238"/>
          </a:xfrm>
          <a:custGeom>
            <a:avLst/>
            <a:gdLst>
              <a:gd name="T0" fmla="*/ 126075 w 21"/>
              <a:gd name="T1" fmla="*/ 250512 h 20"/>
              <a:gd name="T2" fmla="*/ 0 w 21"/>
              <a:gd name="T3" fmla="*/ 125256 h 20"/>
              <a:gd name="T4" fmla="*/ 126075 w 21"/>
              <a:gd name="T5" fmla="*/ 0 h 20"/>
              <a:gd name="T6" fmla="*/ 264758 w 21"/>
              <a:gd name="T7" fmla="*/ 125256 h 20"/>
              <a:gd name="T8" fmla="*/ 126075 w 21"/>
              <a:gd name="T9" fmla="*/ 250512 h 20"/>
              <a:gd name="T10" fmla="*/ 126075 w 21"/>
              <a:gd name="T11" fmla="*/ 50102 h 20"/>
              <a:gd name="T12" fmla="*/ 63038 w 21"/>
              <a:gd name="T13" fmla="*/ 125256 h 20"/>
              <a:gd name="T14" fmla="*/ 126075 w 21"/>
              <a:gd name="T15" fmla="*/ 200410 h 20"/>
              <a:gd name="T16" fmla="*/ 201720 w 21"/>
              <a:gd name="T17" fmla="*/ 125256 h 20"/>
              <a:gd name="T18" fmla="*/ 126075 w 21"/>
              <a:gd name="T19" fmla="*/ 50102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" h="20">
                <a:moveTo>
                  <a:pt x="10" y="20"/>
                </a:moveTo>
                <a:cubicBezTo>
                  <a:pt x="5" y="20"/>
                  <a:pt x="0" y="15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1" y="4"/>
                  <a:pt x="21" y="10"/>
                </a:cubicBezTo>
                <a:cubicBezTo>
                  <a:pt x="21" y="15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5" y="7"/>
                  <a:pt x="5" y="10"/>
                </a:cubicBezTo>
                <a:cubicBezTo>
                  <a:pt x="5" y="13"/>
                  <a:pt x="7" y="16"/>
                  <a:pt x="10" y="16"/>
                </a:cubicBezTo>
                <a:cubicBezTo>
                  <a:pt x="14" y="16"/>
                  <a:pt x="16" y="13"/>
                  <a:pt x="16" y="10"/>
                </a:cubicBezTo>
                <a:cubicBezTo>
                  <a:pt x="16" y="7"/>
                  <a:pt x="14" y="4"/>
                  <a:pt x="10" y="4"/>
                </a:cubicBezTo>
                <a:close/>
              </a:path>
            </a:pathLst>
          </a:custGeom>
          <a:solidFill>
            <a:srgbClr val="2A428D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FFCC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Freeform 33"/>
          <p:cNvSpPr>
            <a:spLocks noEditPoints="1"/>
          </p:cNvSpPr>
          <p:nvPr/>
        </p:nvSpPr>
        <p:spPr bwMode="auto">
          <a:xfrm>
            <a:off x="2138363" y="3725118"/>
            <a:ext cx="252412" cy="250825"/>
          </a:xfrm>
          <a:custGeom>
            <a:avLst/>
            <a:gdLst>
              <a:gd name="T0" fmla="*/ 126075 w 20"/>
              <a:gd name="T1" fmla="*/ 250512 h 20"/>
              <a:gd name="T2" fmla="*/ 0 w 20"/>
              <a:gd name="T3" fmla="*/ 125256 h 20"/>
              <a:gd name="T4" fmla="*/ 126075 w 20"/>
              <a:gd name="T5" fmla="*/ 0 h 20"/>
              <a:gd name="T6" fmla="*/ 252150 w 20"/>
              <a:gd name="T7" fmla="*/ 125256 h 20"/>
              <a:gd name="T8" fmla="*/ 126075 w 20"/>
              <a:gd name="T9" fmla="*/ 250512 h 20"/>
              <a:gd name="T10" fmla="*/ 126075 w 20"/>
              <a:gd name="T11" fmla="*/ 50102 h 20"/>
              <a:gd name="T12" fmla="*/ 63038 w 20"/>
              <a:gd name="T13" fmla="*/ 125256 h 20"/>
              <a:gd name="T14" fmla="*/ 126075 w 20"/>
              <a:gd name="T15" fmla="*/ 187884 h 20"/>
              <a:gd name="T16" fmla="*/ 201720 w 20"/>
              <a:gd name="T17" fmla="*/ 125256 h 20"/>
              <a:gd name="T18" fmla="*/ 126075 w 20"/>
              <a:gd name="T19" fmla="*/ 50102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5" y="20"/>
                  <a:pt x="0" y="15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5" y="6"/>
                  <a:pt x="5" y="10"/>
                </a:cubicBezTo>
                <a:cubicBezTo>
                  <a:pt x="5" y="13"/>
                  <a:pt x="7" y="15"/>
                  <a:pt x="10" y="15"/>
                </a:cubicBezTo>
                <a:cubicBezTo>
                  <a:pt x="13" y="15"/>
                  <a:pt x="16" y="13"/>
                  <a:pt x="16" y="10"/>
                </a:cubicBezTo>
                <a:cubicBezTo>
                  <a:pt x="16" y="6"/>
                  <a:pt x="13" y="4"/>
                  <a:pt x="10" y="4"/>
                </a:cubicBezTo>
                <a:close/>
              </a:path>
            </a:pathLst>
          </a:custGeom>
          <a:solidFill>
            <a:srgbClr val="2A428D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FFCC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Freeform 34"/>
          <p:cNvSpPr>
            <a:spLocks noEditPoints="1"/>
          </p:cNvSpPr>
          <p:nvPr/>
        </p:nvSpPr>
        <p:spPr bwMode="auto">
          <a:xfrm>
            <a:off x="3806825" y="3750518"/>
            <a:ext cx="254000" cy="261938"/>
          </a:xfrm>
          <a:custGeom>
            <a:avLst/>
            <a:gdLst>
              <a:gd name="T0" fmla="*/ 126776 w 20"/>
              <a:gd name="T1" fmla="*/ 262968 h 21"/>
              <a:gd name="T2" fmla="*/ 0 w 20"/>
              <a:gd name="T3" fmla="*/ 125223 h 21"/>
              <a:gd name="T4" fmla="*/ 126776 w 20"/>
              <a:gd name="T5" fmla="*/ 0 h 21"/>
              <a:gd name="T6" fmla="*/ 253552 w 20"/>
              <a:gd name="T7" fmla="*/ 125223 h 21"/>
              <a:gd name="T8" fmla="*/ 126776 w 20"/>
              <a:gd name="T9" fmla="*/ 262968 h 21"/>
              <a:gd name="T10" fmla="*/ 126776 w 20"/>
              <a:gd name="T11" fmla="*/ 62611 h 21"/>
              <a:gd name="T12" fmla="*/ 50710 w 20"/>
              <a:gd name="T13" fmla="*/ 125223 h 21"/>
              <a:gd name="T14" fmla="*/ 126776 w 20"/>
              <a:gd name="T15" fmla="*/ 200357 h 21"/>
              <a:gd name="T16" fmla="*/ 202842 w 20"/>
              <a:gd name="T17" fmla="*/ 125223 h 21"/>
              <a:gd name="T18" fmla="*/ 126776 w 20"/>
              <a:gd name="T19" fmla="*/ 62611 h 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1">
                <a:moveTo>
                  <a:pt x="10" y="21"/>
                </a:moveTo>
                <a:cubicBezTo>
                  <a:pt x="4" y="21"/>
                  <a:pt x="0" y="16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15" y="0"/>
                  <a:pt x="20" y="5"/>
                  <a:pt x="20" y="10"/>
                </a:cubicBezTo>
                <a:cubicBezTo>
                  <a:pt x="20" y="16"/>
                  <a:pt x="15" y="21"/>
                  <a:pt x="10" y="21"/>
                </a:cubicBezTo>
                <a:close/>
                <a:moveTo>
                  <a:pt x="10" y="5"/>
                </a:moveTo>
                <a:cubicBezTo>
                  <a:pt x="7" y="5"/>
                  <a:pt x="4" y="7"/>
                  <a:pt x="4" y="10"/>
                </a:cubicBezTo>
                <a:cubicBezTo>
                  <a:pt x="4" y="14"/>
                  <a:pt x="7" y="16"/>
                  <a:pt x="10" y="16"/>
                </a:cubicBezTo>
                <a:cubicBezTo>
                  <a:pt x="13" y="16"/>
                  <a:pt x="16" y="14"/>
                  <a:pt x="16" y="10"/>
                </a:cubicBezTo>
                <a:cubicBezTo>
                  <a:pt x="16" y="7"/>
                  <a:pt x="13" y="5"/>
                  <a:pt x="10" y="5"/>
                </a:cubicBezTo>
                <a:close/>
              </a:path>
            </a:pathLst>
          </a:custGeom>
          <a:solidFill>
            <a:srgbClr val="2A428D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FFCC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Freeform 35"/>
          <p:cNvSpPr>
            <a:spLocks noEditPoints="1"/>
          </p:cNvSpPr>
          <p:nvPr/>
        </p:nvSpPr>
        <p:spPr bwMode="auto">
          <a:xfrm>
            <a:off x="4830763" y="4187081"/>
            <a:ext cx="254000" cy="250825"/>
          </a:xfrm>
          <a:custGeom>
            <a:avLst/>
            <a:gdLst>
              <a:gd name="T0" fmla="*/ 126776 w 20"/>
              <a:gd name="T1" fmla="*/ 250512 h 20"/>
              <a:gd name="T2" fmla="*/ 0 w 20"/>
              <a:gd name="T3" fmla="*/ 125256 h 20"/>
              <a:gd name="T4" fmla="*/ 126776 w 20"/>
              <a:gd name="T5" fmla="*/ 0 h 20"/>
              <a:gd name="T6" fmla="*/ 253552 w 20"/>
              <a:gd name="T7" fmla="*/ 125256 h 20"/>
              <a:gd name="T8" fmla="*/ 126776 w 20"/>
              <a:gd name="T9" fmla="*/ 250512 h 20"/>
              <a:gd name="T10" fmla="*/ 126776 w 20"/>
              <a:gd name="T11" fmla="*/ 50102 h 20"/>
              <a:gd name="T12" fmla="*/ 50710 w 20"/>
              <a:gd name="T13" fmla="*/ 125256 h 20"/>
              <a:gd name="T14" fmla="*/ 126776 w 20"/>
              <a:gd name="T15" fmla="*/ 187884 h 20"/>
              <a:gd name="T16" fmla="*/ 202842 w 20"/>
              <a:gd name="T17" fmla="*/ 125256 h 20"/>
              <a:gd name="T18" fmla="*/ 126776 w 20"/>
              <a:gd name="T19" fmla="*/ 50102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4" y="20"/>
                  <a:pt x="0" y="15"/>
                  <a:pt x="0" y="10"/>
                </a:cubicBezTo>
                <a:cubicBezTo>
                  <a:pt x="0" y="4"/>
                  <a:pt x="4" y="0"/>
                  <a:pt x="10" y="0"/>
                </a:cubicBezTo>
                <a:cubicBezTo>
                  <a:pt x="15" y="0"/>
                  <a:pt x="20" y="4"/>
                  <a:pt x="20" y="10"/>
                </a:cubicBezTo>
                <a:cubicBezTo>
                  <a:pt x="20" y="15"/>
                  <a:pt x="15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13"/>
                  <a:pt x="7" y="15"/>
                  <a:pt x="10" y="15"/>
                </a:cubicBezTo>
                <a:cubicBezTo>
                  <a:pt x="13" y="15"/>
                  <a:pt x="16" y="13"/>
                  <a:pt x="16" y="10"/>
                </a:cubicBezTo>
                <a:cubicBezTo>
                  <a:pt x="16" y="7"/>
                  <a:pt x="13" y="4"/>
                  <a:pt x="10" y="4"/>
                </a:cubicBezTo>
                <a:close/>
              </a:path>
            </a:pathLst>
          </a:custGeom>
          <a:solidFill>
            <a:srgbClr val="2A428D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FFCC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Freeform 36"/>
          <p:cNvSpPr>
            <a:spLocks noEditPoints="1"/>
          </p:cNvSpPr>
          <p:nvPr/>
        </p:nvSpPr>
        <p:spPr bwMode="auto">
          <a:xfrm>
            <a:off x="5818188" y="3236168"/>
            <a:ext cx="252412" cy="250825"/>
          </a:xfrm>
          <a:custGeom>
            <a:avLst/>
            <a:gdLst>
              <a:gd name="T0" fmla="*/ 126776 w 20"/>
              <a:gd name="T1" fmla="*/ 250512 h 20"/>
              <a:gd name="T2" fmla="*/ 0 w 20"/>
              <a:gd name="T3" fmla="*/ 125256 h 20"/>
              <a:gd name="T4" fmla="*/ 126776 w 20"/>
              <a:gd name="T5" fmla="*/ 0 h 20"/>
              <a:gd name="T6" fmla="*/ 253552 w 20"/>
              <a:gd name="T7" fmla="*/ 125256 h 20"/>
              <a:gd name="T8" fmla="*/ 126776 w 20"/>
              <a:gd name="T9" fmla="*/ 250512 h 20"/>
              <a:gd name="T10" fmla="*/ 126776 w 20"/>
              <a:gd name="T11" fmla="*/ 62628 h 20"/>
              <a:gd name="T12" fmla="*/ 63388 w 20"/>
              <a:gd name="T13" fmla="*/ 125256 h 20"/>
              <a:gd name="T14" fmla="*/ 126776 w 20"/>
              <a:gd name="T15" fmla="*/ 200410 h 20"/>
              <a:gd name="T16" fmla="*/ 202842 w 20"/>
              <a:gd name="T17" fmla="*/ 125256 h 20"/>
              <a:gd name="T18" fmla="*/ 126776 w 20"/>
              <a:gd name="T19" fmla="*/ 62628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5" y="20"/>
                  <a:pt x="0" y="16"/>
                  <a:pt x="0" y="10"/>
                </a:cubicBezTo>
                <a:cubicBezTo>
                  <a:pt x="0" y="5"/>
                  <a:pt x="5" y="0"/>
                  <a:pt x="10" y="0"/>
                </a:cubicBezTo>
                <a:cubicBezTo>
                  <a:pt x="16" y="0"/>
                  <a:pt x="20" y="5"/>
                  <a:pt x="20" y="10"/>
                </a:cubicBezTo>
                <a:cubicBezTo>
                  <a:pt x="20" y="16"/>
                  <a:pt x="16" y="20"/>
                  <a:pt x="10" y="20"/>
                </a:cubicBezTo>
                <a:close/>
                <a:moveTo>
                  <a:pt x="10" y="5"/>
                </a:moveTo>
                <a:cubicBezTo>
                  <a:pt x="7" y="5"/>
                  <a:pt x="5" y="7"/>
                  <a:pt x="5" y="10"/>
                </a:cubicBezTo>
                <a:cubicBezTo>
                  <a:pt x="5" y="14"/>
                  <a:pt x="7" y="16"/>
                  <a:pt x="10" y="16"/>
                </a:cubicBezTo>
                <a:cubicBezTo>
                  <a:pt x="14" y="16"/>
                  <a:pt x="16" y="14"/>
                  <a:pt x="16" y="10"/>
                </a:cubicBezTo>
                <a:cubicBezTo>
                  <a:pt x="16" y="7"/>
                  <a:pt x="14" y="5"/>
                  <a:pt x="10" y="5"/>
                </a:cubicBezTo>
                <a:close/>
              </a:path>
            </a:pathLst>
          </a:custGeom>
          <a:solidFill>
            <a:srgbClr val="2A428D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FFCC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Freeform 37"/>
          <p:cNvSpPr>
            <a:spLocks noEditPoints="1"/>
          </p:cNvSpPr>
          <p:nvPr/>
        </p:nvSpPr>
        <p:spPr bwMode="auto">
          <a:xfrm>
            <a:off x="7221538" y="3236168"/>
            <a:ext cx="254000" cy="250825"/>
          </a:xfrm>
          <a:custGeom>
            <a:avLst/>
            <a:gdLst>
              <a:gd name="T0" fmla="*/ 126776 w 20"/>
              <a:gd name="T1" fmla="*/ 250512 h 20"/>
              <a:gd name="T2" fmla="*/ 0 w 20"/>
              <a:gd name="T3" fmla="*/ 125256 h 20"/>
              <a:gd name="T4" fmla="*/ 126776 w 20"/>
              <a:gd name="T5" fmla="*/ 0 h 20"/>
              <a:gd name="T6" fmla="*/ 253552 w 20"/>
              <a:gd name="T7" fmla="*/ 125256 h 20"/>
              <a:gd name="T8" fmla="*/ 126776 w 20"/>
              <a:gd name="T9" fmla="*/ 250512 h 20"/>
              <a:gd name="T10" fmla="*/ 126776 w 20"/>
              <a:gd name="T11" fmla="*/ 62628 h 20"/>
              <a:gd name="T12" fmla="*/ 50710 w 20"/>
              <a:gd name="T13" fmla="*/ 125256 h 20"/>
              <a:gd name="T14" fmla="*/ 126776 w 20"/>
              <a:gd name="T15" fmla="*/ 200410 h 20"/>
              <a:gd name="T16" fmla="*/ 202842 w 20"/>
              <a:gd name="T17" fmla="*/ 125256 h 20"/>
              <a:gd name="T18" fmla="*/ 126776 w 20"/>
              <a:gd name="T19" fmla="*/ 62628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4" y="20"/>
                  <a:pt x="0" y="16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15" y="0"/>
                  <a:pt x="20" y="5"/>
                  <a:pt x="20" y="10"/>
                </a:cubicBezTo>
                <a:cubicBezTo>
                  <a:pt x="20" y="16"/>
                  <a:pt x="15" y="20"/>
                  <a:pt x="10" y="20"/>
                </a:cubicBezTo>
                <a:close/>
                <a:moveTo>
                  <a:pt x="10" y="5"/>
                </a:moveTo>
                <a:cubicBezTo>
                  <a:pt x="7" y="5"/>
                  <a:pt x="4" y="7"/>
                  <a:pt x="4" y="10"/>
                </a:cubicBezTo>
                <a:cubicBezTo>
                  <a:pt x="4" y="14"/>
                  <a:pt x="7" y="16"/>
                  <a:pt x="10" y="16"/>
                </a:cubicBezTo>
                <a:cubicBezTo>
                  <a:pt x="13" y="16"/>
                  <a:pt x="16" y="14"/>
                  <a:pt x="16" y="10"/>
                </a:cubicBezTo>
                <a:cubicBezTo>
                  <a:pt x="16" y="7"/>
                  <a:pt x="13" y="5"/>
                  <a:pt x="10" y="5"/>
                </a:cubicBezTo>
                <a:close/>
              </a:path>
            </a:pathLst>
          </a:custGeom>
          <a:solidFill>
            <a:srgbClr val="2A428D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FFCC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Freeform 38"/>
          <p:cNvSpPr/>
          <p:nvPr/>
        </p:nvSpPr>
        <p:spPr bwMode="auto">
          <a:xfrm>
            <a:off x="923925" y="3912443"/>
            <a:ext cx="1290638" cy="1314450"/>
          </a:xfrm>
          <a:custGeom>
            <a:avLst/>
            <a:gdLst>
              <a:gd name="T0" fmla="*/ 37823 w 921"/>
              <a:gd name="T1" fmla="*/ 1314842 h 950"/>
              <a:gd name="T2" fmla="*/ 0 w 921"/>
              <a:gd name="T3" fmla="*/ 1289929 h 950"/>
              <a:gd name="T4" fmla="*/ 1264955 w 921"/>
              <a:gd name="T5" fmla="*/ 0 h 950"/>
              <a:gd name="T6" fmla="*/ 1290170 w 921"/>
              <a:gd name="T7" fmla="*/ 26297 h 950"/>
              <a:gd name="T8" fmla="*/ 37823 w 921"/>
              <a:gd name="T9" fmla="*/ 1314842 h 9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21" h="950">
                <a:moveTo>
                  <a:pt x="27" y="950"/>
                </a:moveTo>
                <a:lnTo>
                  <a:pt x="0" y="932"/>
                </a:lnTo>
                <a:lnTo>
                  <a:pt x="903" y="0"/>
                </a:lnTo>
                <a:lnTo>
                  <a:pt x="921" y="19"/>
                </a:lnTo>
                <a:lnTo>
                  <a:pt x="27" y="950"/>
                </a:lnTo>
                <a:close/>
              </a:path>
            </a:pathLst>
          </a:custGeom>
          <a:solidFill>
            <a:srgbClr val="2A428D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FFCC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Freeform 39"/>
          <p:cNvSpPr/>
          <p:nvPr/>
        </p:nvSpPr>
        <p:spPr bwMode="auto">
          <a:xfrm>
            <a:off x="2328863" y="3199656"/>
            <a:ext cx="796925" cy="587375"/>
          </a:xfrm>
          <a:custGeom>
            <a:avLst/>
            <a:gdLst>
              <a:gd name="T0" fmla="*/ 25215 w 569"/>
              <a:gd name="T1" fmla="*/ 588219 h 425"/>
              <a:gd name="T2" fmla="*/ 0 w 569"/>
              <a:gd name="T3" fmla="*/ 563306 h 425"/>
              <a:gd name="T4" fmla="*/ 771861 w 569"/>
              <a:gd name="T5" fmla="*/ 0 h 425"/>
              <a:gd name="T6" fmla="*/ 797076 w 569"/>
              <a:gd name="T7" fmla="*/ 24913 h 425"/>
              <a:gd name="T8" fmla="*/ 25215 w 569"/>
              <a:gd name="T9" fmla="*/ 588219 h 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9" h="425">
                <a:moveTo>
                  <a:pt x="18" y="425"/>
                </a:moveTo>
                <a:lnTo>
                  <a:pt x="0" y="407"/>
                </a:lnTo>
                <a:lnTo>
                  <a:pt x="551" y="0"/>
                </a:lnTo>
                <a:lnTo>
                  <a:pt x="569" y="18"/>
                </a:lnTo>
                <a:lnTo>
                  <a:pt x="18" y="425"/>
                </a:lnTo>
                <a:close/>
              </a:path>
            </a:pathLst>
          </a:custGeom>
          <a:solidFill>
            <a:srgbClr val="2A428D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FFCC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Freeform 40"/>
          <p:cNvSpPr/>
          <p:nvPr/>
        </p:nvSpPr>
        <p:spPr bwMode="auto">
          <a:xfrm>
            <a:off x="3289300" y="3199656"/>
            <a:ext cx="581025" cy="625475"/>
          </a:xfrm>
          <a:custGeom>
            <a:avLst/>
            <a:gdLst>
              <a:gd name="T0" fmla="*/ 556132 w 415"/>
              <a:gd name="T1" fmla="*/ 625588 h 452"/>
              <a:gd name="T2" fmla="*/ 0 w 415"/>
              <a:gd name="T3" fmla="*/ 37369 h 452"/>
              <a:gd name="T4" fmla="*/ 25215 w 415"/>
              <a:gd name="T5" fmla="*/ 0 h 452"/>
              <a:gd name="T6" fmla="*/ 581347 w 415"/>
              <a:gd name="T7" fmla="*/ 600675 h 452"/>
              <a:gd name="T8" fmla="*/ 556132 w 415"/>
              <a:gd name="T9" fmla="*/ 625588 h 4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5" h="452">
                <a:moveTo>
                  <a:pt x="397" y="452"/>
                </a:moveTo>
                <a:lnTo>
                  <a:pt x="0" y="27"/>
                </a:lnTo>
                <a:lnTo>
                  <a:pt x="18" y="0"/>
                </a:lnTo>
                <a:lnTo>
                  <a:pt x="415" y="434"/>
                </a:lnTo>
                <a:lnTo>
                  <a:pt x="397" y="452"/>
                </a:lnTo>
                <a:close/>
              </a:path>
            </a:pathLst>
          </a:custGeom>
          <a:solidFill>
            <a:srgbClr val="2A428D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FFCC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Freeform 41"/>
          <p:cNvSpPr/>
          <p:nvPr/>
        </p:nvSpPr>
        <p:spPr bwMode="auto">
          <a:xfrm>
            <a:off x="4022725" y="3899743"/>
            <a:ext cx="833438" cy="401638"/>
          </a:xfrm>
          <a:custGeom>
            <a:avLst/>
            <a:gdLst>
              <a:gd name="T0" fmla="*/ 820890 w 595"/>
              <a:gd name="T1" fmla="*/ 401373 h 290"/>
              <a:gd name="T2" fmla="*/ 0 w 595"/>
              <a:gd name="T3" fmla="*/ 38753 h 290"/>
              <a:gd name="T4" fmla="*/ 12608 w 595"/>
              <a:gd name="T5" fmla="*/ 0 h 290"/>
              <a:gd name="T6" fmla="*/ 833498 w 595"/>
              <a:gd name="T7" fmla="*/ 364004 h 290"/>
              <a:gd name="T8" fmla="*/ 820890 w 595"/>
              <a:gd name="T9" fmla="*/ 401373 h 2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95" h="290">
                <a:moveTo>
                  <a:pt x="586" y="290"/>
                </a:moveTo>
                <a:lnTo>
                  <a:pt x="0" y="28"/>
                </a:lnTo>
                <a:lnTo>
                  <a:pt x="9" y="0"/>
                </a:lnTo>
                <a:lnTo>
                  <a:pt x="595" y="263"/>
                </a:lnTo>
                <a:lnTo>
                  <a:pt x="586" y="290"/>
                </a:lnTo>
                <a:close/>
              </a:path>
            </a:pathLst>
          </a:custGeom>
          <a:solidFill>
            <a:srgbClr val="2A428D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FFCC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" name="Freeform 42"/>
          <p:cNvSpPr/>
          <p:nvPr/>
        </p:nvSpPr>
        <p:spPr bwMode="auto">
          <a:xfrm>
            <a:off x="5033963" y="3410793"/>
            <a:ext cx="847725" cy="877888"/>
          </a:xfrm>
          <a:custGeom>
            <a:avLst/>
            <a:gdLst>
              <a:gd name="T0" fmla="*/ 37823 w 605"/>
              <a:gd name="T1" fmla="*/ 877484 h 634"/>
              <a:gd name="T2" fmla="*/ 0 w 605"/>
              <a:gd name="T3" fmla="*/ 852571 h 634"/>
              <a:gd name="T4" fmla="*/ 820890 w 605"/>
              <a:gd name="T5" fmla="*/ 0 h 634"/>
              <a:gd name="T6" fmla="*/ 847506 w 605"/>
              <a:gd name="T7" fmla="*/ 26297 h 634"/>
              <a:gd name="T8" fmla="*/ 37823 w 605"/>
              <a:gd name="T9" fmla="*/ 877484 h 6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5" h="634">
                <a:moveTo>
                  <a:pt x="27" y="634"/>
                </a:moveTo>
                <a:lnTo>
                  <a:pt x="0" y="616"/>
                </a:lnTo>
                <a:lnTo>
                  <a:pt x="586" y="0"/>
                </a:lnTo>
                <a:lnTo>
                  <a:pt x="605" y="19"/>
                </a:lnTo>
                <a:lnTo>
                  <a:pt x="27" y="634"/>
                </a:lnTo>
                <a:close/>
              </a:path>
            </a:pathLst>
          </a:custGeom>
          <a:solidFill>
            <a:srgbClr val="2A428D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FFCC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Rectangle 43"/>
          <p:cNvSpPr>
            <a:spLocks noChangeArrowheads="1"/>
          </p:cNvSpPr>
          <p:nvPr/>
        </p:nvSpPr>
        <p:spPr bwMode="auto">
          <a:xfrm>
            <a:off x="6045200" y="3348881"/>
            <a:ext cx="1201738" cy="36512"/>
          </a:xfrm>
          <a:prstGeom prst="rect">
            <a:avLst/>
          </a:prstGeom>
          <a:solidFill>
            <a:srgbClr val="2A428D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FFCC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360487" y="2604343"/>
            <a:ext cx="124459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7BB6E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34%</a:t>
            </a:r>
            <a:endParaRPr lang="zh-CN" altLang="en-US" sz="3600" dirty="0">
              <a:solidFill>
                <a:srgbClr val="7BB6E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408738" y="1845518"/>
            <a:ext cx="1238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79%</a:t>
            </a:r>
            <a:endParaRPr lang="zh-CN" altLang="en-US" sz="3600" dirty="0">
              <a:solidFill>
                <a:srgbClr val="263238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657475" y="1986806"/>
            <a:ext cx="12382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2A428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63%</a:t>
            </a:r>
            <a:endParaRPr lang="zh-CN" altLang="en-US" sz="3600" dirty="0">
              <a:solidFill>
                <a:srgbClr val="2A428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911225" y="1845518"/>
            <a:ext cx="12700" cy="3937000"/>
          </a:xfrm>
          <a:prstGeom prst="line">
            <a:avLst/>
          </a:prstGeom>
          <a:ln w="28575">
            <a:solidFill>
              <a:srgbClr val="B9C4C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63563" y="5503118"/>
            <a:ext cx="7164387" cy="0"/>
          </a:xfrm>
          <a:prstGeom prst="line">
            <a:avLst/>
          </a:prstGeom>
          <a:ln w="28575">
            <a:solidFill>
              <a:srgbClr val="B9C4C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50888" y="5711081"/>
            <a:ext cx="3754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B9C4CB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</a:t>
            </a:r>
            <a:endParaRPr lang="zh-CN" altLang="en-US" sz="2400" dirty="0">
              <a:solidFill>
                <a:srgbClr val="B9C4CB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9" name="Rectangle 51"/>
          <p:cNvSpPr/>
          <p:nvPr/>
        </p:nvSpPr>
        <p:spPr>
          <a:xfrm>
            <a:off x="8267700" y="1817111"/>
            <a:ext cx="3228975" cy="95250"/>
          </a:xfrm>
          <a:prstGeom prst="rect">
            <a:avLst/>
          </a:prstGeom>
          <a:solidFill>
            <a:srgbClr val="2A4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103754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0" name="Rectangle 52"/>
          <p:cNvSpPr/>
          <p:nvPr/>
        </p:nvSpPr>
        <p:spPr>
          <a:xfrm>
            <a:off x="8281988" y="5684270"/>
            <a:ext cx="3228975" cy="100013"/>
          </a:xfrm>
          <a:prstGeom prst="rect">
            <a:avLst/>
          </a:prstGeom>
          <a:solidFill>
            <a:srgbClr val="2A4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TextBox 53"/>
          <p:cNvSpPr txBox="1">
            <a:spLocks noChangeArrowheads="1"/>
          </p:cNvSpPr>
          <p:nvPr/>
        </p:nvSpPr>
        <p:spPr bwMode="auto">
          <a:xfrm>
            <a:off x="8282305" y="2414011"/>
            <a:ext cx="3262313" cy="203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altLang="ja-JP" dirty="0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words </a:t>
            </a:r>
            <a:r>
              <a:rPr lang="en-US" altLang="ja-JP" dirty="0" err="1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here,according</a:t>
            </a:r>
            <a:r>
              <a:rPr lang="en-US" altLang="ja-JP" dirty="0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to your need to draw the text box </a:t>
            </a:r>
            <a:r>
              <a:rPr lang="en-US" altLang="ja-JP" dirty="0" err="1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size.Please</a:t>
            </a:r>
            <a:r>
              <a:rPr lang="en-US" altLang="ja-JP" dirty="0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read the instructions and more work at the end of the manual template.</a:t>
            </a:r>
            <a:endParaRPr lang="en-US" altLang="ja-JP" dirty="0">
              <a:solidFill>
                <a:srgbClr val="263238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2" name="TextBox 54"/>
          <p:cNvSpPr txBox="1">
            <a:spLocks noChangeArrowheads="1"/>
          </p:cNvSpPr>
          <p:nvPr/>
        </p:nvSpPr>
        <p:spPr bwMode="auto">
          <a:xfrm>
            <a:off x="8280400" y="1266248"/>
            <a:ext cx="3230563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ja-JP" sz="2800" b="1" dirty="0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</a:t>
            </a:r>
            <a:endParaRPr lang="en-US" altLang="ja-JP" sz="2800" b="1" dirty="0">
              <a:solidFill>
                <a:srgbClr val="263238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312592" y="293817"/>
            <a:ext cx="4125720" cy="595108"/>
          </a:xfrm>
          <a:prstGeom prst="rect">
            <a:avLst/>
          </a:prstGeom>
          <a:solidFill>
            <a:schemeClr val="bg1"/>
          </a:solidFill>
          <a:ln w="3175">
            <a:solidFill>
              <a:srgbClr val="7BB6E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49172" y="329761"/>
            <a:ext cx="3459986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</a:t>
            </a:r>
            <a: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title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here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0" y="223881"/>
            <a:ext cx="209550" cy="793257"/>
          </a:xfrm>
          <a:prstGeom prst="rect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74037" y="109581"/>
            <a:ext cx="12041763" cy="6618862"/>
          </a:xfrm>
          <a:prstGeom prst="rect">
            <a:avLst/>
          </a:prstGeom>
          <a:noFill/>
          <a:ln>
            <a:solidFill>
              <a:srgbClr val="7BB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279650" y="3057157"/>
            <a:ext cx="365125" cy="1555750"/>
          </a:xfrm>
          <a:prstGeom prst="rect">
            <a:avLst/>
          </a:prstGeom>
          <a:solidFill>
            <a:srgbClr val="2A428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4704982"/>
            <a:ext cx="12192000" cy="2156286"/>
          </a:xfrm>
          <a:prstGeom prst="rect">
            <a:avLst/>
          </a:prstGeom>
          <a:solidFill>
            <a:srgbClr val="263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文本框 260"/>
          <p:cNvSpPr txBox="1">
            <a:spLocks noChangeArrowheads="1"/>
          </p:cNvSpPr>
          <p:nvPr/>
        </p:nvSpPr>
        <p:spPr bwMode="auto">
          <a:xfrm>
            <a:off x="2212975" y="4743082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endParaRPr lang="zh-CN" altLang="en-US" sz="160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文本框 261"/>
          <p:cNvSpPr txBox="1">
            <a:spLocks noChangeArrowheads="1"/>
          </p:cNvSpPr>
          <p:nvPr/>
        </p:nvSpPr>
        <p:spPr bwMode="auto">
          <a:xfrm>
            <a:off x="2878138" y="4743082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endParaRPr lang="zh-CN" altLang="en-US" sz="160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文本框 262"/>
          <p:cNvSpPr txBox="1">
            <a:spLocks noChangeArrowheads="1"/>
          </p:cNvSpPr>
          <p:nvPr/>
        </p:nvSpPr>
        <p:spPr bwMode="auto">
          <a:xfrm>
            <a:off x="3543300" y="4743082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endParaRPr lang="zh-CN" altLang="en-US" sz="160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文本框 263"/>
          <p:cNvSpPr txBox="1">
            <a:spLocks noChangeArrowheads="1"/>
          </p:cNvSpPr>
          <p:nvPr/>
        </p:nvSpPr>
        <p:spPr bwMode="auto">
          <a:xfrm>
            <a:off x="4208463" y="4743082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endParaRPr lang="zh-CN" altLang="en-US" sz="160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文本框 264"/>
          <p:cNvSpPr txBox="1">
            <a:spLocks noChangeArrowheads="1"/>
          </p:cNvSpPr>
          <p:nvPr/>
        </p:nvSpPr>
        <p:spPr bwMode="auto">
          <a:xfrm>
            <a:off x="4873625" y="4743082"/>
            <a:ext cx="5000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endParaRPr lang="zh-CN" altLang="en-US" sz="160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文本框 265"/>
          <p:cNvSpPr txBox="1">
            <a:spLocks noChangeArrowheads="1"/>
          </p:cNvSpPr>
          <p:nvPr/>
        </p:nvSpPr>
        <p:spPr bwMode="auto">
          <a:xfrm>
            <a:off x="5538788" y="4743082"/>
            <a:ext cx="5000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endParaRPr lang="zh-CN" altLang="en-US" sz="160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文本框 266"/>
          <p:cNvSpPr txBox="1">
            <a:spLocks noChangeArrowheads="1"/>
          </p:cNvSpPr>
          <p:nvPr/>
        </p:nvSpPr>
        <p:spPr bwMode="auto">
          <a:xfrm>
            <a:off x="6203950" y="4743082"/>
            <a:ext cx="5000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endParaRPr lang="zh-CN" altLang="en-US" sz="160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文本框 267"/>
          <p:cNvSpPr txBox="1">
            <a:spLocks noChangeArrowheads="1"/>
          </p:cNvSpPr>
          <p:nvPr/>
        </p:nvSpPr>
        <p:spPr bwMode="auto">
          <a:xfrm>
            <a:off x="6869113" y="4743082"/>
            <a:ext cx="5000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endParaRPr lang="zh-CN" altLang="en-US" sz="160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文本框 268"/>
          <p:cNvSpPr txBox="1">
            <a:spLocks noChangeArrowheads="1"/>
          </p:cNvSpPr>
          <p:nvPr/>
        </p:nvSpPr>
        <p:spPr bwMode="auto">
          <a:xfrm>
            <a:off x="7534275" y="4743082"/>
            <a:ext cx="5000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endParaRPr lang="zh-CN" altLang="en-US" sz="160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文本框 269"/>
          <p:cNvSpPr txBox="1">
            <a:spLocks noChangeArrowheads="1"/>
          </p:cNvSpPr>
          <p:nvPr/>
        </p:nvSpPr>
        <p:spPr bwMode="auto">
          <a:xfrm>
            <a:off x="8201025" y="4743082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endParaRPr lang="zh-CN" altLang="en-US" sz="160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文本框 270"/>
          <p:cNvSpPr txBox="1">
            <a:spLocks noChangeArrowheads="1"/>
          </p:cNvSpPr>
          <p:nvPr/>
        </p:nvSpPr>
        <p:spPr bwMode="auto">
          <a:xfrm>
            <a:off x="8866188" y="4743082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endParaRPr lang="zh-CN" altLang="en-US" sz="160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文本框 271"/>
          <p:cNvSpPr txBox="1">
            <a:spLocks noChangeArrowheads="1"/>
          </p:cNvSpPr>
          <p:nvPr/>
        </p:nvSpPr>
        <p:spPr bwMode="auto">
          <a:xfrm>
            <a:off x="9531350" y="4743082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endParaRPr lang="zh-CN" altLang="en-US" sz="160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文本框 315"/>
          <p:cNvSpPr txBox="1">
            <a:spLocks noChangeArrowheads="1"/>
          </p:cNvSpPr>
          <p:nvPr/>
        </p:nvSpPr>
        <p:spPr bwMode="auto">
          <a:xfrm>
            <a:off x="1524000" y="5389195"/>
            <a:ext cx="1852613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TOTAL</a:t>
            </a:r>
            <a:endParaRPr lang="zh-CN" altLang="en-US" sz="360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3535363" y="5389195"/>
            <a:ext cx="19081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1,920,000</a:t>
            </a:r>
            <a:endParaRPr lang="zh-CN" altLang="en-US" sz="280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文本框 323"/>
          <p:cNvSpPr txBox="1">
            <a:spLocks noChangeArrowheads="1"/>
          </p:cNvSpPr>
          <p:nvPr/>
        </p:nvSpPr>
        <p:spPr bwMode="auto">
          <a:xfrm>
            <a:off x="5710238" y="5217745"/>
            <a:ext cx="5494337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None/>
              <a:defRPr/>
            </a:pPr>
            <a:r>
              <a:rPr lang="zh-CN" altLang="en-US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words here,according to your need to draw the text box size.Please read the instructions and more work at the end of the manual template.</a:t>
            </a:r>
            <a:endParaRPr lang="zh-CN" altLang="en-US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buNone/>
              <a:defRPr/>
            </a:pPr>
            <a:r>
              <a:rPr lang="zh-CN" altLang="en-US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words here,according to your need to draw the text box size.Please read the instructions and more work at the end of the manual template.</a:t>
            </a:r>
            <a:endParaRPr lang="zh-CN" altLang="en-US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5505450" y="5454282"/>
            <a:ext cx="0" cy="792163"/>
          </a:xfrm>
          <a:prstGeom prst="line">
            <a:avLst/>
          </a:prstGeom>
          <a:ln w="41275">
            <a:solidFill>
              <a:schemeClr val="bg1">
                <a:alpha val="6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KSO_Shape"/>
          <p:cNvSpPr/>
          <p:nvPr/>
        </p:nvSpPr>
        <p:spPr>
          <a:xfrm>
            <a:off x="8226127" y="3106544"/>
            <a:ext cx="565287" cy="446577"/>
          </a:xfrm>
          <a:prstGeom prst="wedgeEllipseCallout">
            <a:avLst>
              <a:gd name="adj1" fmla="val -25046"/>
              <a:gd name="adj2" fmla="val 65698"/>
            </a:avLst>
          </a:prstGeom>
          <a:solidFill>
            <a:srgbClr val="7BB6E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70</a:t>
            </a:r>
            <a:endParaRPr lang="zh-CN" altLang="en-US" sz="1600" b="1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KSO_Shape"/>
          <p:cNvSpPr/>
          <p:nvPr/>
        </p:nvSpPr>
        <p:spPr>
          <a:xfrm>
            <a:off x="6204359" y="1321975"/>
            <a:ext cx="664754" cy="446577"/>
          </a:xfrm>
          <a:prstGeom prst="wedgeEllipseCallout">
            <a:avLst>
              <a:gd name="adj1" fmla="val -25046"/>
              <a:gd name="adj2" fmla="val 65698"/>
            </a:avLst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240</a:t>
            </a:r>
            <a:endParaRPr lang="zh-CN" altLang="en-US" sz="16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944813" y="3387357"/>
            <a:ext cx="365125" cy="1225550"/>
          </a:xfrm>
          <a:prstGeom prst="rect">
            <a:avLst/>
          </a:prstGeom>
          <a:solidFill>
            <a:srgbClr val="2A428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609975" y="2598370"/>
            <a:ext cx="365125" cy="2014537"/>
          </a:xfrm>
          <a:prstGeom prst="rect">
            <a:avLst/>
          </a:prstGeom>
          <a:solidFill>
            <a:srgbClr val="2A428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275138" y="3182570"/>
            <a:ext cx="365125" cy="1430337"/>
          </a:xfrm>
          <a:prstGeom prst="rect">
            <a:avLst/>
          </a:prstGeom>
          <a:solidFill>
            <a:srgbClr val="2A428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941888" y="2285632"/>
            <a:ext cx="363537" cy="2327275"/>
          </a:xfrm>
          <a:prstGeom prst="rect">
            <a:avLst/>
          </a:prstGeom>
          <a:solidFill>
            <a:srgbClr val="2A428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607050" y="2901582"/>
            <a:ext cx="365125" cy="1711325"/>
          </a:xfrm>
          <a:prstGeom prst="rect">
            <a:avLst/>
          </a:prstGeom>
          <a:solidFill>
            <a:srgbClr val="2A428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272213" y="1934795"/>
            <a:ext cx="365125" cy="2678112"/>
          </a:xfrm>
          <a:prstGeom prst="rect">
            <a:avLst/>
          </a:prstGeom>
          <a:solidFill>
            <a:srgbClr val="7BB6E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937375" y="2801570"/>
            <a:ext cx="365125" cy="1811337"/>
          </a:xfrm>
          <a:prstGeom prst="rect">
            <a:avLst/>
          </a:prstGeom>
          <a:solidFill>
            <a:srgbClr val="2A428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602538" y="2457082"/>
            <a:ext cx="365125" cy="2155825"/>
          </a:xfrm>
          <a:prstGeom prst="rect">
            <a:avLst/>
          </a:prstGeom>
          <a:solidFill>
            <a:srgbClr val="2A428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269288" y="3838207"/>
            <a:ext cx="363537" cy="774700"/>
          </a:xfrm>
          <a:prstGeom prst="rect">
            <a:avLst/>
          </a:prstGeom>
          <a:solidFill>
            <a:srgbClr val="7BB6E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934450" y="2976195"/>
            <a:ext cx="363538" cy="1636712"/>
          </a:xfrm>
          <a:prstGeom prst="rect">
            <a:avLst/>
          </a:prstGeom>
          <a:solidFill>
            <a:srgbClr val="2A428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9599613" y="2576145"/>
            <a:ext cx="365125" cy="2036762"/>
          </a:xfrm>
          <a:prstGeom prst="rect">
            <a:avLst/>
          </a:prstGeom>
          <a:solidFill>
            <a:srgbClr val="2A428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12592" y="293817"/>
            <a:ext cx="4125720" cy="595108"/>
          </a:xfrm>
          <a:prstGeom prst="rect">
            <a:avLst/>
          </a:prstGeom>
          <a:solidFill>
            <a:schemeClr val="bg1"/>
          </a:solidFill>
          <a:ln w="3175">
            <a:solidFill>
              <a:srgbClr val="7BB6E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49172" y="329761"/>
            <a:ext cx="3459986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 here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0" y="223881"/>
            <a:ext cx="209550" cy="793257"/>
          </a:xfrm>
          <a:prstGeom prst="rect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4037" y="109581"/>
            <a:ext cx="12041763" cy="6618862"/>
          </a:xfrm>
          <a:prstGeom prst="rect">
            <a:avLst/>
          </a:prstGeom>
          <a:noFill/>
          <a:ln>
            <a:solidFill>
              <a:srgbClr val="7BB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0" t="62032" r="4587" b="4872"/>
          <a:stretch>
            <a:fillRect/>
          </a:stretch>
        </p:blipFill>
        <p:spPr>
          <a:xfrm rot="5400000">
            <a:off x="80357" y="1400722"/>
            <a:ext cx="6857999" cy="4056558"/>
          </a:xfrm>
          <a:custGeom>
            <a:avLst/>
            <a:gdLst>
              <a:gd name="connsiteX0" fmla="*/ 0 w 7141531"/>
              <a:gd name="connsiteY0" fmla="*/ 3168202 h 4224269"/>
              <a:gd name="connsiteX1" fmla="*/ 0 w 7141531"/>
              <a:gd name="connsiteY1" fmla="*/ 0 h 4224269"/>
              <a:gd name="connsiteX2" fmla="*/ 7141531 w 7141531"/>
              <a:gd name="connsiteY2" fmla="*/ 1056066 h 4224269"/>
              <a:gd name="connsiteX3" fmla="*/ 7141531 w 7141531"/>
              <a:gd name="connsiteY3" fmla="*/ 4224269 h 422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1531" h="4224269">
                <a:moveTo>
                  <a:pt x="0" y="3168202"/>
                </a:moveTo>
                <a:lnTo>
                  <a:pt x="0" y="0"/>
                </a:lnTo>
                <a:lnTo>
                  <a:pt x="7141531" y="1056066"/>
                </a:lnTo>
                <a:lnTo>
                  <a:pt x="7141531" y="4224269"/>
                </a:lnTo>
                <a:close/>
              </a:path>
            </a:pathLst>
          </a:custGeom>
        </p:spPr>
      </p:pic>
      <p:sp>
        <p:nvSpPr>
          <p:cNvPr id="5" name="文本框 4"/>
          <p:cNvSpPr txBox="1"/>
          <p:nvPr/>
        </p:nvSpPr>
        <p:spPr>
          <a:xfrm>
            <a:off x="2304625" y="1007538"/>
            <a:ext cx="2675732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endParaRPr lang="zh-CN" altLang="en-US" sz="287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MH_Entry_1"/>
          <p:cNvSpPr/>
          <p:nvPr>
            <p:custDataLst>
              <p:tags r:id="rId2"/>
            </p:custDataLst>
          </p:nvPr>
        </p:nvSpPr>
        <p:spPr>
          <a:xfrm>
            <a:off x="5602025" y="2424775"/>
            <a:ext cx="5086582" cy="691915"/>
          </a:xfrm>
          <a:prstGeom prst="rect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3600" spc="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 here</a:t>
            </a:r>
            <a:endParaRPr lang="zh-CN" altLang="en-US" sz="3600" spc="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图文框 14"/>
          <p:cNvSpPr/>
          <p:nvPr/>
        </p:nvSpPr>
        <p:spPr>
          <a:xfrm>
            <a:off x="0" y="0"/>
            <a:ext cx="12192000" cy="6858001"/>
          </a:xfrm>
          <a:prstGeom prst="frame">
            <a:avLst>
              <a:gd name="adj1" fmla="val 5364"/>
            </a:avLst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601970" y="3148330"/>
            <a:ext cx="5086350" cy="132334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  <a:defRPr/>
            </a:pPr>
            <a:r>
              <a:rPr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Add your words here,according to your need to draw the text box size.Please read the instructions and more work at the end of the manual template.</a:t>
            </a:r>
            <a:endParaRPr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5079" y="1269960"/>
            <a:ext cx="8941842" cy="3403662"/>
          </a:xfrm>
          <a:prstGeom prst="rect">
            <a:avLst/>
          </a:prstGeom>
        </p:spPr>
      </p:pic>
      <p:sp>
        <p:nvSpPr>
          <p:cNvPr id="130" name="矩形 117"/>
          <p:cNvSpPr>
            <a:spLocks noChangeArrowheads="1"/>
          </p:cNvSpPr>
          <p:nvPr/>
        </p:nvSpPr>
        <p:spPr bwMode="auto">
          <a:xfrm>
            <a:off x="1826340" y="4839590"/>
            <a:ext cx="24077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</a:t>
            </a:r>
            <a:endParaRPr lang="en-US" altLang="ja-JP" sz="2400" b="1" dirty="0">
              <a:solidFill>
                <a:srgbClr val="263238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1" name="矩形 124"/>
          <p:cNvSpPr>
            <a:spLocks noChangeArrowheads="1"/>
          </p:cNvSpPr>
          <p:nvPr/>
        </p:nvSpPr>
        <p:spPr bwMode="auto">
          <a:xfrm>
            <a:off x="1826340" y="5352353"/>
            <a:ext cx="8543297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ja-JP" sz="1600" dirty="0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words </a:t>
            </a:r>
            <a:r>
              <a:rPr lang="en-US" altLang="ja-JP" sz="1600" dirty="0" err="1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here,according</a:t>
            </a:r>
            <a:r>
              <a:rPr lang="en-US" altLang="ja-JP" sz="1600" dirty="0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to your need to draw the text box </a:t>
            </a:r>
            <a:r>
              <a:rPr lang="en-US" altLang="ja-JP" sz="1600" dirty="0" err="1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size.Please</a:t>
            </a:r>
            <a:r>
              <a:rPr lang="en-US" altLang="ja-JP" sz="1600" dirty="0">
                <a:solidFill>
                  <a:srgbClr val="2632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read the instructions and more work at the end of the manual template.</a:t>
            </a:r>
            <a:endParaRPr lang="en-US" altLang="ja-JP" sz="1600" dirty="0">
              <a:solidFill>
                <a:srgbClr val="263238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2" name="直接连接符 131"/>
          <p:cNvCxnSpPr/>
          <p:nvPr/>
        </p:nvCxnSpPr>
        <p:spPr>
          <a:xfrm>
            <a:off x="1921502" y="5301553"/>
            <a:ext cx="1850230" cy="0"/>
          </a:xfrm>
          <a:prstGeom prst="line">
            <a:avLst/>
          </a:prstGeom>
          <a:ln>
            <a:solidFill>
              <a:srgbClr val="3949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312592" y="293817"/>
            <a:ext cx="4125720" cy="595108"/>
          </a:xfrm>
          <a:prstGeom prst="rect">
            <a:avLst/>
          </a:prstGeom>
          <a:solidFill>
            <a:schemeClr val="bg1"/>
          </a:solidFill>
          <a:ln w="3175">
            <a:solidFill>
              <a:srgbClr val="7BB6E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49172" y="329761"/>
            <a:ext cx="3459986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 here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223881"/>
            <a:ext cx="209550" cy="793257"/>
          </a:xfrm>
          <a:prstGeom prst="rect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4037" y="109581"/>
            <a:ext cx="12041763" cy="6618862"/>
          </a:xfrm>
          <a:prstGeom prst="rect">
            <a:avLst/>
          </a:prstGeom>
          <a:noFill/>
          <a:ln>
            <a:solidFill>
              <a:srgbClr val="7BB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MH" val="20150516230504"/>
  <p:tag name="MH_LIBRARY" val="CONTENTS"/>
  <p:tag name="MH_TYPE" val="OTHERS"/>
  <p:tag name="ID" val="545812"/>
</p:tagLst>
</file>

<file path=ppt/tags/tag10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1.xml><?xml version="1.0" encoding="utf-8"?>
<p:tagLst xmlns:p="http://schemas.openxmlformats.org/presentationml/2006/main">
  <p:tag name="MH" val="20150429225421"/>
  <p:tag name="MH_LIBRARY" val="CONTENTS"/>
  <p:tag name="MH_AUTOCOLOR" val="TRUE"/>
  <p:tag name="MH_TYPE" val="CONTENTS"/>
  <p:tag name="ID" val="547142"/>
</p:tagLst>
</file>

<file path=ppt/tags/tag12.xml><?xml version="1.0" encoding="utf-8"?>
<p:tagLst xmlns:p="http://schemas.openxmlformats.org/presentationml/2006/main">
  <p:tag name="MH" val="20150429225421"/>
  <p:tag name="MH_LIBRARY" val="CONTENTS"/>
  <p:tag name="MH_AUTOCOLOR" val="TRUE"/>
  <p:tag name="MH_TYPE" val="CONTENTS"/>
  <p:tag name="ID" val="547142"/>
</p:tagLst>
</file>

<file path=ppt/tags/tag13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4.xml><?xml version="1.0" encoding="utf-8"?>
<p:tagLst xmlns:p="http://schemas.openxmlformats.org/presentationml/2006/main">
  <p:tag name="MH" val="20150429225421"/>
  <p:tag name="MH_LIBRARY" val="CONTENTS"/>
  <p:tag name="MH_AUTOCOLOR" val="TRUE"/>
  <p:tag name="MH_TYPE" val="CONTENTS"/>
  <p:tag name="ID" val="547142"/>
</p:tagLst>
</file>

<file path=ppt/tags/tag15.xml><?xml version="1.0" encoding="utf-8"?>
<p:tagLst xmlns:p="http://schemas.openxmlformats.org/presentationml/2006/main">
  <p:tag name="MH" val="20150429225421"/>
  <p:tag name="MH_LIBRARY" val="CONTENTS"/>
  <p:tag name="MH_AUTOCOLOR" val="TRUE"/>
  <p:tag name="MH_TYPE" val="CONTENTS"/>
  <p:tag name="ID" val="547142"/>
</p:tagLst>
</file>

<file path=ppt/tags/tag16.xml><?xml version="1.0" encoding="utf-8"?>
<p:tagLst xmlns:p="http://schemas.openxmlformats.org/presentationml/2006/main">
  <p:tag name="MH" val="20150429225421"/>
  <p:tag name="MH_LIBRARY" val="CONTENTS"/>
  <p:tag name="MH_AUTOCOLOR" val="TRUE"/>
  <p:tag name="MH_TYPE" val="CONTENTS"/>
  <p:tag name="ID" val="547142"/>
</p:tagLst>
</file>

<file path=ppt/tags/tag17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8.xml><?xml version="1.0" encoding="utf-8"?>
<p:tagLst xmlns:p="http://schemas.openxmlformats.org/presentationml/2006/main">
  <p:tag name="MH" val="20150429225421"/>
  <p:tag name="MH_LIBRARY" val="CONTENTS"/>
  <p:tag name="MH_AUTOCOLOR" val="TRUE"/>
  <p:tag name="MH_TYPE" val="CONTENTS"/>
  <p:tag name="ID" val="547142"/>
</p:tagLst>
</file>

<file path=ppt/tags/tag19.xml><?xml version="1.0" encoding="utf-8"?>
<p:tagLst xmlns:p="http://schemas.openxmlformats.org/presentationml/2006/main">
  <p:tag name="MH" val="20150429225421"/>
  <p:tag name="MH_LIBRARY" val="CONTENTS"/>
  <p:tag name="MH_AUTOCOLOR" val="TRUE"/>
  <p:tag name="MH_TYPE" val="CONTENTS"/>
  <p:tag name="ID" val="547142"/>
</p:tagLst>
</file>

<file path=ppt/tags/tag2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0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1.xml><?xml version="1.0" encoding="utf-8"?>
<p:tagLst xmlns:p="http://schemas.openxmlformats.org/presentationml/2006/main">
  <p:tag name="MH" val="20150429225421"/>
  <p:tag name="MH_LIBRARY" val="CONTENTS"/>
  <p:tag name="MH_AUTOCOLOR" val="TRUE"/>
  <p:tag name="MH_TYPE" val="CONTENTS"/>
  <p:tag name="ID" val="547142"/>
</p:tagLst>
</file>

<file path=ppt/tags/tag22.xml><?xml version="1.0" encoding="utf-8"?>
<p:tagLst xmlns:p="http://schemas.openxmlformats.org/presentationml/2006/main">
  <p:tag name="MH" val="20150429225421"/>
  <p:tag name="MH_LIBRARY" val="CONTENTS"/>
  <p:tag name="MH_AUTOCOLOR" val="TRUE"/>
  <p:tag name="MH_TYPE" val="CONTENTS"/>
  <p:tag name="ID" val="547142"/>
</p:tagLst>
</file>

<file path=ppt/tags/tag3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ags/tag5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ags/tag6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7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8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ags/tag9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4997</Words>
  <Application>WPS Presentation</Application>
  <PresentationFormat>ワイド画面</PresentationFormat>
  <Paragraphs>304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Arial</vt:lpstr>
      <vt:lpstr>ＭＳ Ｐゴシック</vt:lpstr>
      <vt:lpstr>Wingdings</vt:lpstr>
      <vt:lpstr>Meiryo UI</vt:lpstr>
      <vt:lpstr>Calibri</vt:lpstr>
      <vt:lpstr>SimSun</vt:lpstr>
      <vt:lpstr>Times New Roman</vt:lpstr>
      <vt:lpstr>Microsoft YaHei</vt:lpstr>
      <vt:lpstr>ＭＳ Ｐゴシック</vt:lpstr>
      <vt:lpstr>Arial Unicode MS</vt:lpstr>
      <vt:lpstr>等线</vt:lpstr>
      <vt:lpstr>游ゴシック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xiaofan Zhou</dc:creator>
  <cp:lastModifiedBy>kitamura-t</cp:lastModifiedBy>
  <cp:revision>18</cp:revision>
  <dcterms:created xsi:type="dcterms:W3CDTF">2015-11-15T13:49:00Z</dcterms:created>
  <dcterms:modified xsi:type="dcterms:W3CDTF">2021-06-21T08:39:14Z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1041-11.2.0.10176</vt:lpwstr>
  </property>
</Properties>
</file>