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</p:sldIdLst>
  <p:sldSz cx="3599815" cy="5327650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7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" y="871967"/>
            <a:ext cx="2700000" cy="1854933"/>
          </a:xfrm>
        </p:spPr>
        <p:txBody>
          <a:bodyPr anchor="b"/>
          <a:lstStyle>
            <a:lvl1pPr algn="ctr"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" y="2798434"/>
            <a:ext cx="2700000" cy="1286366"/>
          </a:xfrm>
        </p:spPr>
        <p:txBody>
          <a:bodyPr/>
          <a:lstStyle>
            <a:lvl1pPr marL="0" indent="0" algn="ctr">
              <a:buNone/>
              <a:defRPr sz="710"/>
            </a:lvl1pPr>
            <a:lvl2pPr marL="135255" indent="0" algn="ctr">
              <a:buNone/>
              <a:defRPr sz="590"/>
            </a:lvl2pPr>
            <a:lvl3pPr marL="269875" indent="0" algn="ctr">
              <a:buNone/>
              <a:defRPr sz="530"/>
            </a:lvl3pPr>
            <a:lvl4pPr marL="405130" indent="0" algn="ctr">
              <a:buNone/>
              <a:defRPr sz="470"/>
            </a:lvl4pPr>
            <a:lvl5pPr marL="539750" indent="0" algn="ctr">
              <a:buNone/>
              <a:defRPr sz="470"/>
            </a:lvl5pPr>
            <a:lvl6pPr marL="675005" indent="0" algn="ctr">
              <a:buNone/>
              <a:defRPr sz="470"/>
            </a:lvl6pPr>
            <a:lvl7pPr marL="810260" indent="0" algn="ctr">
              <a:buNone/>
              <a:defRPr sz="470"/>
            </a:lvl7pPr>
            <a:lvl8pPr marL="944880" indent="0" algn="ctr">
              <a:buNone/>
              <a:defRPr sz="470"/>
            </a:lvl8pPr>
            <a:lvl9pPr marL="1080135" indent="0" algn="ctr">
              <a:buNone/>
              <a:defRPr sz="47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10000" y="213367"/>
            <a:ext cx="810000" cy="454606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80000" y="213367"/>
            <a:ext cx="2383043" cy="454606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" y="1328300"/>
            <a:ext cx="3105000" cy="2216300"/>
          </a:xfrm>
        </p:spPr>
        <p:txBody>
          <a:bodyPr anchor="b"/>
          <a:lstStyle>
            <a:lvl1pPr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" y="3565567"/>
            <a:ext cx="3105000" cy="1165500"/>
          </a:xfrm>
        </p:spPr>
        <p:txBody>
          <a:bodyPr/>
          <a:lstStyle>
            <a:lvl1pPr marL="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1pPr>
            <a:lvl2pPr marL="135255" indent="0">
              <a:buNone/>
              <a:defRPr sz="590">
                <a:solidFill>
                  <a:schemeClr val="tx1">
                    <a:tint val="75000"/>
                  </a:schemeClr>
                </a:solidFill>
              </a:defRPr>
            </a:lvl2pPr>
            <a:lvl3pPr marL="269875" indent="0">
              <a:buNone/>
              <a:defRPr sz="530">
                <a:solidFill>
                  <a:schemeClr val="tx1">
                    <a:tint val="75000"/>
                  </a:schemeClr>
                </a:solidFill>
              </a:defRPr>
            </a:lvl3pPr>
            <a:lvl4pPr marL="40513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4pPr>
            <a:lvl5pPr marL="53975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5pPr>
            <a:lvl6pPr marL="67500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6pPr>
            <a:lvl7pPr marL="81026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7pPr>
            <a:lvl8pPr marL="94488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8pPr>
            <a:lvl9pPr marL="108013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800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324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283667"/>
            <a:ext cx="3105000" cy="1029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9" y="1306100"/>
            <a:ext cx="1522968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9" y="1946200"/>
            <a:ext cx="1522968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" y="1306100"/>
            <a:ext cx="1530469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" y="1946200"/>
            <a:ext cx="1530469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>
              <a:defRPr sz="945"/>
            </a:lvl1pPr>
            <a:lvl2pPr>
              <a:defRPr sz="825"/>
            </a:lvl2pPr>
            <a:lvl3pPr>
              <a:defRPr sz="710"/>
            </a:lvl3pPr>
            <a:lvl4pPr>
              <a:defRPr sz="590"/>
            </a:lvl4pPr>
            <a:lvl5pPr>
              <a:defRPr sz="590"/>
            </a:lvl5pPr>
            <a:lvl6pPr>
              <a:defRPr sz="590"/>
            </a:lvl6pPr>
            <a:lvl7pPr>
              <a:defRPr sz="590"/>
            </a:lvl7pPr>
            <a:lvl8pPr>
              <a:defRPr sz="590"/>
            </a:lvl8pPr>
            <a:lvl9pPr>
              <a:defRPr sz="5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 marL="0" indent="0">
              <a:buNone/>
              <a:defRPr sz="945"/>
            </a:lvl1pPr>
            <a:lvl2pPr marL="135255" indent="0">
              <a:buNone/>
              <a:defRPr sz="825"/>
            </a:lvl2pPr>
            <a:lvl3pPr marL="269875" indent="0">
              <a:buNone/>
              <a:defRPr sz="710"/>
            </a:lvl3pPr>
            <a:lvl4pPr marL="405130" indent="0">
              <a:buNone/>
              <a:defRPr sz="590"/>
            </a:lvl4pPr>
            <a:lvl5pPr marL="539750" indent="0">
              <a:buNone/>
              <a:defRPr sz="590"/>
            </a:lvl5pPr>
            <a:lvl6pPr marL="675005" indent="0">
              <a:buNone/>
              <a:defRPr sz="590"/>
            </a:lvl6pPr>
            <a:lvl7pPr marL="810260" indent="0">
              <a:buNone/>
              <a:defRPr sz="590"/>
            </a:lvl7pPr>
            <a:lvl8pPr marL="944880" indent="0">
              <a:buNone/>
              <a:defRPr sz="590"/>
            </a:lvl8pPr>
            <a:lvl9pPr marL="1080135" indent="0">
              <a:buNone/>
              <a:defRPr sz="5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180000" y="213367"/>
            <a:ext cx="3240000" cy="888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180000" y="1243200"/>
            <a:ext cx="3240000" cy="3516234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1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55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230000" y="4851934"/>
            <a:ext cx="11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550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25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55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73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255" lvl="0" indent="-13525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92735" lvl="1" indent="-11239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1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50215" lvl="2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29920" lvl="3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0260" lvl="4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89965" lvl="5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70305" lvl="6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350010" lvl="7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30350" lvl="8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71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705" lvl="1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360045" lvl="2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539750" lvl="3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720090" lvl="4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899795" lvl="5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080135" lvl="6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259840" lvl="7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440180" lvl="8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図形 8" descr="100x148_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445" y="-8890"/>
            <a:ext cx="3608705" cy="53447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ＭＳ Ｐゴシック</vt:lpstr>
      <vt:lpstr>Hiragino Maru Gothic ProN</vt:lpstr>
      <vt:lpstr>微软雅黑</vt:lpstr>
      <vt:lpstr>汉仪旗黑</vt:lpstr>
      <vt:lpstr>ＭＳ Ｐゴシック</vt:lpstr>
      <vt:lpstr>Arial Unicode MS</vt:lpstr>
      <vt:lpstr>Calibri</vt:lpstr>
      <vt:lpstr>Helvetica Neue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15</cp:revision>
  <dcterms:created xsi:type="dcterms:W3CDTF">2021-12-21T05:53:12Z</dcterms:created>
  <dcterms:modified xsi:type="dcterms:W3CDTF">2021-12-21T05:53:12Z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