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271" r:id="rId3"/>
    <p:sldId id="270" r:id="rId4"/>
    <p:sldId id="257" r:id="rId5"/>
    <p:sldId id="258" r:id="rId6"/>
    <p:sldId id="262" r:id="rId7"/>
    <p:sldId id="261" r:id="rId8"/>
    <p:sldId id="260" r:id="rId9"/>
    <p:sldId id="266" r:id="rId10"/>
    <p:sldId id="265" r:id="rId11"/>
    <p:sldId id="267" r:id="rId12"/>
    <p:sldId id="268" r:id="rId13"/>
    <p:sldId id="269" r:id="rId14"/>
    <p:sldId id="263" r:id="rId15"/>
  </p:sldIdLst>
  <p:sldSz cx="9903460" cy="6858000" type="A4"/>
  <p:notesSz cx="9144000" cy="6858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6" autoAdjust="0"/>
    <p:restoredTop sz="94660" autoAdjust="0"/>
  </p:normalViewPr>
  <p:slideViewPr>
    <p:cSldViewPr snapToGrid="0">
      <p:cViewPr varScale="1">
        <p:scale>
          <a:sx n="117" d="100"/>
          <a:sy n="117" d="100"/>
        </p:scale>
        <p:origin x="294" y="10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8" d="100"/>
          <a:sy n="88" d="100"/>
        </p:scale>
        <p:origin x="3822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0" Type="http://schemas.openxmlformats.org/officeDocument/2006/relationships/tableStyles" Target="tableStyles.xml"/><Relationship Id="rId2" Type="http://schemas.openxmlformats.org/officeDocument/2006/relationships/theme" Target="theme/theme1.xml"/><Relationship Id="rId19" Type="http://schemas.openxmlformats.org/officeDocument/2006/relationships/viewProps" Target="viewProps.xml"/><Relationship Id="rId18" Type="http://schemas.openxmlformats.org/officeDocument/2006/relationships/presProps" Target="presProps.xml"/><Relationship Id="rId17" Type="http://schemas.openxmlformats.org/officeDocument/2006/relationships/handoutMaster" Target="handoutMasters/handoutMaster1.xml"/><Relationship Id="rId16" Type="http://schemas.openxmlformats.org/officeDocument/2006/relationships/notesMaster" Target="notesMasters/notesMaster1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6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5179484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600"/>
            </a:lvl1pPr>
          </a:lstStyle>
          <a:p>
            <a:fld id="{D7D61A3E-AC6E-4B60-95A4-C1B3371851F9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6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5179484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600"/>
            </a:lvl1pPr>
          </a:lstStyle>
          <a:p>
            <a:fld id="{0990A3E0-14E8-4BE6-85AB-5C5385A62A44}" type="slidenum">
              <a:rPr kumimoji="1" lang="ja-JP" altLang="en-US" smtClean="0"/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5179484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4C34F6E-DEEE-400C-92A1-19923C75B907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900767" y="857250"/>
            <a:ext cx="3342465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914400" y="3300413"/>
            <a:ext cx="7315200" cy="2700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  <a:endParaRPr kumimoji="1" lang="ja-JP" altLang="en-US" smtClean="0"/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  <a:endParaRPr kumimoji="1" lang="ja-JP" altLang="en-US" smtClean="0"/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  <a:endParaRPr kumimoji="1" lang="ja-JP" altLang="en-US" smtClean="0"/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  <a:endParaRPr kumimoji="1" lang="ja-JP" altLang="en-US" smtClean="0"/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5179484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23A1E1-D89E-4D9F-ACC7-724568FAD569}" type="slidenum">
              <a:rPr kumimoji="1" lang="ja-JP" altLang="en-US" smtClean="0"/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238007" y="1122363"/>
            <a:ext cx="7428045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238007" y="3602038"/>
            <a:ext cx="7428045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5B98E-B881-44C6-965E-C4CBF4BD5DE0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1B85B-3F11-4807-BF0A-089ABAB91E6D}" type="slidenum">
              <a:rPr kumimoji="1" lang="ja-JP" altLang="en-US" smtClean="0"/>
            </a:fld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</a:fld>
            <a:endParaRPr 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フッター</a:t>
            </a:r>
            <a:endParaRPr 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</a:fld>
            <a:endParaRPr lang="en-US"/>
          </a:p>
        </p:txBody>
      </p:sp>
      <p:sp>
        <p:nvSpPr>
          <p:cNvPr id="7" name="コンテンツ プレースホルダー 6"/>
          <p:cNvSpPr>
            <a:spLocks noGrp="1"/>
          </p:cNvSpPr>
          <p:nvPr>
            <p:ph sz="quarter" idx="13"/>
          </p:nvPr>
        </p:nvSpPr>
        <p:spPr>
          <a:xfrm>
            <a:off x="680904" y="551543"/>
            <a:ext cx="8542251" cy="5558971"/>
          </a:xfrm>
        </p:spPr>
        <p:txBody>
          <a:bodyPr/>
          <a:lstStyle/>
          <a:p>
            <a:pPr lvl="0"/>
            <a:r>
              <a:rPr kumimoji="1" lang="ja-JP" altLang="en-US" dirty="0" smtClean="0"/>
              <a:t>マスター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  <a:endParaRPr kumimoji="1" lang="ja-JP" altLang="en-US" smtClean="0"/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  <a:endParaRPr kumimoji="1" lang="ja-JP" altLang="en-US" smtClean="0"/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  <a:endParaRPr kumimoji="1" lang="ja-JP" altLang="en-US" smtClean="0"/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  <a:endParaRPr kumimoji="1" lang="ja-JP" altLang="en-US" smtClean="0"/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5B98E-B881-44C6-965E-C4CBF4BD5DE0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1B85B-3F11-4807-BF0A-089ABAB91E6D}" type="slidenum">
              <a:rPr kumimoji="1" lang="ja-JP" altLang="en-US" smtClean="0"/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75746" y="1709738"/>
            <a:ext cx="8542251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75746" y="4589463"/>
            <a:ext cx="8542251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  <a:endParaRPr kumimoji="1" lang="ja-JP" altLang="en-US" smtClean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5B98E-B881-44C6-965E-C4CBF4BD5DE0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1B85B-3F11-4807-BF0A-089ABAB91E6D}" type="slidenum">
              <a:rPr kumimoji="1" lang="ja-JP" altLang="en-US" smtClean="0"/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680904" y="1825625"/>
            <a:ext cx="4209225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  <a:endParaRPr kumimoji="1" lang="ja-JP" altLang="en-US" smtClean="0"/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  <a:endParaRPr kumimoji="1" lang="ja-JP" altLang="en-US" smtClean="0"/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  <a:endParaRPr kumimoji="1" lang="ja-JP" altLang="en-US" smtClean="0"/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  <a:endParaRPr kumimoji="1" lang="ja-JP" altLang="en-US" smtClean="0"/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5013930" y="1825625"/>
            <a:ext cx="4209225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  <a:endParaRPr kumimoji="1" lang="ja-JP" altLang="en-US" smtClean="0"/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  <a:endParaRPr kumimoji="1" lang="ja-JP" altLang="en-US" smtClean="0"/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  <a:endParaRPr kumimoji="1" lang="ja-JP" altLang="en-US" smtClean="0"/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  <a:endParaRPr kumimoji="1" lang="ja-JP" altLang="en-US" smtClean="0"/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5B98E-B881-44C6-965E-C4CBF4BD5DE0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1B85B-3F11-4807-BF0A-089ABAB91E6D}" type="slidenum">
              <a:rPr kumimoji="1" lang="ja-JP" altLang="en-US" smtClean="0"/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82194" y="365125"/>
            <a:ext cx="8542251" cy="1325563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82194" y="1681163"/>
            <a:ext cx="418988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  <a:endParaRPr kumimoji="1" lang="ja-JP" altLang="en-US" smtClean="0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82194" y="2505075"/>
            <a:ext cx="4189881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  <a:endParaRPr kumimoji="1" lang="ja-JP" altLang="en-US" smtClean="0"/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  <a:endParaRPr kumimoji="1" lang="ja-JP" altLang="en-US" smtClean="0"/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  <a:endParaRPr kumimoji="1" lang="ja-JP" altLang="en-US" smtClean="0"/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  <a:endParaRPr kumimoji="1" lang="ja-JP" altLang="en-US" smtClean="0"/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5013930" y="1681163"/>
            <a:ext cx="4210515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  <a:endParaRPr kumimoji="1" lang="ja-JP" altLang="en-US" smtClean="0"/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5013930" y="2505075"/>
            <a:ext cx="4210515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  <a:endParaRPr kumimoji="1" lang="ja-JP" altLang="en-US" smtClean="0"/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  <a:endParaRPr kumimoji="1" lang="ja-JP" altLang="en-US" smtClean="0"/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  <a:endParaRPr kumimoji="1" lang="ja-JP" altLang="en-US" smtClean="0"/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  <a:endParaRPr kumimoji="1" lang="ja-JP" altLang="en-US" smtClean="0"/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5B98E-B881-44C6-965E-C4CBF4BD5DE0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1B85B-3F11-4807-BF0A-089ABAB91E6D}" type="slidenum">
              <a:rPr kumimoji="1" lang="ja-JP" altLang="en-US" smtClean="0"/>
            </a:fld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5B98E-B881-44C6-965E-C4CBF4BD5DE0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1B85B-3F11-4807-BF0A-089ABAB91E6D}" type="slidenum">
              <a:rPr kumimoji="1" lang="ja-JP" altLang="en-US" smtClean="0"/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5B98E-B881-44C6-965E-C4CBF4BD5DE0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1B85B-3F11-4807-BF0A-089ABAB91E6D}" type="slidenum">
              <a:rPr kumimoji="1" lang="ja-JP" altLang="en-US" smtClean="0"/>
            </a:fld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82194" y="457200"/>
            <a:ext cx="319431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4210515" y="987425"/>
            <a:ext cx="501393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82194" y="2057400"/>
            <a:ext cx="319431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  <a:endParaRPr kumimoji="1" lang="ja-JP" altLang="en-US" smtClean="0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5B98E-B881-44C6-965E-C4CBF4BD5DE0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1B85B-3F11-4807-BF0A-089ABAB91E6D}" type="slidenum">
              <a:rPr kumimoji="1" lang="ja-JP" altLang="en-US" smtClean="0"/>
            </a:fld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 orient="vert"/>
          </p:nvPr>
        </p:nvSpPr>
        <p:spPr>
          <a:xfrm>
            <a:off x="7980830" y="365125"/>
            <a:ext cx="1242326" cy="5811838"/>
          </a:xfrm>
        </p:spPr>
        <p:txBody>
          <a:bodyPr vert="eaVert">
            <a:normAutofit/>
          </a:bodyPr>
          <a:lstStyle>
            <a:lvl1pPr>
              <a:defRPr sz="4400"/>
            </a:lvl1pPr>
          </a:lstStyle>
          <a:p>
            <a:r>
              <a:rPr lang="ja-JP"/>
              <a:t>マスター タイトルの書式設定</a:t>
            </a:r>
            <a:endParaRPr lang="ja-JP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680904" y="365125"/>
            <a:ext cx="7213553" cy="5811838"/>
          </a:xfrm>
        </p:spPr>
        <p:txBody>
          <a:bodyPr vert="eaVert"/>
          <a:lstStyle>
            <a:lvl1pPr marL="228600" indent="-228600">
              <a:defRPr kumimoji="1" lang="ja-JP" altLang="en-US" sz="28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>
              <a:defRPr kumimoji="1" lang="ja-JP" altLang="en-US" sz="2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>
              <a:defRPr kumimoji="1" lang="ja-JP" altLang="en-US" sz="20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>
              <a:defRPr kumimoji="1" lang="ja-JP" altLang="en-US" sz="18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>
              <a:defRPr kumimoji="1" lang="ja-JP" altLang="en-US" sz="18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228600" lvl="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kumimoji="1" lang="ja-JP" altLang="en-US" dirty="0" smtClean="0"/>
              <a:t>マスター テキストの書式設定</a:t>
            </a:r>
            <a:endParaRPr kumimoji="1" lang="ja-JP" altLang="en-US" dirty="0" smtClean="0"/>
          </a:p>
          <a:p>
            <a:pPr marL="685800" lvl="1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pPr>
            <a:r>
              <a:rPr kumimoji="1" lang="ja-JP" altLang="en-US" dirty="0" smtClean="0"/>
              <a:t>第 2 レベル</a:t>
            </a:r>
            <a:endParaRPr kumimoji="1" lang="ja-JP" altLang="en-US" dirty="0" smtClean="0"/>
          </a:p>
          <a:p>
            <a:pPr marL="1143000" lvl="2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pPr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marL="1600200" lvl="3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pPr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marL="2057400" lvl="4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pPr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en-US" altLang="ja-JP" smtClean="0"/>
            </a:fld>
            <a:endParaRPr lang="ja-JP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en-US" altLang="ja-JP" smtClean="0"/>
            </a:fld>
            <a:endParaRPr lang="ja-JP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1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680904" y="365125"/>
            <a:ext cx="8542251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80904" y="1825625"/>
            <a:ext cx="8542251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  <a:endParaRPr kumimoji="1" lang="ja-JP" altLang="en-US" smtClean="0"/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  <a:endParaRPr kumimoji="1" lang="ja-JP" altLang="en-US" smtClean="0"/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  <a:endParaRPr kumimoji="1" lang="ja-JP" altLang="en-US" smtClean="0"/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  <a:endParaRPr kumimoji="1" lang="ja-JP" altLang="en-US" smtClean="0"/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680904" y="6356350"/>
            <a:ext cx="222841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C5B98E-B881-44C6-965E-C4CBF4BD5DE0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280720" y="6356350"/>
            <a:ext cx="334262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994742" y="6356350"/>
            <a:ext cx="222841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61B85B-3F11-4807-BF0A-089ABAB91E6D}" type="slidenum">
              <a:rPr kumimoji="1" lang="ja-JP" altLang="en-US" smtClean="0"/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9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0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1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7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2" name="図形 1" descr="0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6530" y="24130"/>
            <a:ext cx="9550400" cy="6810375"/>
          </a:xfrm>
          <a:prstGeom prst="rect">
            <a:avLst/>
          </a:prstGeom>
        </p:spPr>
      </p:pic>
      <p:sp>
        <p:nvSpPr>
          <p:cNvPr id="3" name="テキストボックス 2"/>
          <p:cNvSpPr txBox="1"/>
          <p:nvPr/>
        </p:nvSpPr>
        <p:spPr>
          <a:xfrm>
            <a:off x="1400810" y="1243965"/>
            <a:ext cx="494030" cy="27559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en-US" altLang="ja-JP" sz="1200">
                <a:latin typeface="Meiryo UI" panose="020B0604030504040204" charset="-128"/>
                <a:ea typeface="Meiryo UI" panose="020B0604030504040204" charset="-128"/>
              </a:rPr>
              <a:t>Mon</a:t>
            </a:r>
            <a:endParaRPr lang="en-US" altLang="ja-JP" sz="1200">
              <a:latin typeface="Meiryo UI" panose="020B0604030504040204" charset="-128"/>
              <a:ea typeface="Meiryo UI" panose="020B0604030504040204" charset="-128"/>
            </a:endParaRPr>
          </a:p>
        </p:txBody>
      </p:sp>
      <p:sp>
        <p:nvSpPr>
          <p:cNvPr id="4" name="テキストボックス 3"/>
          <p:cNvSpPr txBox="1"/>
          <p:nvPr/>
        </p:nvSpPr>
        <p:spPr>
          <a:xfrm>
            <a:off x="2543810" y="1243965"/>
            <a:ext cx="447040" cy="27559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en-US" altLang="ja-JP" sz="1200">
                <a:latin typeface="Meiryo UI" panose="020B0604030504040204" charset="-128"/>
                <a:ea typeface="Meiryo UI" panose="020B0604030504040204" charset="-128"/>
              </a:rPr>
              <a:t>Tue</a:t>
            </a:r>
            <a:endParaRPr lang="en-US" altLang="ja-JP" sz="1200">
              <a:latin typeface="Meiryo UI" panose="020B0604030504040204" charset="-128"/>
              <a:ea typeface="Meiryo UI" panose="020B0604030504040204" charset="-128"/>
            </a:endParaRPr>
          </a:p>
        </p:txBody>
      </p:sp>
      <p:sp>
        <p:nvSpPr>
          <p:cNvPr id="5" name="テキストボックス 4"/>
          <p:cNvSpPr txBox="1"/>
          <p:nvPr/>
        </p:nvSpPr>
        <p:spPr>
          <a:xfrm>
            <a:off x="3681730" y="1243965"/>
            <a:ext cx="508635" cy="27559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en-US" altLang="ja-JP" sz="1200">
                <a:latin typeface="Meiryo UI" panose="020B0604030504040204" charset="-128"/>
                <a:ea typeface="Meiryo UI" panose="020B0604030504040204" charset="-128"/>
              </a:rPr>
              <a:t>Wed</a:t>
            </a:r>
            <a:endParaRPr lang="en-US" altLang="ja-JP" sz="1200">
              <a:latin typeface="Meiryo UI" panose="020B0604030504040204" charset="-128"/>
              <a:ea typeface="Meiryo UI" panose="020B0604030504040204" charset="-128"/>
            </a:endParaRPr>
          </a:p>
        </p:txBody>
      </p:sp>
      <p:sp>
        <p:nvSpPr>
          <p:cNvPr id="6" name="テキストボックス 5"/>
          <p:cNvSpPr txBox="1"/>
          <p:nvPr/>
        </p:nvSpPr>
        <p:spPr>
          <a:xfrm>
            <a:off x="4697095" y="1243965"/>
            <a:ext cx="467995" cy="27559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en-US" altLang="ja-JP" sz="1200">
                <a:latin typeface="Meiryo UI" panose="020B0604030504040204" charset="-128"/>
                <a:ea typeface="Meiryo UI" panose="020B0604030504040204" charset="-128"/>
              </a:rPr>
              <a:t>Thu</a:t>
            </a:r>
            <a:endParaRPr lang="en-US" altLang="ja-JP" sz="1200">
              <a:latin typeface="Meiryo UI" panose="020B0604030504040204" charset="-128"/>
              <a:ea typeface="Meiryo UI" panose="020B0604030504040204" charset="-128"/>
            </a:endParaRPr>
          </a:p>
        </p:txBody>
      </p:sp>
      <p:sp>
        <p:nvSpPr>
          <p:cNvPr id="7" name="テキストボックス 6"/>
          <p:cNvSpPr txBox="1"/>
          <p:nvPr/>
        </p:nvSpPr>
        <p:spPr>
          <a:xfrm>
            <a:off x="8096250" y="1243965"/>
            <a:ext cx="467360" cy="27559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en-US" altLang="ja-JP" sz="1200">
                <a:solidFill>
                  <a:srgbClr val="FF0000"/>
                </a:solidFill>
                <a:latin typeface="Meiryo UI" panose="020B0604030504040204" charset="-128"/>
                <a:ea typeface="Meiryo UI" panose="020B0604030504040204" charset="-128"/>
              </a:rPr>
              <a:t>Sun</a:t>
            </a:r>
            <a:endParaRPr lang="en-US" altLang="ja-JP" sz="1200">
              <a:solidFill>
                <a:srgbClr val="FF0000"/>
              </a:solidFill>
              <a:latin typeface="Meiryo UI" panose="020B0604030504040204" charset="-128"/>
              <a:ea typeface="Meiryo UI" panose="020B0604030504040204" charset="-128"/>
            </a:endParaRPr>
          </a:p>
        </p:txBody>
      </p:sp>
      <p:sp>
        <p:nvSpPr>
          <p:cNvPr id="8" name="テキストボックス 7"/>
          <p:cNvSpPr txBox="1"/>
          <p:nvPr/>
        </p:nvSpPr>
        <p:spPr>
          <a:xfrm>
            <a:off x="5886450" y="1243965"/>
            <a:ext cx="370840" cy="27559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en-US" altLang="ja-JP" sz="1200">
                <a:latin typeface="Meiryo UI" panose="020B0604030504040204" charset="-128"/>
                <a:ea typeface="Meiryo UI" panose="020B0604030504040204" charset="-128"/>
              </a:rPr>
              <a:t>Fri</a:t>
            </a:r>
            <a:endParaRPr lang="en-US" altLang="ja-JP" sz="1200">
              <a:latin typeface="Meiryo UI" panose="020B0604030504040204" charset="-128"/>
              <a:ea typeface="Meiryo UI" panose="020B0604030504040204" charset="-128"/>
            </a:endParaRPr>
          </a:p>
        </p:txBody>
      </p:sp>
      <p:sp>
        <p:nvSpPr>
          <p:cNvPr id="9" name="テキストボックス 8"/>
          <p:cNvSpPr txBox="1"/>
          <p:nvPr/>
        </p:nvSpPr>
        <p:spPr>
          <a:xfrm>
            <a:off x="6932930" y="1243965"/>
            <a:ext cx="425450" cy="27559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en-US" altLang="ja-JP" sz="1200">
                <a:ln>
                  <a:solidFill>
                    <a:schemeClr val="accent5"/>
                  </a:solidFill>
                </a:ln>
                <a:latin typeface="Meiryo UI" panose="020B0604030504040204" charset="-128"/>
                <a:ea typeface="Meiryo UI" panose="020B0604030504040204" charset="-128"/>
              </a:rPr>
              <a:t>Sat</a:t>
            </a:r>
            <a:endParaRPr lang="en-US" altLang="ja-JP" sz="1200">
              <a:ln>
                <a:solidFill>
                  <a:schemeClr val="accent5"/>
                </a:solidFill>
              </a:ln>
              <a:latin typeface="Meiryo UI" panose="020B0604030504040204" charset="-128"/>
              <a:ea typeface="Meiryo UI" panose="020B0604030504040204" charset="-128"/>
            </a:endParaRPr>
          </a:p>
        </p:txBody>
      </p:sp>
      <p:sp>
        <p:nvSpPr>
          <p:cNvPr id="10" name="テキストボックス 9"/>
          <p:cNvSpPr txBox="1"/>
          <p:nvPr/>
        </p:nvSpPr>
        <p:spPr>
          <a:xfrm>
            <a:off x="994410" y="1564005"/>
            <a:ext cx="281305" cy="27559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ja-JP" sz="1200">
                <a:latin typeface="Meiryo UI" panose="020B0604030504040204" charset="-128"/>
                <a:ea typeface="Meiryo UI" panose="020B0604030504040204" charset="-128"/>
              </a:rPr>
              <a:t>1</a:t>
            </a:r>
            <a:endParaRPr lang="en-US" altLang="ja-JP" sz="1200">
              <a:latin typeface="Meiryo UI" panose="020B0604030504040204" charset="-128"/>
              <a:ea typeface="Meiryo UI" panose="020B0604030504040204" charset="-128"/>
            </a:endParaRPr>
          </a:p>
        </p:txBody>
      </p:sp>
      <p:sp>
        <p:nvSpPr>
          <p:cNvPr id="11" name="テキストボックス 10"/>
          <p:cNvSpPr txBox="1"/>
          <p:nvPr/>
        </p:nvSpPr>
        <p:spPr>
          <a:xfrm>
            <a:off x="3300730" y="1564005"/>
            <a:ext cx="281305" cy="27559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ja-JP" sz="1200">
                <a:latin typeface="Meiryo UI" panose="020B0604030504040204" charset="-128"/>
                <a:ea typeface="Meiryo UI" panose="020B0604030504040204" charset="-128"/>
              </a:rPr>
              <a:t>3</a:t>
            </a:r>
            <a:endParaRPr lang="en-US" altLang="ja-JP" sz="1200">
              <a:latin typeface="Meiryo UI" panose="020B0604030504040204" charset="-128"/>
              <a:ea typeface="Meiryo UI" panose="020B0604030504040204" charset="-128"/>
            </a:endParaRPr>
          </a:p>
        </p:txBody>
      </p:sp>
      <p:sp>
        <p:nvSpPr>
          <p:cNvPr id="27" name="テキストボックス 26"/>
          <p:cNvSpPr txBox="1"/>
          <p:nvPr/>
        </p:nvSpPr>
        <p:spPr>
          <a:xfrm>
            <a:off x="2117090" y="1564005"/>
            <a:ext cx="281305" cy="27559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ja-JP" sz="1200">
                <a:latin typeface="Meiryo UI" panose="020B0604030504040204" charset="-128"/>
                <a:ea typeface="Meiryo UI" panose="020B0604030504040204" charset="-128"/>
              </a:rPr>
              <a:t>2</a:t>
            </a:r>
            <a:endParaRPr lang="en-US" altLang="ja-JP" sz="1200">
              <a:latin typeface="Meiryo UI" panose="020B0604030504040204" charset="-128"/>
              <a:ea typeface="Meiryo UI" panose="020B0604030504040204" charset="-128"/>
            </a:endParaRPr>
          </a:p>
        </p:txBody>
      </p:sp>
      <p:sp>
        <p:nvSpPr>
          <p:cNvPr id="28" name="テキストボックス 27"/>
          <p:cNvSpPr txBox="1"/>
          <p:nvPr/>
        </p:nvSpPr>
        <p:spPr>
          <a:xfrm>
            <a:off x="4415790" y="1564005"/>
            <a:ext cx="281305" cy="27559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ja-JP" sz="1200">
                <a:latin typeface="Meiryo UI" panose="020B0604030504040204" charset="-128"/>
                <a:ea typeface="Meiryo UI" panose="020B0604030504040204" charset="-128"/>
              </a:rPr>
              <a:t>4</a:t>
            </a:r>
            <a:endParaRPr lang="en-US" altLang="ja-JP" sz="1200">
              <a:latin typeface="Meiryo UI" panose="020B0604030504040204" charset="-128"/>
              <a:ea typeface="Meiryo UI" panose="020B0604030504040204" charset="-128"/>
            </a:endParaRPr>
          </a:p>
        </p:txBody>
      </p:sp>
      <p:sp>
        <p:nvSpPr>
          <p:cNvPr id="29" name="テキストボックス 28"/>
          <p:cNvSpPr txBox="1"/>
          <p:nvPr/>
        </p:nvSpPr>
        <p:spPr>
          <a:xfrm>
            <a:off x="5528310" y="1564005"/>
            <a:ext cx="281305" cy="27559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ja-JP" sz="1200">
                <a:latin typeface="Meiryo UI" panose="020B0604030504040204" charset="-128"/>
                <a:ea typeface="Meiryo UI" panose="020B0604030504040204" charset="-128"/>
              </a:rPr>
              <a:t>5</a:t>
            </a:r>
            <a:endParaRPr lang="en-US" altLang="ja-JP" sz="1200">
              <a:latin typeface="Meiryo UI" panose="020B0604030504040204" charset="-128"/>
              <a:ea typeface="Meiryo UI" panose="020B0604030504040204" charset="-128"/>
            </a:endParaRPr>
          </a:p>
        </p:txBody>
      </p:sp>
      <p:sp>
        <p:nvSpPr>
          <p:cNvPr id="30" name="テキストボックス 29"/>
          <p:cNvSpPr txBox="1"/>
          <p:nvPr/>
        </p:nvSpPr>
        <p:spPr>
          <a:xfrm>
            <a:off x="6692900" y="1564005"/>
            <a:ext cx="281305" cy="27559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ja-JP" sz="1200">
                <a:latin typeface="Meiryo UI" panose="020B0604030504040204" charset="-128"/>
                <a:ea typeface="Meiryo UI" panose="020B0604030504040204" charset="-128"/>
              </a:rPr>
              <a:t>6</a:t>
            </a:r>
            <a:endParaRPr lang="en-US" altLang="ja-JP" sz="1200">
              <a:latin typeface="Meiryo UI" panose="020B0604030504040204" charset="-128"/>
              <a:ea typeface="Meiryo UI" panose="020B0604030504040204" charset="-128"/>
            </a:endParaRPr>
          </a:p>
        </p:txBody>
      </p:sp>
      <p:sp>
        <p:nvSpPr>
          <p:cNvPr id="31" name="テキストボックス 30"/>
          <p:cNvSpPr txBox="1"/>
          <p:nvPr/>
        </p:nvSpPr>
        <p:spPr>
          <a:xfrm>
            <a:off x="7814945" y="1519555"/>
            <a:ext cx="281305" cy="27559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ja-JP" sz="1200">
                <a:latin typeface="Meiryo UI" panose="020B0604030504040204" charset="-128"/>
                <a:ea typeface="Meiryo UI" panose="020B0604030504040204" charset="-128"/>
              </a:rPr>
              <a:t>7</a:t>
            </a:r>
            <a:endParaRPr lang="en-US" altLang="ja-JP" sz="1200">
              <a:latin typeface="Meiryo UI" panose="020B0604030504040204" charset="-128"/>
              <a:ea typeface="Meiryo UI" panose="020B0604030504040204" charset="-128"/>
            </a:endParaRPr>
          </a:p>
        </p:txBody>
      </p:sp>
      <p:sp>
        <p:nvSpPr>
          <p:cNvPr id="32" name="角丸四角形吹き出し 31"/>
          <p:cNvSpPr/>
          <p:nvPr/>
        </p:nvSpPr>
        <p:spPr>
          <a:xfrm>
            <a:off x="2778760" y="3943985"/>
            <a:ext cx="5638800" cy="1513840"/>
          </a:xfrm>
          <a:prstGeom prst="wedgeRoundRectCallout">
            <a:avLst>
              <a:gd name="adj1" fmla="val -34423"/>
              <a:gd name="adj2" fmla="val -61786"/>
              <a:gd name="adj3" fmla="val 16667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p>
            <a:pPr algn="l"/>
            <a:r>
              <a:rPr lang="ja-JP" altLang="en-US" sz="1600">
                <a:latin typeface="Meiryo UI" panose="020B0604030504040204" charset="-128"/>
                <a:ea typeface="Meiryo UI" panose="020B0604030504040204" charset="-128"/>
              </a:rPr>
              <a:t>フリーーフォーマットのカレンダーです。</a:t>
            </a:r>
            <a:endParaRPr lang="ja-JP" altLang="en-US" sz="1600">
              <a:latin typeface="Meiryo UI" panose="020B0604030504040204" charset="-128"/>
              <a:ea typeface="Meiryo UI" panose="020B0604030504040204" charset="-128"/>
            </a:endParaRPr>
          </a:p>
          <a:p>
            <a:pPr algn="l"/>
            <a:r>
              <a:rPr lang="ja-JP" altLang="en-US" sz="1600">
                <a:latin typeface="Meiryo UI" panose="020B0604030504040204" charset="-128"/>
                <a:ea typeface="Meiryo UI" panose="020B0604030504040204" charset="-128"/>
              </a:rPr>
              <a:t>プレゼンテーションソフト上で日付や曜日を記入するのはもちろん、</a:t>
            </a:r>
            <a:endParaRPr lang="ja-JP" altLang="en-US" sz="1600">
              <a:latin typeface="Meiryo UI" panose="020B0604030504040204" charset="-128"/>
              <a:ea typeface="Meiryo UI" panose="020B0604030504040204" charset="-128"/>
            </a:endParaRPr>
          </a:p>
          <a:p>
            <a:pPr algn="l"/>
            <a:r>
              <a:rPr lang="ja-JP" altLang="en-US" sz="1600">
                <a:latin typeface="Meiryo UI" panose="020B0604030504040204" charset="-128"/>
                <a:ea typeface="Meiryo UI" panose="020B0604030504040204" charset="-128"/>
              </a:rPr>
              <a:t>手書きでの作成もオススメです</a:t>
            </a:r>
            <a:r>
              <a:rPr lang="ja-JP" altLang="en-US" sz="1600">
                <a:latin typeface="Meiryo UI" panose="020B0604030504040204" charset="-128"/>
                <a:ea typeface="Meiryo UI" panose="020B0604030504040204" charset="-128"/>
              </a:rPr>
              <a:t>。</a:t>
            </a:r>
            <a:endParaRPr lang="ja-JP" altLang="en-US" sz="1600">
              <a:latin typeface="Meiryo UI" panose="020B0604030504040204" charset="-128"/>
              <a:ea typeface="Meiryo UI" panose="020B0604030504040204" charset="-128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2" name="図形 1" descr="09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35890" y="24130"/>
            <a:ext cx="9617075" cy="6858635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2" name="図形 1" descr="10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25730" y="5080"/>
            <a:ext cx="9630410" cy="6864985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2" name="図形 1" descr="1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56210" y="5080"/>
            <a:ext cx="9615805" cy="6854825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2" name="図形 1" descr="1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25730" y="25400"/>
            <a:ext cx="9589770" cy="6835775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5" name="図形 4" descr="0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56210" y="25400"/>
            <a:ext cx="9580880" cy="6831965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2" name="図形 1" descr="0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25730" y="5080"/>
            <a:ext cx="9634855" cy="687070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2" name="図形 1" descr="0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6690" y="25400"/>
            <a:ext cx="9550400" cy="6810375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2" name="図形 1" descr="0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46050" y="5080"/>
            <a:ext cx="9601200" cy="684403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2" name="図形 1" descr="05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6530" y="11430"/>
            <a:ext cx="9605010" cy="6847840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2" name="図形 1" descr="06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66370" y="15240"/>
            <a:ext cx="9594850" cy="6839585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2" name="図形 1" descr="07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56210" y="-6350"/>
            <a:ext cx="9645650" cy="6878955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2" name="図形 1" descr="08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25730" y="-5080"/>
            <a:ext cx="9629775" cy="6867525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MS PGothic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MS PGothic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93</Words>
  <Application>WPS Presentation</Application>
  <PresentationFormat>宽屏</PresentationFormat>
  <Paragraphs>32</Paragraphs>
  <Slides>13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13</vt:i4>
      </vt:variant>
    </vt:vector>
  </HeadingPairs>
  <TitlesOfParts>
    <vt:vector size="23" baseType="lpstr">
      <vt:lpstr>Arial</vt:lpstr>
      <vt:lpstr>ＭＳ Ｐゴシック</vt:lpstr>
      <vt:lpstr>Wingdings</vt:lpstr>
      <vt:lpstr>ＭＳ Ｐゴシック</vt:lpstr>
      <vt:lpstr>Arial Unicode MS</vt:lpstr>
      <vt:lpstr>Calibri</vt:lpstr>
      <vt:lpstr>Microsoft YaHei</vt:lpstr>
      <vt:lpstr>WPS UD ゴシック B</vt:lpstr>
      <vt:lpstr>Meiryo UI</vt:lpstr>
      <vt:lpstr>Office テーマ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kitamura-t</dc:creator>
  <cp:lastModifiedBy>kitamura-t</cp:lastModifiedBy>
  <cp:revision>1</cp:revision>
  <dcterms:created xsi:type="dcterms:W3CDTF">2021-03-29T08:53:49Z</dcterms:created>
  <dcterms:modified xsi:type="dcterms:W3CDTF">2021-03-29T08:53:49Z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1041-11.8.2.8500</vt:lpwstr>
  </property>
</Properties>
</file>