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</p:sldIdLst>
  <p:sldSz cx="6858000" cy="990346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476" y="1143000"/>
            <a:ext cx="213704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0896"/>
            <a:ext cx="5143500" cy="344812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1998"/>
            <a:ext cx="5143500" cy="23912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471488" y="796528"/>
            <a:ext cx="5915025" cy="8028166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172"/>
            <a:ext cx="5915025" cy="411987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8020"/>
            <a:ext cx="5915025" cy="216654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6535"/>
            <a:ext cx="2914650" cy="628412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6535"/>
            <a:ext cx="2914650" cy="628412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307"/>
            <a:ext cx="5915025" cy="1914354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7905"/>
            <a:ext cx="2901255" cy="118987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7784"/>
            <a:ext cx="2901255" cy="532121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7905"/>
            <a:ext cx="2915543" cy="118987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7784"/>
            <a:ext cx="2915543" cy="532121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279"/>
            <a:ext cx="2211883" cy="23109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021"/>
            <a:ext cx="3471863" cy="703840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260"/>
            <a:ext cx="2211883" cy="5504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5526272" y="527307"/>
            <a:ext cx="860240" cy="8393352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527307"/>
            <a:ext cx="4994976" cy="8393352"/>
          </a:xfrm>
        </p:spPr>
        <p:txBody>
          <a:bodyPr vert="eaVert"/>
          <a:lstStyle>
            <a:lvl1pPr marL="171450" indent="-171450">
              <a:defRPr kumimoji="1" lang="ja-JP" alt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>
              <a:defRPr kumimoji="1" lang="ja-JP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defRPr kumimoji="1" lang="ja-JP" alt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>
              <a:defRPr kumimoji="1" lang="ja-JP" altLang="en-US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>
              <a:defRPr kumimoji="1" lang="ja-JP" alt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2 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307"/>
            <a:ext cx="5915025" cy="1914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6535"/>
            <a:ext cx="5915025" cy="6284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79725"/>
            <a:ext cx="1543050" cy="52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79725"/>
            <a:ext cx="2314575" cy="52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79725"/>
            <a:ext cx="1543050" cy="52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図形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" y="139770"/>
            <a:ext cx="6932295" cy="9726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2230" y="106115"/>
            <a:ext cx="6973570" cy="97777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②書き込めるカレンダー_11_ver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137160"/>
            <a:ext cx="6863715" cy="9625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086" y="-8183"/>
            <a:ext cx="6997856" cy="9813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710" y="34925"/>
            <a:ext cx="6993890" cy="9813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420" y="65405"/>
            <a:ext cx="6906260" cy="9690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031" y="51323"/>
            <a:ext cx="6973097" cy="97791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719" y="53715"/>
            <a:ext cx="6980663" cy="97894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0010" y="12700"/>
            <a:ext cx="6985635" cy="9798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" y="-29210"/>
            <a:ext cx="6960235" cy="9761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221" y="55778"/>
            <a:ext cx="6995793" cy="9810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②書き込めるカレンダー_9_ver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-22860"/>
            <a:ext cx="6906895" cy="9686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ＭＳ Ｐゴシック</vt:lpstr>
      <vt:lpstr>Wingdings</vt:lpstr>
      <vt:lpstr>Microsoft YaHei</vt:lpstr>
      <vt:lpstr>ＭＳ Ｐゴシック</vt:lpstr>
      <vt:lpstr>Arial Unicode MS</vt:lpstr>
      <vt:lpstr>Calibri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terms:created xsi:type="dcterms:W3CDTF">2021-03-26T09:31:53Z</dcterms:created>
  <dcterms:modified xsi:type="dcterms:W3CDTF">2021-03-26T09:31:53Z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