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2"/>
    <p:sldId id="262" r:id="rId3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7">
          <p15:clr>
            <a:srgbClr val="A4A3A4"/>
          </p15:clr>
        </p15:guide>
        <p15:guide id="2" pos="30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4" autoAdjust="0"/>
    <p:restoredTop sz="94660"/>
  </p:normalViewPr>
  <p:slideViewPr>
    <p:cSldViewPr>
      <p:cViewPr varScale="1">
        <p:scale>
          <a:sx n="175" d="100"/>
          <a:sy n="175" d="100"/>
        </p:scale>
        <p:origin x="802" y="110"/>
      </p:cViewPr>
      <p:guideLst>
        <p:guide orient="horz" pos="1867"/>
        <p:guide pos="30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6/30/2021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5/アートボード 5.jpgアートボード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96E1BFE-2E2C-40C6-BFEC-78B47E9FD965}"/>
              </a:ext>
            </a:extLst>
          </p:cNvPr>
          <p:cNvSpPr txBox="1"/>
          <p:nvPr/>
        </p:nvSpPr>
        <p:spPr>
          <a:xfrm>
            <a:off x="598984" y="1815582"/>
            <a:ext cx="769441" cy="1426031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G正楷書体-PRO" panose="03000400000000000000" pitchFamily="66" charset="-128"/>
                <a:ea typeface="HG正楷書体-PRO" panose="03000400000000000000" pitchFamily="66" charset="-128"/>
              </a:rPr>
              <a:t>〒一〇七ー＊＊＊＊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HG正楷書体-PRO" panose="03000400000000000000" pitchFamily="66" charset="-128"/>
              <a:ea typeface="HG正楷書体-PRO" panose="03000400000000000000" pitchFamily="66" charset="-128"/>
            </a:endParaRPr>
          </a:p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HG正楷書体-PRO" panose="03000400000000000000" pitchFamily="66" charset="-128"/>
                <a:ea typeface="HG正楷書体-PRO" panose="03000400000000000000" pitchFamily="66" charset="-128"/>
              </a:rPr>
              <a:t>東京都港区赤坂＊ー＊＊ー＊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HG正楷書体-PRO" panose="03000400000000000000" pitchFamily="66" charset="-128"/>
              <a:ea typeface="HG正楷書体-PRO" panose="03000400000000000000" pitchFamily="66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正楷書体-PRO" panose="03000400000000000000" pitchFamily="66" charset="-128"/>
                <a:ea typeface="HG正楷書体-PRO" panose="03000400000000000000" pitchFamily="66" charset="-128"/>
              </a:rPr>
              <a:t>　　　 キング　太郎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正楷書体-PRO" panose="03000400000000000000" pitchFamily="66" charset="-128"/>
              <a:ea typeface="HG正楷書体-PRO" panose="03000400000000000000" pitchFamily="66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HG正楷書体-PRO" panose="03000400000000000000" pitchFamily="66" charset="-128"/>
                <a:ea typeface="HG正楷書体-PRO" panose="03000400000000000000" pitchFamily="66" charset="-128"/>
              </a:rPr>
              <a:t>　　　　　　　 花子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HG正楷書体-PRO" panose="03000400000000000000" pitchFamily="66" charset="-128"/>
              <a:ea typeface="HG正楷書体-PRO" panose="03000400000000000000" pitchFamily="66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/Users/yamamoto-y/Desktop/テレワーク第３代/6月業務/6月テンプレート/0629/5/アートボード 5.jpgアートボード 5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-12700" y="-18097"/>
            <a:ext cx="5354320" cy="36169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</Words>
  <Application>Microsoft Office PowerPoint</Application>
  <PresentationFormat>ユーザー設定</PresentationFormat>
  <Paragraphs>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HG正楷書体-PRO</vt:lpstr>
      <vt:lpstr>PMingLiU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terms:created xsi:type="dcterms:W3CDTF">2021-06-29T09:12:12Z</dcterms:created>
  <dcterms:modified xsi:type="dcterms:W3CDTF">2021-06-30T04:18:51Z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1041-1.1.0.1599</vt:lpwstr>
  </property>
</Properties>
</file>