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5"/>
  </p:notesMasterIdLst>
  <p:handoutMasterIdLst>
    <p:handoutMasterId r:id="rId17"/>
  </p:handoutMasterIdLst>
  <p:sldIdLst>
    <p:sldId id="257" r:id="rId3"/>
    <p:sldId id="8735" r:id="rId4"/>
    <p:sldId id="8734" r:id="rId6"/>
    <p:sldId id="4530" r:id="rId7"/>
    <p:sldId id="4544" r:id="rId8"/>
    <p:sldId id="8727" r:id="rId9"/>
    <p:sldId id="8728" r:id="rId10"/>
    <p:sldId id="8729" r:id="rId11"/>
    <p:sldId id="8730" r:id="rId12"/>
    <p:sldId id="8731" r:id="rId13"/>
    <p:sldId id="8732" r:id="rId14"/>
    <p:sldId id="8733" r:id="rId15"/>
    <p:sldId id="4548"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0D798"/>
    <a:srgbClr val="D6D6A6"/>
    <a:srgbClr val="C2D3AD"/>
    <a:srgbClr val="ABC9AC"/>
    <a:srgbClr val="F1E6B8"/>
    <a:srgbClr val="EEE1A8"/>
    <a:srgbClr val="B6CEC6"/>
    <a:srgbClr val="EBF1EF"/>
    <a:srgbClr val="E4ECE9"/>
    <a:srgbClr val="DAE6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4" d="100"/>
          <a:sy n="94" d="100"/>
        </p:scale>
        <p:origin x="226" y="77"/>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1" Type="http://schemas.openxmlformats.org/officeDocument/2006/relationships/commentAuthors" Target="commentAuthors.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handoutMaster" Target="handoutMasters/handoutMaster1.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6C064A-D61B-4B21-B757-51A9B82445B8}" type="datetimeFigureOut">
              <a:rPr lang="en-US" smtClean="0"/>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305E07-67EA-4042-A3F6-853A8AD8D209}" type="slidenum">
              <a:rPr lang="en-US" smtClean="0"/>
            </a:fld>
            <a:endParaRPr 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90204" pitchFamily="34" charset="0"/>
                <a:ea typeface="Arial" panose="020B0604020202090204" pitchFamily="34" charset="0"/>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90204" pitchFamily="34" charset="0"/>
                <a:ea typeface="Arial" panose="020B0604020202090204" pitchFamily="34" charset="0"/>
              </a:defRPr>
            </a:lvl1pPr>
          </a:lstStyle>
          <a:p>
            <a:fld id="{A3CCD2A9-36AD-4AFD-BC22-C62609351D8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90204" pitchFamily="34" charset="0"/>
                <a:ea typeface="Arial" panose="020B0604020202090204" pitchFamily="34" charset="0"/>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90204" pitchFamily="34" charset="0"/>
                <a:ea typeface="Arial" panose="020B0604020202090204" pitchFamily="34" charset="0"/>
              </a:defRPr>
            </a:lvl1pPr>
          </a:lstStyle>
          <a:p>
            <a:fld id="{F3563B84-6C1E-49E6-91DA-D0BB589EFC5A}" type="slidenum">
              <a:rPr lang="zh-CN" altLang="en-US" smtClean="0"/>
            </a:fld>
            <a:endParaRPr lang="zh-CN" altLang="en-US"/>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Arial" panose="020B0604020202090204" pitchFamily="34" charset="0"/>
        <a:ea typeface="Arial" panose="020B0604020202090204" pitchFamily="34" charset="0"/>
        <a:cs typeface="+mn-cs"/>
      </a:defRPr>
    </a:lvl1pPr>
    <a:lvl2pPr marL="457200" algn="l" defTabSz="914400" rtl="0" eaLnBrk="1" latinLnBrk="0" hangingPunct="1">
      <a:defRPr sz="1200" kern="1200">
        <a:solidFill>
          <a:schemeClr val="tx1"/>
        </a:solidFill>
        <a:latin typeface="Arial" panose="020B0604020202090204" pitchFamily="34" charset="0"/>
        <a:ea typeface="Arial" panose="020B0604020202090204" pitchFamily="34" charset="0"/>
        <a:cs typeface="+mn-cs"/>
      </a:defRPr>
    </a:lvl2pPr>
    <a:lvl3pPr marL="914400" algn="l" defTabSz="914400" rtl="0" eaLnBrk="1" latinLnBrk="0" hangingPunct="1">
      <a:defRPr sz="1200" kern="1200">
        <a:solidFill>
          <a:schemeClr val="tx1"/>
        </a:solidFill>
        <a:latin typeface="Arial" panose="020B0604020202090204" pitchFamily="34" charset="0"/>
        <a:ea typeface="Arial" panose="020B0604020202090204" pitchFamily="34" charset="0"/>
        <a:cs typeface="+mn-cs"/>
      </a:defRPr>
    </a:lvl3pPr>
    <a:lvl4pPr marL="1371600" algn="l" defTabSz="914400" rtl="0" eaLnBrk="1" latinLnBrk="0" hangingPunct="1">
      <a:defRPr sz="1200" kern="1200">
        <a:solidFill>
          <a:schemeClr val="tx1"/>
        </a:solidFill>
        <a:latin typeface="Arial" panose="020B0604020202090204" pitchFamily="34" charset="0"/>
        <a:ea typeface="Arial" panose="020B0604020202090204" pitchFamily="34" charset="0"/>
        <a:cs typeface="+mn-cs"/>
      </a:defRPr>
    </a:lvl4pPr>
    <a:lvl5pPr marL="1828800" algn="l" defTabSz="914400" rtl="0" eaLnBrk="1" latinLnBrk="0" hangingPunct="1">
      <a:defRPr sz="1200" kern="1200">
        <a:solidFill>
          <a:schemeClr val="tx1"/>
        </a:solidFill>
        <a:latin typeface="Arial" panose="020B0604020202090204" pitchFamily="34" charset="0"/>
        <a:ea typeface="Arial" panose="020B0604020202090204" pitchFamily="34"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1.jpeg"/><Relationship Id="rId2" Type="http://schemas.openxmlformats.org/officeDocument/2006/relationships/tags" Target="../tags/tag1.xml"/><Relationship Id="rId10" Type="http://schemas.openxmlformats.org/officeDocument/2006/relationships/tags" Target="../tags/tag8.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9.xml"/><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66.xml"/><Relationship Id="rId7" Type="http://schemas.openxmlformats.org/officeDocument/2006/relationships/tags" Target="../tags/tag65.xml"/><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1" Type="http://schemas.openxmlformats.org/officeDocument/2006/relationships/tags" Target="../tags/tag76.xml"/><Relationship Id="rId10" Type="http://schemas.openxmlformats.org/officeDocument/2006/relationships/tags" Target="../tags/tag75.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84.xml"/><Relationship Id="rId8" Type="http://schemas.openxmlformats.org/officeDocument/2006/relationships/tags" Target="../tags/tag83.xml"/><Relationship Id="rId7" Type="http://schemas.openxmlformats.org/officeDocument/2006/relationships/tags" Target="../tags/tag82.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 Id="rId3" Type="http://schemas.openxmlformats.org/officeDocument/2006/relationships/tags" Target="../tags/tag78.xml"/><Relationship Id="rId2" Type="http://schemas.openxmlformats.org/officeDocument/2006/relationships/tags" Target="../tags/tag77.xml"/><Relationship Id="rId11" Type="http://schemas.openxmlformats.org/officeDocument/2006/relationships/tags" Target="../tags/tag86.xml"/><Relationship Id="rId10" Type="http://schemas.openxmlformats.org/officeDocument/2006/relationships/tags" Target="../tags/tag85.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94.xml"/><Relationship Id="rId8" Type="http://schemas.openxmlformats.org/officeDocument/2006/relationships/tags" Target="../tags/tag93.xml"/><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1" Type="http://schemas.openxmlformats.org/officeDocument/2006/relationships/tags" Target="../tags/tag96.xml"/><Relationship Id="rId10" Type="http://schemas.openxmlformats.org/officeDocument/2006/relationships/tags" Target="../tags/tag95.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04.xml"/><Relationship Id="rId8" Type="http://schemas.openxmlformats.org/officeDocument/2006/relationships/tags" Target="../tags/tag103.xml"/><Relationship Id="rId7" Type="http://schemas.openxmlformats.org/officeDocument/2006/relationships/tags" Target="../tags/tag102.xml"/><Relationship Id="rId6" Type="http://schemas.openxmlformats.org/officeDocument/2006/relationships/tags" Target="../tags/tag101.xml"/><Relationship Id="rId5" Type="http://schemas.openxmlformats.org/officeDocument/2006/relationships/tags" Target="../tags/tag100.xml"/><Relationship Id="rId4" Type="http://schemas.openxmlformats.org/officeDocument/2006/relationships/tags" Target="../tags/tag99.xml"/><Relationship Id="rId3" Type="http://schemas.openxmlformats.org/officeDocument/2006/relationships/tags" Target="../tags/tag98.xml"/><Relationship Id="rId2" Type="http://schemas.openxmlformats.org/officeDocument/2006/relationships/tags" Target="../tags/tag97.xml"/><Relationship Id="rId11" Type="http://schemas.openxmlformats.org/officeDocument/2006/relationships/tags" Target="../tags/tag106.xml"/><Relationship Id="rId10" Type="http://schemas.openxmlformats.org/officeDocument/2006/relationships/tags" Target="../tags/tag105.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14.xml"/><Relationship Id="rId8" Type="http://schemas.openxmlformats.org/officeDocument/2006/relationships/tags" Target="../tags/tag113.xml"/><Relationship Id="rId7" Type="http://schemas.openxmlformats.org/officeDocument/2006/relationships/tags" Target="../tags/tag112.xml"/><Relationship Id="rId6" Type="http://schemas.openxmlformats.org/officeDocument/2006/relationships/tags" Target="../tags/tag111.xml"/><Relationship Id="rId5" Type="http://schemas.openxmlformats.org/officeDocument/2006/relationships/tags" Target="../tags/tag110.xml"/><Relationship Id="rId4" Type="http://schemas.openxmlformats.org/officeDocument/2006/relationships/tags" Target="../tags/tag109.xml"/><Relationship Id="rId3" Type="http://schemas.openxmlformats.org/officeDocument/2006/relationships/tags" Target="../tags/tag108.xml"/><Relationship Id="rId2" Type="http://schemas.openxmlformats.org/officeDocument/2006/relationships/tags" Target="../tags/tag107.xml"/><Relationship Id="rId13" Type="http://schemas.openxmlformats.org/officeDocument/2006/relationships/tags" Target="../tags/tag118.xml"/><Relationship Id="rId12" Type="http://schemas.openxmlformats.org/officeDocument/2006/relationships/tags" Target="../tags/tag117.xml"/><Relationship Id="rId11" Type="http://schemas.openxmlformats.org/officeDocument/2006/relationships/tags" Target="../tags/tag116.xml"/><Relationship Id="rId10" Type="http://schemas.openxmlformats.org/officeDocument/2006/relationships/tags" Target="../tags/tag115.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26.xml"/><Relationship Id="rId8" Type="http://schemas.openxmlformats.org/officeDocument/2006/relationships/tags" Target="../tags/tag125.xml"/><Relationship Id="rId7" Type="http://schemas.openxmlformats.org/officeDocument/2006/relationships/tags" Target="../tags/tag124.xml"/><Relationship Id="rId6" Type="http://schemas.openxmlformats.org/officeDocument/2006/relationships/tags" Target="../tags/tag123.xml"/><Relationship Id="rId5" Type="http://schemas.openxmlformats.org/officeDocument/2006/relationships/tags" Target="../tags/tag122.xml"/><Relationship Id="rId4" Type="http://schemas.openxmlformats.org/officeDocument/2006/relationships/tags" Target="../tags/tag121.xml"/><Relationship Id="rId3" Type="http://schemas.openxmlformats.org/officeDocument/2006/relationships/tags" Target="../tags/tag120.xml"/><Relationship Id="rId2" Type="http://schemas.openxmlformats.org/officeDocument/2006/relationships/tags" Target="../tags/tag119.xml"/><Relationship Id="rId12" Type="http://schemas.openxmlformats.org/officeDocument/2006/relationships/tags" Target="../tags/tag129.xml"/><Relationship Id="rId11" Type="http://schemas.openxmlformats.org/officeDocument/2006/relationships/tags" Target="../tags/tag128.xml"/><Relationship Id="rId10" Type="http://schemas.openxmlformats.org/officeDocument/2006/relationships/tags" Target="../tags/tag127.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4.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32.xml"/><Relationship Id="rId8" Type="http://schemas.openxmlformats.org/officeDocument/2006/relationships/tags" Target="../tags/tag31.xml"/><Relationship Id="rId7" Type="http://schemas.openxmlformats.org/officeDocument/2006/relationships/tags" Target="../tags/tag30.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5.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pic>
        <p:nvPicPr>
          <p:cNvPr id="25" name="图片 24" descr="图片包含 杯子, 咖啡, 餐桌, 就坐&#10;&#10;自动生成的说明"/>
          <p:cNvPicPr>
            <a:picLocks noChangeAspect="1"/>
          </p:cNvPicPr>
          <p:nvPr userDrawn="1">
            <p:custDataLst>
              <p:tags r:id="rId2"/>
            </p:custDataLst>
          </p:nvPr>
        </p:nvPicPr>
        <p:blipFill rotWithShape="1">
          <a:blip r:embed="rId3" cstate="print"/>
          <a:srcRect b="5650"/>
          <a:stretch>
            <a:fillRect/>
          </a:stretch>
        </p:blipFill>
        <p:spPr>
          <a:xfrm>
            <a:off x="235" y="1233714"/>
            <a:ext cx="8955079" cy="5624286"/>
          </a:xfrm>
          <a:prstGeom prst="rect">
            <a:avLst/>
          </a:prstGeom>
          <a:solidFill>
            <a:srgbClr val="E4EDEA"/>
          </a:solidFill>
          <a:ln>
            <a:solidFill>
              <a:srgbClr val="E9EFED"/>
            </a:solidFill>
          </a:ln>
        </p:spPr>
      </p:pic>
      <p:sp>
        <p:nvSpPr>
          <p:cNvPr id="10" name="矩形 9"/>
          <p:cNvSpPr/>
          <p:nvPr userDrawn="1">
            <p:custDataLst>
              <p:tags r:id="rId4"/>
            </p:custDataLst>
          </p:nvPr>
        </p:nvSpPr>
        <p:spPr>
          <a:xfrm>
            <a:off x="9565005" y="1689100"/>
            <a:ext cx="1480185" cy="38315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solidFill>
              </a:ln>
              <a:solidFill>
                <a:schemeClr val="tx1">
                  <a:lumMod val="10000"/>
                </a:schemeClr>
              </a:solidFill>
              <a:latin typeface="YuGothic Medium" panose="020B0500000000000000" charset="-128"/>
              <a:ea typeface="YuGothic Medium" panose="020B0500000000000000" charset="-128"/>
            </a:endParaRPr>
          </a:p>
        </p:txBody>
      </p:sp>
      <p:sp>
        <p:nvSpPr>
          <p:cNvPr id="2" name="标题 1"/>
          <p:cNvSpPr>
            <a:spLocks noGrp="1"/>
          </p:cNvSpPr>
          <p:nvPr>
            <p:ph type="ctrTitle" hasCustomPrompt="1"/>
            <p:custDataLst>
              <p:tags r:id="rId5"/>
            </p:custDataLst>
          </p:nvPr>
        </p:nvSpPr>
        <p:spPr>
          <a:xfrm>
            <a:off x="9562170" y="1705995"/>
            <a:ext cx="1013460" cy="3814695"/>
          </a:xfrm>
        </p:spPr>
        <p:txBody>
          <a:bodyPr vert="eaVert" lIns="90000" tIns="46800" rIns="90000" bIns="46800" anchor="ctr" anchorCtr="0">
            <a:normAutofit/>
          </a:bodyPr>
          <a:lstStyle>
            <a:lvl1pPr algn="ctr">
              <a:defRPr sz="5400" spc="600" baseline="0">
                <a:solidFill>
                  <a:schemeClr val="tx1">
                    <a:lumMod val="85000"/>
                    <a:lumOff val="15000"/>
                  </a:schemeClr>
                </a:solidFill>
                <a:latin typeface="YuGothic Medium" panose="020B0500000000000000" charset="-128"/>
                <a:ea typeface="YuGothic Medium" panose="020B0500000000000000" charset="-128"/>
              </a:defRPr>
            </a:lvl1pPr>
          </a:lstStyle>
          <a:p>
            <a:r>
              <a:rPr lang="ja-JP" altLang="en-US" dirty="0"/>
              <a:t>あかさた</a:t>
            </a:r>
            <a:endParaRPr lang="zh-CN" altLang="en-US" dirty="0"/>
          </a:p>
        </p:txBody>
      </p:sp>
      <p:sp>
        <p:nvSpPr>
          <p:cNvPr id="3" name="副标题 2"/>
          <p:cNvSpPr>
            <a:spLocks noGrp="1"/>
          </p:cNvSpPr>
          <p:nvPr>
            <p:ph type="subTitle" idx="1" hasCustomPrompt="1"/>
            <p:custDataLst>
              <p:tags r:id="rId6"/>
            </p:custDataLst>
          </p:nvPr>
        </p:nvSpPr>
        <p:spPr>
          <a:xfrm>
            <a:off x="10605431" y="1705994"/>
            <a:ext cx="439759" cy="3814695"/>
          </a:xfrm>
        </p:spPr>
        <p:txBody>
          <a:bodyPr vert="eaVert" lIns="90000" tIns="46800" rIns="90000" bIns="46800" anchor="ctr" anchorCtr="0">
            <a:normAutofit/>
          </a:bodyPr>
          <a:lstStyle>
            <a:lvl1pPr marL="0" indent="0" algn="ctr" eaLnBrk="1" fontAlgn="auto" latinLnBrk="0" hangingPunct="1">
              <a:lnSpc>
                <a:spcPct val="100000"/>
              </a:lnSpc>
              <a:buNone/>
              <a:defRPr sz="2000" u="none" strike="noStrike" kern="1200" cap="none" spc="200" normalizeH="0" baseline="0">
                <a:solidFill>
                  <a:schemeClr val="tx1">
                    <a:lumMod val="85000"/>
                    <a:lumOff val="15000"/>
                  </a:schemeClr>
                </a:solidFill>
                <a:uFillTx/>
                <a:latin typeface="YuGothic Medium" panose="020B0500000000000000" charset="-128"/>
                <a:ea typeface="YuGothic Medium" panose="020B050000000000000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あかさたな</a:t>
            </a:r>
            <a:endParaRPr lang="zh-CN" altLang="en-US" dirty="0"/>
          </a:p>
        </p:txBody>
      </p:sp>
      <p:sp>
        <p:nvSpPr>
          <p:cNvPr id="16" name="日期占位符 15"/>
          <p:cNvSpPr>
            <a:spLocks noGrp="1"/>
          </p:cNvSpPr>
          <p:nvPr>
            <p:ph type="dt" sz="half" idx="10"/>
            <p:custDataLst>
              <p:tags r:id="rId7"/>
            </p:custDataLst>
          </p:nvPr>
        </p:nvSpPr>
        <p:spPr/>
        <p:txBody>
          <a:bodyPr/>
          <a:lstStyle>
            <a:lvl1pPr>
              <a:defRPr>
                <a:latin typeface="YuGothic Medium" panose="020B0500000000000000" charset="-128"/>
                <a:ea typeface="YuGothic Medium" panose="020B0500000000000000" charset="-128"/>
              </a:defRPr>
            </a:lvl1pPr>
          </a:lstStyle>
          <a:p>
            <a:fld id="{760FBDFE-C587-4B4C-A407-44438C67B59E}" type="datetime1">
              <a:rPr lang="ja-JP" altLang="en-US" smtClean="0"/>
            </a:fld>
            <a:endParaRPr lang="zh-CN" altLang="en-US"/>
          </a:p>
        </p:txBody>
      </p:sp>
      <p:sp>
        <p:nvSpPr>
          <p:cNvPr id="17" name="页脚占位符 16"/>
          <p:cNvSpPr>
            <a:spLocks noGrp="1"/>
          </p:cNvSpPr>
          <p:nvPr>
            <p:ph type="ftr" sz="quarter" idx="11"/>
            <p:custDataLst>
              <p:tags r:id="rId8"/>
            </p:custDataLst>
          </p:nvPr>
        </p:nvSpPr>
        <p:spPr/>
        <p:txBody>
          <a:bodyPr/>
          <a:lstStyle>
            <a:lvl1pPr>
              <a:defRPr>
                <a:latin typeface="YuGothic Medium" panose="020B0500000000000000" charset="-128"/>
                <a:ea typeface="YuGothic Medium" panose="020B0500000000000000" charset="-128"/>
              </a:defRPr>
            </a:lvl1pPr>
          </a:lstStyle>
          <a:p>
            <a:endParaRPr lang="zh-CN" altLang="en-US" dirty="0"/>
          </a:p>
        </p:txBody>
      </p:sp>
      <p:sp>
        <p:nvSpPr>
          <p:cNvPr id="18" name="灯片编号占位符 17"/>
          <p:cNvSpPr>
            <a:spLocks noGrp="1"/>
          </p:cNvSpPr>
          <p:nvPr>
            <p:ph type="sldNum" sz="quarter" idx="12"/>
            <p:custDataLst>
              <p:tags r:id="rId9"/>
            </p:custDataLst>
          </p:nvPr>
        </p:nvSpPr>
        <p:spPr/>
        <p:txBody>
          <a:bodyPr/>
          <a:lstStyle>
            <a:lvl1pPr>
              <a:defRPr>
                <a:latin typeface="YuGothic Medium" panose="020B0500000000000000" charset="-128"/>
                <a:ea typeface="YuGothic Medium" panose="020B0500000000000000" charset="-128"/>
              </a:defRPr>
            </a:lvl1pPr>
          </a:lstStyle>
          <a:p>
            <a:fld id="{49AE70B2-8BF9-45C0-BB95-33D1B9D3A854}" type="slidenum">
              <a:rPr lang="zh-CN" altLang="en-US" smtClean="0"/>
            </a:fld>
            <a:endParaRPr lang="zh-CN" altLang="en-US" dirty="0"/>
          </a:p>
        </p:txBody>
      </p:sp>
      <p:sp>
        <p:nvSpPr>
          <p:cNvPr id="5" name="文本占位符 4"/>
          <p:cNvSpPr>
            <a:spLocks noGrp="1"/>
          </p:cNvSpPr>
          <p:nvPr>
            <p:ph type="body" sz="quarter" idx="13" hasCustomPrompt="1"/>
            <p:custDataLst>
              <p:tags r:id="rId10"/>
            </p:custDataLst>
          </p:nvPr>
        </p:nvSpPr>
        <p:spPr>
          <a:xfrm>
            <a:off x="408238" y="452438"/>
            <a:ext cx="7667762" cy="671512"/>
          </a:xfrm>
        </p:spPr>
        <p:txBody>
          <a:bodyPr>
            <a:normAutofit/>
          </a:bodyPr>
          <a:lstStyle>
            <a:lvl1pPr marL="0" indent="0" algn="dist">
              <a:buNone/>
              <a:defRPr sz="3600" baseline="0">
                <a:solidFill>
                  <a:schemeClr val="tx1">
                    <a:lumMod val="85000"/>
                    <a:lumOff val="15000"/>
                  </a:schemeClr>
                </a:solidFill>
                <a:latin typeface="YuGothic Medium" panose="020B0500000000000000" charset="-128"/>
                <a:ea typeface="YuGothic Medium" panose="020B0500000000000000" charset="-128"/>
              </a:defRPr>
            </a:lvl1pPr>
          </a:lstStyle>
          <a:p>
            <a:pPr lvl="0"/>
            <a:r>
              <a:rPr lang="ja-JP" altLang="en-US" dirty="0"/>
              <a:t>あかさたな</a:t>
            </a:r>
            <a:endParaRPr lang="zh-CN" altLang="en-US" dirty="0"/>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lvl1pPr>
              <a:defRPr>
                <a:latin typeface="YuGothic Medium" panose="020B0500000000000000" charset="-128"/>
                <a:ea typeface="YuGothic Medium" panose="020B0500000000000000" charset="-128"/>
              </a:defRPr>
            </a:lvl1pPr>
          </a:lstStyle>
          <a:p>
            <a:fld id="{760FBDFE-C587-4B4C-A407-44438C67B59E}" type="datetime1">
              <a:rPr lang="ja-JP" altLang="en-US" smtClean="0"/>
            </a:fld>
            <a:endParaRPr lang="zh-CN" altLang="en-US"/>
          </a:p>
        </p:txBody>
      </p:sp>
      <p:sp>
        <p:nvSpPr>
          <p:cNvPr id="4" name="页脚占位符 3"/>
          <p:cNvSpPr>
            <a:spLocks noGrp="1"/>
          </p:cNvSpPr>
          <p:nvPr>
            <p:ph type="ftr" sz="quarter" idx="11"/>
            <p:custDataLst>
              <p:tags r:id="rId3"/>
            </p:custDataLst>
          </p:nvPr>
        </p:nvSpPr>
        <p:spPr/>
        <p:txBody>
          <a:bodyPr/>
          <a:lstStyle>
            <a:lvl1pPr>
              <a:defRPr>
                <a:latin typeface="YuGothic Medium" panose="020B0500000000000000" charset="-128"/>
                <a:ea typeface="YuGothic Medium" panose="020B0500000000000000" charset="-128"/>
              </a:defRPr>
            </a:lvl1pPr>
          </a:lstStyle>
          <a:p>
            <a:endParaRPr lang="zh-CN" altLang="en-US"/>
          </a:p>
        </p:txBody>
      </p:sp>
      <p:sp>
        <p:nvSpPr>
          <p:cNvPr id="5" name="灯片编号占位符 4"/>
          <p:cNvSpPr>
            <a:spLocks noGrp="1"/>
          </p:cNvSpPr>
          <p:nvPr>
            <p:ph type="sldNum" sz="quarter" idx="12"/>
            <p:custDataLst>
              <p:tags r:id="rId4"/>
            </p:custDataLst>
          </p:nvPr>
        </p:nvSpPr>
        <p:spPr/>
        <p:txBody>
          <a:bodyPr/>
          <a:lstStyle>
            <a:lvl1pPr>
              <a:defRPr>
                <a:latin typeface="YuGothic Medium" panose="020B0500000000000000" charset="-128"/>
                <a:ea typeface="YuGothic Medium" panose="020B0500000000000000" charset="-128"/>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lvl1pPr>
              <a:defRPr baseline="0">
                <a:solidFill>
                  <a:schemeClr val="tx1">
                    <a:lumMod val="85000"/>
                    <a:lumOff val="15000"/>
                  </a:schemeClr>
                </a:solidFill>
                <a:latin typeface="YuGothic Medium" panose="020B0500000000000000" charset="-128"/>
                <a:ea typeface="YuGothic Medium" panose="020B0500000000000000" charset="-128"/>
              </a:defRPr>
            </a:lvl1pPr>
            <a:lvl2pPr>
              <a:defRPr baseline="0">
                <a:solidFill>
                  <a:schemeClr val="tx1">
                    <a:lumMod val="85000"/>
                    <a:lumOff val="15000"/>
                  </a:schemeClr>
                </a:solidFill>
                <a:latin typeface="YuGothic Medium" panose="020B0500000000000000" charset="-128"/>
                <a:ea typeface="YuGothic Medium" panose="020B0500000000000000" charset="-128"/>
              </a:defRPr>
            </a:lvl2pPr>
            <a:lvl3pPr>
              <a:defRPr baseline="0">
                <a:solidFill>
                  <a:schemeClr val="tx1">
                    <a:lumMod val="85000"/>
                    <a:lumOff val="15000"/>
                  </a:schemeClr>
                </a:solidFill>
                <a:latin typeface="YuGothic Medium" panose="020B0500000000000000" charset="-128"/>
                <a:ea typeface="YuGothic Medium" panose="020B0500000000000000" charset="-128"/>
              </a:defRPr>
            </a:lvl3pPr>
            <a:lvl4pPr>
              <a:defRPr baseline="0">
                <a:solidFill>
                  <a:schemeClr val="tx1">
                    <a:lumMod val="85000"/>
                    <a:lumOff val="15000"/>
                  </a:schemeClr>
                </a:solidFill>
                <a:latin typeface="YuGothic Medium" panose="020B0500000000000000" charset="-128"/>
                <a:ea typeface="YuGothic Medium" panose="020B0500000000000000" charset="-128"/>
              </a:defRPr>
            </a:lvl4pPr>
            <a:lvl5pPr>
              <a:defRPr baseline="0">
                <a:solidFill>
                  <a:schemeClr val="tx1">
                    <a:lumMod val="85000"/>
                    <a:lumOff val="15000"/>
                  </a:schemeClr>
                </a:solidFill>
                <a:latin typeface="YuGothic Medium" panose="020B0500000000000000" charset="-128"/>
                <a:ea typeface="YuGothic Medium" panose="020B0500000000000000" charset="-128"/>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7936591" y="1578428"/>
            <a:ext cx="1480457" cy="370114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YuGothic Medium" panose="020B0500000000000000" charset="-128"/>
              <a:ea typeface="YuGothic Medium" panose="020B0500000000000000" charset="-128"/>
            </a:endParaRPr>
          </a:p>
        </p:txBody>
      </p:sp>
      <p:sp>
        <p:nvSpPr>
          <p:cNvPr id="2" name="标题 1"/>
          <p:cNvSpPr>
            <a:spLocks noGrp="1"/>
          </p:cNvSpPr>
          <p:nvPr>
            <p:ph type="title" hasCustomPrompt="1"/>
            <p:custDataLst>
              <p:tags r:id="rId3"/>
            </p:custDataLst>
          </p:nvPr>
        </p:nvSpPr>
        <p:spPr>
          <a:xfrm>
            <a:off x="5519451" y="3122630"/>
            <a:ext cx="4516915" cy="899167"/>
          </a:xfrm>
        </p:spPr>
        <p:txBody>
          <a:bodyPr vert="horz" lIns="90170" tIns="46990" rIns="90170" bIns="46990" rtlCol="0" anchor="t" anchorCtr="0">
            <a:norm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lumMod val="85000"/>
                    <a:lumOff val="15000"/>
                  </a:schemeClr>
                </a:solidFill>
                <a:uFillTx/>
                <a:latin typeface="YuGothic Medium" panose="020B0500000000000000" charset="-128"/>
                <a:ea typeface="YuGothic Medium" panose="020B0500000000000000" charset="-128"/>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4"/>
            </p:custDataLst>
          </p:nvPr>
        </p:nvSpPr>
        <p:spPr/>
        <p:txBody>
          <a:bodyPr/>
          <a:lstStyle>
            <a:lvl1pPr>
              <a:defRPr b="0">
                <a:latin typeface="YuGothic Medium" panose="020B0500000000000000" charset="-128"/>
                <a:ea typeface="YuGothic Medium" panose="020B0500000000000000" charset="-128"/>
              </a:defRPr>
            </a:lvl1pPr>
          </a:lstStyle>
          <a:p>
            <a:fld id="{760FBDFE-C587-4B4C-A407-44438C67B59E}" type="datetime1">
              <a:rPr lang="ja-JP" altLang="en-US" smtClean="0"/>
            </a:fld>
            <a:endParaRPr lang="zh-CN" altLang="en-US"/>
          </a:p>
        </p:txBody>
      </p:sp>
      <p:sp>
        <p:nvSpPr>
          <p:cNvPr id="4" name="页脚占位符 3"/>
          <p:cNvSpPr>
            <a:spLocks noGrp="1"/>
          </p:cNvSpPr>
          <p:nvPr>
            <p:ph type="ftr" sz="quarter" idx="11"/>
            <p:custDataLst>
              <p:tags r:id="rId5"/>
            </p:custDataLst>
          </p:nvPr>
        </p:nvSpPr>
        <p:spPr/>
        <p:txBody>
          <a:bodyPr/>
          <a:lstStyle>
            <a:lvl1pPr>
              <a:defRPr b="0">
                <a:latin typeface="YuGothic Medium" panose="020B0500000000000000" charset="-128"/>
                <a:ea typeface="YuGothic Medium" panose="020B0500000000000000" charset="-128"/>
              </a:defRPr>
            </a:lvl1pPr>
          </a:lstStyle>
          <a:p>
            <a:endParaRPr lang="zh-CN" altLang="en-US"/>
          </a:p>
        </p:txBody>
      </p:sp>
      <p:sp>
        <p:nvSpPr>
          <p:cNvPr id="5" name="灯片编号占位符 4"/>
          <p:cNvSpPr>
            <a:spLocks noGrp="1"/>
          </p:cNvSpPr>
          <p:nvPr>
            <p:ph type="sldNum" sz="quarter" idx="12"/>
            <p:custDataLst>
              <p:tags r:id="rId6"/>
            </p:custDataLst>
          </p:nvPr>
        </p:nvSpPr>
        <p:spPr/>
        <p:txBody>
          <a:bodyPr/>
          <a:lstStyle>
            <a:lvl1pPr>
              <a:defRPr b="0">
                <a:latin typeface="YuGothic Medium" panose="020B0500000000000000" charset="-128"/>
                <a:ea typeface="YuGothic Medium" panose="020B0500000000000000" charset="-128"/>
              </a:defRPr>
            </a:lvl1p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tx2"/>
        </a:solidFill>
        <a:effectLst/>
      </p:bgPr>
    </p:bg>
    <p:spTree>
      <p:nvGrpSpPr>
        <p:cNvPr id="1" name=""/>
        <p:cNvGrpSpPr/>
        <p:nvPr/>
      </p:nvGrpSpPr>
      <p:grpSpPr>
        <a:xfrm>
          <a:off x="0" y="0"/>
          <a:ext cx="0" cy="0"/>
          <a:chOff x="0" y="0"/>
          <a:chExt cx="0" cy="0"/>
        </a:xfrm>
      </p:grpSpPr>
      <p:grpSp>
        <p:nvGrpSpPr>
          <p:cNvPr id="6" name="组合 5"/>
          <p:cNvGrpSpPr/>
          <p:nvPr userDrawn="1">
            <p:custDataLst>
              <p:tags r:id="rId2"/>
            </p:custDataLst>
          </p:nvPr>
        </p:nvGrpSpPr>
        <p:grpSpPr>
          <a:xfrm>
            <a:off x="11320440" y="5994382"/>
            <a:ext cx="871560" cy="863618"/>
            <a:chOff x="11320440" y="5994382"/>
            <a:chExt cx="871560" cy="863618"/>
          </a:xfrm>
        </p:grpSpPr>
        <p:sp>
          <p:nvSpPr>
            <p:cNvPr id="7" name="矩形 6"/>
            <p:cNvSpPr/>
            <p:nvPr>
              <p:custDataLst>
                <p:tags r:id="rId3"/>
              </p:custDataLst>
            </p:nvPr>
          </p:nvSpPr>
          <p:spPr>
            <a:xfrm>
              <a:off x="11320440" y="5994382"/>
              <a:ext cx="600123" cy="600123"/>
            </a:xfrm>
            <a:prstGeom prst="rect">
              <a:avLst/>
            </a:prstGeom>
            <a:solidFill>
              <a:schemeClr val="accent3">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YuGothic Medium" panose="020B0500000000000000" charset="-128"/>
                <a:ea typeface="YuGothic Medium" panose="020B0500000000000000" charset="-128"/>
              </a:endParaRPr>
            </a:p>
          </p:txBody>
        </p:sp>
        <p:sp>
          <p:nvSpPr>
            <p:cNvPr id="8" name="矩形 7"/>
            <p:cNvSpPr/>
            <p:nvPr>
              <p:custDataLst>
                <p:tags r:id="rId4"/>
              </p:custDataLst>
            </p:nvPr>
          </p:nvSpPr>
          <p:spPr>
            <a:xfrm>
              <a:off x="11522815" y="6188815"/>
              <a:ext cx="669185" cy="6691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YuGothic Medium" panose="020B0500000000000000" charset="-128"/>
                <a:ea typeface="YuGothic Medium" panose="020B0500000000000000" charset="-128"/>
              </a:endParaRPr>
            </a:p>
          </p:txBody>
        </p:sp>
      </p:grpSp>
      <p:sp>
        <p:nvSpPr>
          <p:cNvPr id="3" name="日期占位符 2"/>
          <p:cNvSpPr>
            <a:spLocks noGrp="1"/>
          </p:cNvSpPr>
          <p:nvPr>
            <p:ph type="dt" sz="half" idx="10"/>
            <p:custDataLst>
              <p:tags r:id="rId5"/>
            </p:custDataLst>
          </p:nvPr>
        </p:nvSpPr>
        <p:spPr/>
        <p:txBody>
          <a:bodyPr/>
          <a:lstStyle>
            <a:lvl1pPr>
              <a:defRPr>
                <a:latin typeface="YuGothic Medium" panose="020B0500000000000000" charset="-128"/>
                <a:ea typeface="YuGothic Medium" panose="020B0500000000000000" charset="-128"/>
              </a:defRPr>
            </a:lvl1pPr>
          </a:lstStyle>
          <a:p>
            <a:fld id="{760FBDFE-C587-4B4C-A407-44438C67B59E}" type="datetime1">
              <a:rPr lang="ja-JP" altLang="en-US" smtClean="0"/>
            </a:fld>
            <a:endParaRPr lang="zh-CN" altLang="en-US"/>
          </a:p>
        </p:txBody>
      </p:sp>
      <p:sp>
        <p:nvSpPr>
          <p:cNvPr id="4" name="页脚占位符 3"/>
          <p:cNvSpPr>
            <a:spLocks noGrp="1"/>
          </p:cNvSpPr>
          <p:nvPr>
            <p:ph type="ftr" sz="quarter" idx="11"/>
            <p:custDataLst>
              <p:tags r:id="rId6"/>
            </p:custDataLst>
          </p:nvPr>
        </p:nvSpPr>
        <p:spPr/>
        <p:txBody>
          <a:bodyPr/>
          <a:lstStyle>
            <a:lvl1pPr>
              <a:defRPr>
                <a:latin typeface="YuGothic Medium" panose="020B0500000000000000" charset="-128"/>
                <a:ea typeface="YuGothic Medium" panose="020B0500000000000000" charset="-128"/>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a:latin typeface="YuGothic Medium" panose="020B0500000000000000" charset="-128"/>
                <a:ea typeface="YuGothic Medium" panose="020B0500000000000000" charset="-128"/>
              </a:defRPr>
            </a:lvl1pPr>
          </a:lstStyle>
          <a:p>
            <a:fld id="{49AE70B2-8BF9-45C0-BB95-33D1B9D3A854}" type="slidenum">
              <a:rPr lang="zh-CN" altLang="en-US" smtClean="0"/>
            </a:fld>
            <a:endParaRPr lang="zh-CN" altLang="en-US" dirty="0"/>
          </a:p>
        </p:txBody>
      </p:sp>
      <p:sp>
        <p:nvSpPr>
          <p:cNvPr id="2" name="标题 1"/>
          <p:cNvSpPr>
            <a:spLocks noGrp="1"/>
          </p:cNvSpPr>
          <p:nvPr>
            <p:ph type="title"/>
            <p:custDataLst>
              <p:tags r:id="rId8"/>
            </p:custDataLst>
          </p:nvPr>
        </p:nvSpPr>
        <p:spPr/>
        <p:txBody>
          <a:bodyPr/>
          <a:lstStyle>
            <a:lvl1pPr>
              <a:defRPr>
                <a:latin typeface="YuGothic Medium" panose="020B0500000000000000" charset="-128"/>
                <a:ea typeface="YuGothic Medium" panose="020B0500000000000000" charset="-128"/>
              </a:defRPr>
            </a:lvl1pPr>
          </a:lstStyle>
          <a:p>
            <a:r>
              <a:rPr lang="zh-CN" altLang="en-US"/>
              <a:t>单击此处编辑母版标题样式</a:t>
            </a:r>
            <a:endParaRPr lang="zh-CN" altLang="en-US"/>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6" name="矩形 5"/>
          <p:cNvSpPr/>
          <p:nvPr userDrawn="1">
            <p:custDataLst>
              <p:tags r:id="rId2"/>
            </p:custDataLst>
          </p:nvPr>
        </p:nvSpPr>
        <p:spPr>
          <a:xfrm>
            <a:off x="306705" y="247015"/>
            <a:ext cx="11692255" cy="6311900"/>
          </a:xfrm>
          <a:prstGeom prst="rect">
            <a:avLst/>
          </a:prstGeom>
          <a:solidFill>
            <a:schemeClr val="tx2">
              <a:alpha val="5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latin typeface="YuGothic Medium" panose="020B0500000000000000" charset="-128"/>
              <a:ea typeface="YuGothic Medium" panose="020B0500000000000000" charset="-128"/>
              <a:sym typeface="+mn-ea"/>
            </a:endParaRPr>
          </a:p>
        </p:txBody>
      </p:sp>
      <p:grpSp>
        <p:nvGrpSpPr>
          <p:cNvPr id="14" name="组合 13"/>
          <p:cNvGrpSpPr/>
          <p:nvPr userDrawn="1">
            <p:custDataLst>
              <p:tags r:id="rId3"/>
            </p:custDataLst>
          </p:nvPr>
        </p:nvGrpSpPr>
        <p:grpSpPr>
          <a:xfrm>
            <a:off x="6350" y="18415"/>
            <a:ext cx="12185015" cy="6839585"/>
            <a:chOff x="10" y="29"/>
            <a:chExt cx="19189" cy="10771"/>
          </a:xfrm>
        </p:grpSpPr>
        <p:sp>
          <p:nvSpPr>
            <p:cNvPr id="8" name="任意多边形 7"/>
            <p:cNvSpPr/>
            <p:nvPr userDrawn="1">
              <p:custDataLst>
                <p:tags r:id="rId4"/>
              </p:custDataLst>
            </p:nvPr>
          </p:nvSpPr>
          <p:spPr>
            <a:xfrm>
              <a:off x="10" y="29"/>
              <a:ext cx="1110" cy="981"/>
            </a:xfrm>
            <a:custGeom>
              <a:avLst/>
              <a:gdLst/>
              <a:ahLst/>
              <a:cxnLst>
                <a:cxn ang="3">
                  <a:pos x="hc" y="t"/>
                </a:cxn>
                <a:cxn ang="cd2">
                  <a:pos x="l" y="vc"/>
                </a:cxn>
                <a:cxn ang="cd4">
                  <a:pos x="hc" y="b"/>
                </a:cxn>
                <a:cxn ang="0">
                  <a:pos x="r" y="vc"/>
                </a:cxn>
              </a:cxnLst>
              <a:rect l="l" t="t" r="r" b="b"/>
              <a:pathLst>
                <a:path w="1110" h="1660">
                  <a:moveTo>
                    <a:pt x="0" y="0"/>
                  </a:moveTo>
                  <a:lnTo>
                    <a:pt x="1110" y="0"/>
                  </a:lnTo>
                  <a:lnTo>
                    <a:pt x="1110" y="1660"/>
                  </a:lnTo>
                  <a:lnTo>
                    <a:pt x="0" y="1660"/>
                  </a:lnTo>
                  <a:lnTo>
                    <a:pt x="0" y="0"/>
                  </a:lnTo>
                  <a:close/>
                </a:path>
              </a:pathLst>
            </a:custGeom>
            <a:noFill/>
            <a:ln w="76200">
              <a:solidFill>
                <a:srgbClr val="B6CEC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n>
                  <a:solidFill>
                    <a:schemeClr val="accent1"/>
                  </a:solidFill>
                </a:ln>
                <a:latin typeface="YuGothic Medium" panose="020B0500000000000000" charset="-128"/>
                <a:ea typeface="YuGothic Medium" panose="020B0500000000000000" charset="-128"/>
              </a:endParaRPr>
            </a:p>
          </p:txBody>
        </p:sp>
        <p:grpSp>
          <p:nvGrpSpPr>
            <p:cNvPr id="9" name="组合 8"/>
            <p:cNvGrpSpPr/>
            <p:nvPr userDrawn="1"/>
          </p:nvGrpSpPr>
          <p:grpSpPr>
            <a:xfrm>
              <a:off x="17827" y="9440"/>
              <a:ext cx="1373" cy="1360"/>
              <a:chOff x="11320440" y="5994382"/>
              <a:chExt cx="871560" cy="863618"/>
            </a:xfrm>
          </p:grpSpPr>
          <p:sp>
            <p:nvSpPr>
              <p:cNvPr id="10" name="矩形 9"/>
              <p:cNvSpPr/>
              <p:nvPr>
                <p:custDataLst>
                  <p:tags r:id="rId5"/>
                </p:custDataLst>
              </p:nvPr>
            </p:nvSpPr>
            <p:spPr>
              <a:xfrm>
                <a:off x="11320440" y="5994382"/>
                <a:ext cx="600123" cy="600123"/>
              </a:xfrm>
              <a:prstGeom prst="rect">
                <a:avLst/>
              </a:prstGeom>
              <a:solidFill>
                <a:schemeClr val="accent3">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YuGothic Medium" panose="020B0500000000000000" charset="-128"/>
                  <a:ea typeface="YuGothic Medium" panose="020B0500000000000000" charset="-128"/>
                </a:endParaRPr>
              </a:p>
            </p:txBody>
          </p:sp>
          <p:sp>
            <p:nvSpPr>
              <p:cNvPr id="11" name="矩形 10"/>
              <p:cNvSpPr/>
              <p:nvPr>
                <p:custDataLst>
                  <p:tags r:id="rId6"/>
                </p:custDataLst>
              </p:nvPr>
            </p:nvSpPr>
            <p:spPr>
              <a:xfrm>
                <a:off x="11522815" y="6188815"/>
                <a:ext cx="669185" cy="6691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YuGothic Medium" panose="020B0500000000000000" charset="-128"/>
                  <a:ea typeface="YuGothic Medium" panose="020B0500000000000000" charset="-128"/>
                </a:endParaRPr>
              </a:p>
            </p:txBody>
          </p:sp>
        </p:grpSp>
      </p:grpSp>
      <p:sp>
        <p:nvSpPr>
          <p:cNvPr id="2" name="标题 1"/>
          <p:cNvSpPr>
            <a:spLocks noGrp="1"/>
          </p:cNvSpPr>
          <p:nvPr>
            <p:ph type="title" hasCustomPrompt="1"/>
            <p:custDataLst>
              <p:tags r:id="rId7"/>
            </p:custDataLst>
          </p:nvPr>
        </p:nvSpPr>
        <p:spPr>
          <a:xfrm>
            <a:off x="1281600" y="1249200"/>
            <a:ext cx="9626400" cy="723600"/>
          </a:xfrm>
        </p:spPr>
        <p:txBody>
          <a:bodyPr anchor="ctr"/>
          <a:lstStyle>
            <a:lvl1pPr>
              <a:defRPr sz="3200" baseline="0">
                <a:solidFill>
                  <a:schemeClr val="tx1">
                    <a:lumMod val="85000"/>
                    <a:lumOff val="15000"/>
                  </a:schemeClr>
                </a:solidFill>
                <a:latin typeface="YuGothic Medium" panose="020B0500000000000000" charset="-128"/>
                <a:ea typeface="YuGothic Medium" panose="020B0500000000000000" charset="-128"/>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8"/>
            </p:custDataLst>
          </p:nvPr>
        </p:nvSpPr>
        <p:spPr>
          <a:xfrm>
            <a:off x="1281113" y="2163600"/>
            <a:ext cx="9626600" cy="3445200"/>
          </a:xfrm>
        </p:spPr>
        <p:txBody>
          <a:bodyPr/>
          <a:lstStyle>
            <a:lvl1pPr>
              <a:defRPr baseline="0">
                <a:solidFill>
                  <a:schemeClr val="tx1">
                    <a:lumMod val="85000"/>
                    <a:lumOff val="15000"/>
                  </a:schemeClr>
                </a:solidFill>
                <a:latin typeface="YuGothic Medium" panose="020B0500000000000000" charset="-128"/>
                <a:ea typeface="YuGothic Medium" panose="020B0500000000000000" charset="-128"/>
              </a:defRPr>
            </a:lvl1pPr>
            <a:lvl2pPr>
              <a:defRPr baseline="0">
                <a:solidFill>
                  <a:schemeClr val="tx1">
                    <a:lumMod val="85000"/>
                    <a:lumOff val="15000"/>
                  </a:schemeClr>
                </a:solidFill>
                <a:latin typeface="YuGothic Medium" panose="020B0500000000000000" charset="-128"/>
                <a:ea typeface="YuGothic Medium" panose="020B0500000000000000" charset="-128"/>
              </a:defRPr>
            </a:lvl2pPr>
            <a:lvl3pPr>
              <a:defRPr baseline="0">
                <a:solidFill>
                  <a:schemeClr val="tx1">
                    <a:lumMod val="85000"/>
                    <a:lumOff val="15000"/>
                  </a:schemeClr>
                </a:solidFill>
                <a:latin typeface="YuGothic Medium" panose="020B0500000000000000" charset="-128"/>
                <a:ea typeface="YuGothic Medium" panose="020B0500000000000000" charset="-128"/>
              </a:defRPr>
            </a:lvl3pPr>
            <a:lvl4pPr>
              <a:defRPr baseline="0">
                <a:solidFill>
                  <a:schemeClr val="tx1">
                    <a:lumMod val="85000"/>
                    <a:lumOff val="15000"/>
                  </a:schemeClr>
                </a:solidFill>
                <a:latin typeface="YuGothic Medium" panose="020B0500000000000000" charset="-128"/>
                <a:ea typeface="YuGothic Medium" panose="020B0500000000000000" charset="-128"/>
              </a:defRPr>
            </a:lvl4pPr>
            <a:lvl5pPr>
              <a:defRPr baseline="0">
                <a:solidFill>
                  <a:schemeClr val="tx1">
                    <a:lumMod val="85000"/>
                    <a:lumOff val="15000"/>
                  </a:schemeClr>
                </a:solidFill>
                <a:latin typeface="YuGothic Medium" panose="020B0500000000000000" charset="-128"/>
                <a:ea typeface="YuGothic Medium" panose="020B0500000000000000" charset="-128"/>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9"/>
            </p:custDataLst>
          </p:nvPr>
        </p:nvSpPr>
        <p:spPr/>
        <p:txBody>
          <a:bodyPr/>
          <a:lstStyle>
            <a:lvl1pPr>
              <a:defRPr>
                <a:latin typeface="YuGothic Medium" panose="020B0500000000000000" charset="-128"/>
                <a:ea typeface="YuGothic Medium" panose="020B0500000000000000" charset="-128"/>
              </a:defRPr>
            </a:lvl1pPr>
          </a:lstStyle>
          <a:p>
            <a:fld id="{760FBDFE-C587-4B4C-A407-44438C67B59E}" type="datetime1">
              <a:rPr lang="ja-JP" altLang="en-US" smtClean="0"/>
            </a:fld>
            <a:endParaRPr lang="zh-CN" altLang="en-US"/>
          </a:p>
        </p:txBody>
      </p:sp>
      <p:sp>
        <p:nvSpPr>
          <p:cNvPr id="4" name="页脚占位符 3"/>
          <p:cNvSpPr>
            <a:spLocks noGrp="1"/>
          </p:cNvSpPr>
          <p:nvPr>
            <p:ph type="ftr" sz="quarter" idx="11"/>
            <p:custDataLst>
              <p:tags r:id="rId10"/>
            </p:custDataLst>
          </p:nvPr>
        </p:nvSpPr>
        <p:spPr/>
        <p:txBody>
          <a:bodyPr/>
          <a:lstStyle>
            <a:lvl1pPr>
              <a:defRPr>
                <a:latin typeface="YuGothic Medium" panose="020B0500000000000000" charset="-128"/>
                <a:ea typeface="YuGothic Medium" panose="020B0500000000000000" charset="-128"/>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lvl1pPr>
              <a:defRPr>
                <a:latin typeface="YuGothic Medium" panose="020B0500000000000000" charset="-128"/>
                <a:ea typeface="YuGothic Medium" panose="020B0500000000000000" charset="-128"/>
              </a:defRPr>
            </a:lvl1pPr>
          </a:lstStyle>
          <a:p>
            <a:fld id="{49AE70B2-8BF9-45C0-BB95-33D1B9D3A854}" type="slidenum">
              <a:rPr lang="zh-CN" altLang="en-US" smtClean="0"/>
            </a:fld>
            <a:endParaRPr lang="zh-CN" altLang="en-US" dirty="0"/>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alpha val="5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latin typeface="YuGothic Medium" panose="020B0500000000000000" charset="-128"/>
              <a:ea typeface="YuGothic Medium" panose="020B0500000000000000" charset="-128"/>
              <a:sym typeface="+mn-ea"/>
            </a:endParaRPr>
          </a:p>
        </p:txBody>
      </p:sp>
      <p:grpSp>
        <p:nvGrpSpPr>
          <p:cNvPr id="10" name="组合 9"/>
          <p:cNvGrpSpPr/>
          <p:nvPr userDrawn="1">
            <p:custDataLst>
              <p:tags r:id="rId3"/>
            </p:custDataLst>
          </p:nvPr>
        </p:nvGrpSpPr>
        <p:grpSpPr>
          <a:xfrm>
            <a:off x="39370" y="31750"/>
            <a:ext cx="876300" cy="843280"/>
            <a:chOff x="-304800" y="-412600"/>
            <a:chExt cx="1220733" cy="1300710"/>
          </a:xfrm>
        </p:grpSpPr>
        <p:sp>
          <p:nvSpPr>
            <p:cNvPr id="11" name="矩形 10"/>
            <p:cNvSpPr/>
            <p:nvPr>
              <p:custDataLst>
                <p:tags r:id="rId4"/>
              </p:custDataLst>
            </p:nvPr>
          </p:nvSpPr>
          <p:spPr>
            <a:xfrm>
              <a:off x="-304800" y="-412600"/>
              <a:ext cx="1016000" cy="1054100"/>
            </a:xfrm>
            <a:prstGeom prst="rect">
              <a:avLst/>
            </a:prstGeom>
            <a:noFill/>
            <a:ln w="76200">
              <a:solidFill>
                <a:srgbClr val="B6CE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accent1"/>
                  </a:solidFill>
                </a:ln>
                <a:latin typeface="YuGothic Medium" panose="020B0500000000000000" charset="-128"/>
                <a:ea typeface="YuGothic Medium" panose="020B0500000000000000" charset="-128"/>
              </a:endParaRPr>
            </a:p>
          </p:txBody>
        </p:sp>
        <p:sp>
          <p:nvSpPr>
            <p:cNvPr id="12" name="矩形 11"/>
            <p:cNvSpPr/>
            <p:nvPr>
              <p:custDataLst>
                <p:tags r:id="rId5"/>
              </p:custDataLst>
            </p:nvPr>
          </p:nvSpPr>
          <p:spPr>
            <a:xfrm>
              <a:off x="309399" y="258831"/>
              <a:ext cx="606534" cy="629279"/>
            </a:xfrm>
            <a:prstGeom prst="rect">
              <a:avLst/>
            </a:prstGeom>
            <a:solidFill>
              <a:schemeClr val="accent1">
                <a:alpha val="69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YuGothic Medium" panose="020B0500000000000000" charset="-128"/>
                <a:ea typeface="YuGothic Medium" panose="020B0500000000000000" charset="-128"/>
              </a:endParaRPr>
            </a:p>
          </p:txBody>
        </p:sp>
      </p:grpSp>
      <p:sp>
        <p:nvSpPr>
          <p:cNvPr id="2" name="标题 1"/>
          <p:cNvSpPr>
            <a:spLocks noGrp="1"/>
          </p:cNvSpPr>
          <p:nvPr>
            <p:ph type="title" hasCustomPrompt="1"/>
            <p:custDataLst>
              <p:tags r:id="rId6"/>
            </p:custDataLst>
          </p:nvPr>
        </p:nvSpPr>
        <p:spPr>
          <a:xfrm>
            <a:off x="583200" y="770400"/>
            <a:ext cx="3960000" cy="882000"/>
          </a:xfrm>
        </p:spPr>
        <p:txBody>
          <a:bodyPr anchor="ctr"/>
          <a:lstStyle>
            <a:lvl1pPr>
              <a:defRPr sz="3600" baseline="0">
                <a:solidFill>
                  <a:schemeClr val="tx1">
                    <a:lumMod val="85000"/>
                    <a:lumOff val="15000"/>
                  </a:schemeClr>
                </a:solidFill>
                <a:latin typeface="YuGothic Medium" panose="020B0500000000000000" charset="-128"/>
                <a:ea typeface="YuGothic Medium" panose="020B0500000000000000" charset="-128"/>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p:txBody>
          <a:bodyPr/>
          <a:lstStyle>
            <a:lvl1pPr>
              <a:defRPr>
                <a:latin typeface="YuGothic Medium" panose="020B0500000000000000" charset="-128"/>
                <a:ea typeface="YuGothic Medium" panose="020B0500000000000000" charset="-128"/>
              </a:defRPr>
            </a:lvl1pPr>
          </a:lstStyle>
          <a:p>
            <a:fld id="{760FBDFE-C587-4B4C-A407-44438C67B59E}" type="datetime1">
              <a:rPr lang="ja-JP"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latin typeface="YuGothic Medium" panose="020B0500000000000000" charset="-128"/>
                <a:ea typeface="YuGothic Medium" panose="020B0500000000000000" charset="-128"/>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latin typeface="YuGothic Medium" panose="020B0500000000000000" charset="-128"/>
                <a:ea typeface="YuGothic Medium" panose="020B0500000000000000" charset="-128"/>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586800" y="1764000"/>
            <a:ext cx="3956400" cy="4093200"/>
          </a:xfrm>
        </p:spPr>
        <p:txBody>
          <a:bodyPr/>
          <a:lstStyle>
            <a:lvl1pPr>
              <a:defRPr baseline="0">
                <a:solidFill>
                  <a:schemeClr val="tx1">
                    <a:lumMod val="85000"/>
                    <a:lumOff val="15000"/>
                  </a:schemeClr>
                </a:solidFill>
                <a:latin typeface="YuGothic Medium" panose="020B0500000000000000" charset="-128"/>
                <a:ea typeface="YuGothic Medium" panose="020B0500000000000000" charset="-128"/>
              </a:defRPr>
            </a:lvl1pPr>
            <a:lvl2pPr>
              <a:defRPr baseline="0">
                <a:solidFill>
                  <a:schemeClr val="tx1">
                    <a:lumMod val="85000"/>
                    <a:lumOff val="15000"/>
                  </a:schemeClr>
                </a:solidFill>
                <a:latin typeface="YuGothic Medium" panose="020B0500000000000000" charset="-128"/>
                <a:ea typeface="YuGothic Medium" panose="020B0500000000000000" charset="-128"/>
              </a:defRPr>
            </a:lvl2pPr>
            <a:lvl3pPr>
              <a:defRPr baseline="0">
                <a:solidFill>
                  <a:schemeClr val="tx1">
                    <a:lumMod val="85000"/>
                    <a:lumOff val="15000"/>
                  </a:schemeClr>
                </a:solidFill>
                <a:latin typeface="YuGothic Medium" panose="020B0500000000000000" charset="-128"/>
                <a:ea typeface="YuGothic Medium" panose="020B0500000000000000" charset="-128"/>
              </a:defRPr>
            </a:lvl3pPr>
            <a:lvl4pPr>
              <a:defRPr baseline="0">
                <a:solidFill>
                  <a:schemeClr val="tx1">
                    <a:lumMod val="85000"/>
                    <a:lumOff val="15000"/>
                  </a:schemeClr>
                </a:solidFill>
                <a:latin typeface="YuGothic Medium" panose="020B0500000000000000" charset="-128"/>
                <a:ea typeface="YuGothic Medium" panose="020B0500000000000000" charset="-128"/>
              </a:defRPr>
            </a:lvl4pPr>
            <a:lvl5pPr>
              <a:defRPr baseline="0">
                <a:solidFill>
                  <a:schemeClr val="tx1">
                    <a:lumMod val="85000"/>
                    <a:lumOff val="15000"/>
                  </a:schemeClr>
                </a:solidFill>
                <a:latin typeface="YuGothic Medium" panose="020B0500000000000000" charset="-128"/>
                <a:ea typeface="YuGothic Medium" panose="020B0500000000000000" charset="-128"/>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5101200" y="769939"/>
            <a:ext cx="6480000" cy="5087937"/>
          </a:xfrm>
        </p:spPr>
        <p:txBody>
          <a:bodyPr/>
          <a:lstStyle>
            <a:lvl1pPr>
              <a:defRPr baseline="0">
                <a:solidFill>
                  <a:schemeClr val="tx1">
                    <a:lumMod val="85000"/>
                    <a:lumOff val="15000"/>
                  </a:schemeClr>
                </a:solidFill>
                <a:latin typeface="YuGothic Medium" panose="020B0500000000000000" charset="-128"/>
                <a:ea typeface="YuGothic Medium" panose="020B0500000000000000" charset="-128"/>
              </a:defRPr>
            </a:lvl1pPr>
            <a:lvl2pPr>
              <a:defRPr baseline="0">
                <a:solidFill>
                  <a:schemeClr val="tx1">
                    <a:lumMod val="85000"/>
                    <a:lumOff val="15000"/>
                  </a:schemeClr>
                </a:solidFill>
                <a:latin typeface="YuGothic Medium" panose="020B0500000000000000" charset="-128"/>
                <a:ea typeface="YuGothic Medium" panose="020B0500000000000000" charset="-128"/>
              </a:defRPr>
            </a:lvl2pPr>
            <a:lvl3pPr>
              <a:defRPr baseline="0">
                <a:solidFill>
                  <a:schemeClr val="tx1">
                    <a:lumMod val="85000"/>
                    <a:lumOff val="15000"/>
                  </a:schemeClr>
                </a:solidFill>
                <a:latin typeface="YuGothic Medium" panose="020B0500000000000000" charset="-128"/>
                <a:ea typeface="YuGothic Medium" panose="020B0500000000000000" charset="-128"/>
              </a:defRPr>
            </a:lvl3pPr>
            <a:lvl4pPr>
              <a:defRPr baseline="0">
                <a:solidFill>
                  <a:schemeClr val="tx1">
                    <a:lumMod val="85000"/>
                    <a:lumOff val="15000"/>
                  </a:schemeClr>
                </a:solidFill>
                <a:latin typeface="YuGothic Medium" panose="020B0500000000000000" charset="-128"/>
                <a:ea typeface="YuGothic Medium" panose="020B0500000000000000" charset="-128"/>
              </a:defRPr>
            </a:lvl4pPr>
            <a:lvl5pPr>
              <a:defRPr baseline="0">
                <a:solidFill>
                  <a:schemeClr val="tx1">
                    <a:lumMod val="85000"/>
                    <a:lumOff val="15000"/>
                  </a:schemeClr>
                </a:solidFill>
                <a:latin typeface="YuGothic Medium" panose="020B0500000000000000" charset="-128"/>
                <a:ea typeface="YuGothic Medium" panose="020B0500000000000000" charset="-128"/>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alpha val="48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latin typeface="YuGothic Medium" panose="020B0500000000000000" charset="-128"/>
              <a:ea typeface="YuGothic Medium" panose="020B0500000000000000" charset="-128"/>
              <a:sym typeface="+mn-ea"/>
            </a:endParaRPr>
          </a:p>
        </p:txBody>
      </p:sp>
      <p:grpSp>
        <p:nvGrpSpPr>
          <p:cNvPr id="11" name="组合 10"/>
          <p:cNvGrpSpPr/>
          <p:nvPr userDrawn="1">
            <p:custDataLst>
              <p:tags r:id="rId3"/>
            </p:custDataLst>
          </p:nvPr>
        </p:nvGrpSpPr>
        <p:grpSpPr>
          <a:xfrm>
            <a:off x="26670" y="19050"/>
            <a:ext cx="889000" cy="868680"/>
            <a:chOff x="-304800" y="-412600"/>
            <a:chExt cx="1220733" cy="1300710"/>
          </a:xfrm>
        </p:grpSpPr>
        <p:sp>
          <p:nvSpPr>
            <p:cNvPr id="12" name="矩形 11"/>
            <p:cNvSpPr/>
            <p:nvPr>
              <p:custDataLst>
                <p:tags r:id="rId4"/>
              </p:custDataLst>
            </p:nvPr>
          </p:nvSpPr>
          <p:spPr>
            <a:xfrm>
              <a:off x="-304800" y="-412600"/>
              <a:ext cx="1016000" cy="1054100"/>
            </a:xfrm>
            <a:prstGeom prst="rect">
              <a:avLst/>
            </a:prstGeom>
            <a:noFill/>
            <a:ln w="76200">
              <a:solidFill>
                <a:srgbClr val="B6CE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accent1"/>
                  </a:solidFill>
                </a:ln>
                <a:latin typeface="YuGothic Medium" panose="020B0500000000000000" charset="-128"/>
                <a:ea typeface="YuGothic Medium" panose="020B0500000000000000" charset="-128"/>
              </a:endParaRPr>
            </a:p>
          </p:txBody>
        </p:sp>
        <p:sp>
          <p:nvSpPr>
            <p:cNvPr id="13" name="矩形 12"/>
            <p:cNvSpPr/>
            <p:nvPr>
              <p:custDataLst>
                <p:tags r:id="rId5"/>
              </p:custDataLst>
            </p:nvPr>
          </p:nvSpPr>
          <p:spPr>
            <a:xfrm>
              <a:off x="309399" y="258831"/>
              <a:ext cx="606534" cy="629279"/>
            </a:xfrm>
            <a:prstGeom prst="rect">
              <a:avLst/>
            </a:prstGeom>
            <a:solidFill>
              <a:schemeClr val="accent1">
                <a:alpha val="69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YuGothic Medium" panose="020B0500000000000000" charset="-128"/>
                <a:ea typeface="YuGothic Medium" panose="020B0500000000000000" charset="-128"/>
              </a:endParaRPr>
            </a:p>
          </p:txBody>
        </p:sp>
      </p:grpSp>
      <p:sp>
        <p:nvSpPr>
          <p:cNvPr id="2" name="标题 1"/>
          <p:cNvSpPr>
            <a:spLocks noGrp="1"/>
          </p:cNvSpPr>
          <p:nvPr>
            <p:ph type="title"/>
            <p:custDataLst>
              <p:tags r:id="rId6"/>
            </p:custDataLst>
          </p:nvPr>
        </p:nvSpPr>
        <p:spPr>
          <a:xfrm>
            <a:off x="612000" y="781200"/>
            <a:ext cx="10976400" cy="626400"/>
          </a:xfrm>
        </p:spPr>
        <p:txBody>
          <a:bodyPr anchor="ctr"/>
          <a:lstStyle>
            <a:lvl1pPr algn="ctr">
              <a:defRPr sz="3600" baseline="0">
                <a:solidFill>
                  <a:schemeClr val="tx1">
                    <a:lumMod val="85000"/>
                    <a:lumOff val="15000"/>
                  </a:schemeClr>
                </a:solidFill>
                <a:latin typeface="YuGothic Medium" panose="020B0500000000000000" charset="-128"/>
                <a:ea typeface="YuGothic Medium" panose="020B0500000000000000" charset="-128"/>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7"/>
            </p:custDataLst>
          </p:nvPr>
        </p:nvSpPr>
        <p:spPr/>
        <p:txBody>
          <a:bodyPr/>
          <a:lstStyle>
            <a:lvl1pPr>
              <a:defRPr>
                <a:latin typeface="YuGothic Medium" panose="020B0500000000000000" charset="-128"/>
                <a:ea typeface="YuGothic Medium" panose="020B0500000000000000" charset="-128"/>
              </a:defRPr>
            </a:lvl1pPr>
          </a:lstStyle>
          <a:p>
            <a:fld id="{760FBDFE-C587-4B4C-A407-44438C67B59E}" type="datetime1">
              <a:rPr lang="ja-JP"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latin typeface="YuGothic Medium" panose="020B0500000000000000" charset="-128"/>
                <a:ea typeface="YuGothic Medium" panose="020B0500000000000000" charset="-128"/>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latin typeface="YuGothic Medium" panose="020B0500000000000000" charset="-128"/>
                <a:ea typeface="YuGothic Medium" panose="020B0500000000000000" charset="-128"/>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612000" y="1659600"/>
            <a:ext cx="10975975" cy="828000"/>
          </a:xfrm>
        </p:spPr>
        <p:txBody>
          <a:bodyPr/>
          <a:lstStyle>
            <a:lvl1pPr algn="ctr">
              <a:defRPr baseline="0">
                <a:solidFill>
                  <a:schemeClr val="tx1">
                    <a:lumMod val="85000"/>
                    <a:lumOff val="15000"/>
                  </a:schemeClr>
                </a:solidFill>
                <a:latin typeface="YuGothic Medium" panose="020B0500000000000000" charset="-128"/>
                <a:ea typeface="YuGothic Medium" panose="020B0500000000000000" charset="-128"/>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1"/>
            </p:custDataLst>
          </p:nvPr>
        </p:nvSpPr>
        <p:spPr>
          <a:xfrm>
            <a:off x="612775" y="2808000"/>
            <a:ext cx="10965600" cy="3430800"/>
          </a:xfrm>
        </p:spPr>
        <p:txBody>
          <a:bodyPr/>
          <a:lstStyle>
            <a:lvl1pPr>
              <a:defRPr baseline="0">
                <a:solidFill>
                  <a:schemeClr val="tx1">
                    <a:lumMod val="85000"/>
                    <a:lumOff val="15000"/>
                  </a:schemeClr>
                </a:solidFill>
                <a:latin typeface="YuGothic Medium" panose="020B0500000000000000" charset="-128"/>
                <a:ea typeface="YuGothic Medium" panose="020B0500000000000000" charset="-128"/>
              </a:defRPr>
            </a:lvl1pPr>
            <a:lvl2pPr>
              <a:defRPr baseline="0">
                <a:solidFill>
                  <a:schemeClr val="tx1">
                    <a:lumMod val="85000"/>
                    <a:lumOff val="15000"/>
                  </a:schemeClr>
                </a:solidFill>
                <a:latin typeface="YuGothic Medium" panose="020B0500000000000000" charset="-128"/>
                <a:ea typeface="YuGothic Medium" panose="020B0500000000000000" charset="-128"/>
              </a:defRPr>
            </a:lvl2pPr>
            <a:lvl3pPr>
              <a:defRPr baseline="0">
                <a:solidFill>
                  <a:schemeClr val="tx1">
                    <a:lumMod val="85000"/>
                    <a:lumOff val="15000"/>
                  </a:schemeClr>
                </a:solidFill>
                <a:latin typeface="YuGothic Medium" panose="020B0500000000000000" charset="-128"/>
                <a:ea typeface="YuGothic Medium" panose="020B0500000000000000" charset="-128"/>
              </a:defRPr>
            </a:lvl3pPr>
            <a:lvl4pPr>
              <a:defRPr baseline="0">
                <a:solidFill>
                  <a:schemeClr val="tx1">
                    <a:lumMod val="85000"/>
                    <a:lumOff val="15000"/>
                  </a:schemeClr>
                </a:solidFill>
                <a:latin typeface="YuGothic Medium" panose="020B0500000000000000" charset="-128"/>
                <a:ea typeface="YuGothic Medium" panose="020B0500000000000000" charset="-128"/>
              </a:defRPr>
            </a:lvl4pPr>
            <a:lvl5pPr>
              <a:defRPr baseline="0">
                <a:solidFill>
                  <a:schemeClr val="tx1">
                    <a:lumMod val="85000"/>
                    <a:lumOff val="15000"/>
                  </a:schemeClr>
                </a:solidFill>
                <a:latin typeface="YuGothic Medium" panose="020B0500000000000000" charset="-128"/>
                <a:ea typeface="YuGothic Medium" panose="020B0500000000000000" charset="-128"/>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alpha val="47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latin typeface="YuGothic Medium" panose="020B0500000000000000" charset="-128"/>
              <a:ea typeface="YuGothic Medium" panose="020B0500000000000000" charset="-128"/>
              <a:sym typeface="+mn-ea"/>
            </a:endParaRPr>
          </a:p>
        </p:txBody>
      </p:sp>
      <p:grpSp>
        <p:nvGrpSpPr>
          <p:cNvPr id="10" name="组合 9"/>
          <p:cNvGrpSpPr/>
          <p:nvPr userDrawn="1">
            <p:custDataLst>
              <p:tags r:id="rId3"/>
            </p:custDataLst>
          </p:nvPr>
        </p:nvGrpSpPr>
        <p:grpSpPr>
          <a:xfrm>
            <a:off x="11320440" y="5994382"/>
            <a:ext cx="871560" cy="863618"/>
            <a:chOff x="11320440" y="5994382"/>
            <a:chExt cx="871560" cy="863618"/>
          </a:xfrm>
        </p:grpSpPr>
        <p:sp>
          <p:nvSpPr>
            <p:cNvPr id="11" name="矩形 10"/>
            <p:cNvSpPr/>
            <p:nvPr>
              <p:custDataLst>
                <p:tags r:id="rId4"/>
              </p:custDataLst>
            </p:nvPr>
          </p:nvSpPr>
          <p:spPr>
            <a:xfrm>
              <a:off x="11320440" y="5994382"/>
              <a:ext cx="600123" cy="600123"/>
            </a:xfrm>
            <a:prstGeom prst="rect">
              <a:avLst/>
            </a:prstGeom>
            <a:solidFill>
              <a:schemeClr val="accent3">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YuGothic Medium" panose="020B0500000000000000" charset="-128"/>
                <a:ea typeface="YuGothic Medium" panose="020B0500000000000000" charset="-128"/>
              </a:endParaRPr>
            </a:p>
          </p:txBody>
        </p:sp>
        <p:sp>
          <p:nvSpPr>
            <p:cNvPr id="12" name="矩形 11"/>
            <p:cNvSpPr/>
            <p:nvPr>
              <p:custDataLst>
                <p:tags r:id="rId5"/>
              </p:custDataLst>
            </p:nvPr>
          </p:nvSpPr>
          <p:spPr>
            <a:xfrm>
              <a:off x="11522815" y="6188815"/>
              <a:ext cx="669185" cy="6691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YuGothic Medium" panose="020B0500000000000000" charset="-128"/>
                <a:ea typeface="YuGothic Medium" panose="020B0500000000000000" charset="-128"/>
              </a:endParaRPr>
            </a:p>
          </p:txBody>
        </p:sp>
      </p:grpSp>
      <p:sp>
        <p:nvSpPr>
          <p:cNvPr id="2" name="标题 1"/>
          <p:cNvSpPr>
            <a:spLocks noGrp="1"/>
          </p:cNvSpPr>
          <p:nvPr>
            <p:ph type="title"/>
            <p:custDataLst>
              <p:tags r:id="rId6"/>
            </p:custDataLst>
          </p:nvPr>
        </p:nvSpPr>
        <p:spPr>
          <a:xfrm>
            <a:off x="604800" y="669600"/>
            <a:ext cx="10976400" cy="565200"/>
          </a:xfrm>
        </p:spPr>
        <p:txBody>
          <a:bodyPr anchor="ctr"/>
          <a:lstStyle>
            <a:lvl1pPr algn="ctr">
              <a:defRPr sz="3200" baseline="0">
                <a:solidFill>
                  <a:schemeClr val="tx1">
                    <a:lumMod val="85000"/>
                    <a:lumOff val="15000"/>
                  </a:schemeClr>
                </a:solidFill>
                <a:latin typeface="YuGothic Medium" panose="020B0500000000000000" charset="-128"/>
                <a:ea typeface="YuGothic Medium" panose="020B0500000000000000" charset="-128"/>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lstStyle>
            <a:lvl1pPr>
              <a:defRPr>
                <a:latin typeface="YuGothic Medium" panose="020B0500000000000000" charset="-128"/>
                <a:ea typeface="YuGothic Medium" panose="020B0500000000000000" charset="-128"/>
              </a:defRPr>
            </a:lvl1pPr>
          </a:lstStyle>
          <a:p>
            <a:fld id="{760FBDFE-C587-4B4C-A407-44438C67B59E}" type="datetime1">
              <a:rPr lang="ja-JP"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latin typeface="YuGothic Medium" panose="020B0500000000000000" charset="-128"/>
                <a:ea typeface="YuGothic Medium" panose="020B0500000000000000" charset="-128"/>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latin typeface="YuGothic Medium" panose="020B0500000000000000" charset="-128"/>
                <a:ea typeface="YuGothic Medium" panose="020B0500000000000000" charset="-128"/>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604837" y="1681200"/>
            <a:ext cx="10990800" cy="3211200"/>
          </a:xfrm>
        </p:spPr>
        <p:txBody>
          <a:bodyPr/>
          <a:lstStyle>
            <a:lvl1pPr>
              <a:defRPr baseline="0">
                <a:solidFill>
                  <a:schemeClr val="tx1">
                    <a:lumMod val="85000"/>
                    <a:lumOff val="15000"/>
                  </a:schemeClr>
                </a:solidFill>
                <a:latin typeface="YuGothic Medium" panose="020B0500000000000000" charset="-128"/>
                <a:ea typeface="YuGothic Medium" panose="020B0500000000000000" charset="-128"/>
              </a:defRPr>
            </a:lvl1pPr>
            <a:lvl2pPr>
              <a:defRPr baseline="0">
                <a:solidFill>
                  <a:schemeClr val="tx1">
                    <a:lumMod val="85000"/>
                    <a:lumOff val="15000"/>
                  </a:schemeClr>
                </a:solidFill>
                <a:latin typeface="YuGothic Medium" panose="020B0500000000000000" charset="-128"/>
                <a:ea typeface="YuGothic Medium" panose="020B0500000000000000" charset="-128"/>
              </a:defRPr>
            </a:lvl2pPr>
            <a:lvl3pPr>
              <a:defRPr baseline="0">
                <a:solidFill>
                  <a:schemeClr val="tx1">
                    <a:lumMod val="85000"/>
                    <a:lumOff val="15000"/>
                  </a:schemeClr>
                </a:solidFill>
                <a:latin typeface="YuGothic Medium" panose="020B0500000000000000" charset="-128"/>
                <a:ea typeface="YuGothic Medium" panose="020B0500000000000000" charset="-128"/>
              </a:defRPr>
            </a:lvl3pPr>
            <a:lvl4pPr>
              <a:defRPr baseline="0">
                <a:solidFill>
                  <a:schemeClr val="tx1">
                    <a:lumMod val="85000"/>
                    <a:lumOff val="15000"/>
                  </a:schemeClr>
                </a:solidFill>
                <a:latin typeface="YuGothic Medium" panose="020B0500000000000000" charset="-128"/>
                <a:ea typeface="YuGothic Medium" panose="020B0500000000000000" charset="-128"/>
              </a:defRPr>
            </a:lvl4pPr>
            <a:lvl5pPr>
              <a:defRPr baseline="0">
                <a:solidFill>
                  <a:schemeClr val="tx1">
                    <a:lumMod val="85000"/>
                    <a:lumOff val="15000"/>
                  </a:schemeClr>
                </a:solidFill>
                <a:latin typeface="YuGothic Medium" panose="020B0500000000000000" charset="-128"/>
                <a:ea typeface="YuGothic Medium" panose="020B0500000000000000" charset="-128"/>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1"/>
            </p:custDataLst>
          </p:nvPr>
        </p:nvSpPr>
        <p:spPr>
          <a:xfrm>
            <a:off x="594000" y="5180400"/>
            <a:ext cx="11001600" cy="1011600"/>
          </a:xfrm>
        </p:spPr>
        <p:txBody>
          <a:bodyPr/>
          <a:lstStyle>
            <a:lvl1pPr marL="0" indent="0">
              <a:buNone/>
              <a:defRPr baseline="0">
                <a:solidFill>
                  <a:schemeClr val="tx1">
                    <a:lumMod val="85000"/>
                    <a:lumOff val="15000"/>
                  </a:schemeClr>
                </a:solidFill>
                <a:latin typeface="YuGothic Medium" panose="020B0500000000000000" charset="-128"/>
                <a:ea typeface="YuGothic Medium" panose="020B0500000000000000" charset="-128"/>
              </a:defRPr>
            </a:lvl1pPr>
          </a:lstStyle>
          <a:p>
            <a:pPr lvl="0"/>
            <a:r>
              <a:rPr lang="zh-CN" altLang="en-US" dirty="0"/>
              <a:t>单击此处编辑母版文本样式</a:t>
            </a:r>
            <a:endParaRPr lang="zh-CN" altLang="en-US" dirty="0"/>
          </a:p>
        </p:txBody>
      </p:sp>
    </p:spTree>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alpha val="5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latin typeface="YuGothic Medium" panose="020B0500000000000000" charset="-128"/>
              <a:ea typeface="YuGothic Medium" panose="020B0500000000000000" charset="-128"/>
              <a:sym typeface="+mn-ea"/>
            </a:endParaRPr>
          </a:p>
        </p:txBody>
      </p:sp>
      <p:grpSp>
        <p:nvGrpSpPr>
          <p:cNvPr id="12" name="组合 11"/>
          <p:cNvGrpSpPr/>
          <p:nvPr userDrawn="1">
            <p:custDataLst>
              <p:tags r:id="rId3"/>
            </p:custDataLst>
          </p:nvPr>
        </p:nvGrpSpPr>
        <p:grpSpPr>
          <a:xfrm>
            <a:off x="11320440" y="5994382"/>
            <a:ext cx="871560" cy="863618"/>
            <a:chOff x="11320440" y="5994382"/>
            <a:chExt cx="871560" cy="863618"/>
          </a:xfrm>
        </p:grpSpPr>
        <p:sp>
          <p:nvSpPr>
            <p:cNvPr id="14" name="矩形 13"/>
            <p:cNvSpPr/>
            <p:nvPr>
              <p:custDataLst>
                <p:tags r:id="rId4"/>
              </p:custDataLst>
            </p:nvPr>
          </p:nvSpPr>
          <p:spPr>
            <a:xfrm>
              <a:off x="11320440" y="5994382"/>
              <a:ext cx="600123" cy="600123"/>
            </a:xfrm>
            <a:prstGeom prst="rect">
              <a:avLst/>
            </a:prstGeom>
            <a:solidFill>
              <a:schemeClr val="accent3">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YuGothic Medium" panose="020B0500000000000000" charset="-128"/>
                <a:ea typeface="YuGothic Medium" panose="020B0500000000000000" charset="-128"/>
              </a:endParaRPr>
            </a:p>
          </p:txBody>
        </p:sp>
        <p:sp>
          <p:nvSpPr>
            <p:cNvPr id="15" name="矩形 14"/>
            <p:cNvSpPr/>
            <p:nvPr>
              <p:custDataLst>
                <p:tags r:id="rId5"/>
              </p:custDataLst>
            </p:nvPr>
          </p:nvSpPr>
          <p:spPr>
            <a:xfrm>
              <a:off x="11522815" y="6188815"/>
              <a:ext cx="669185" cy="6691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YuGothic Medium" panose="020B0500000000000000" charset="-128"/>
                <a:ea typeface="YuGothic Medium" panose="020B0500000000000000" charset="-128"/>
              </a:endParaRPr>
            </a:p>
          </p:txBody>
        </p:sp>
      </p:grpSp>
      <p:sp>
        <p:nvSpPr>
          <p:cNvPr id="2" name="标题 1"/>
          <p:cNvSpPr>
            <a:spLocks noGrp="1"/>
          </p:cNvSpPr>
          <p:nvPr>
            <p:ph type="title"/>
            <p:custDataLst>
              <p:tags r:id="rId6"/>
            </p:custDataLst>
          </p:nvPr>
        </p:nvSpPr>
        <p:spPr>
          <a:xfrm>
            <a:off x="579600" y="237600"/>
            <a:ext cx="11037600" cy="441964"/>
          </a:xfrm>
        </p:spPr>
        <p:txBody>
          <a:bodyPr/>
          <a:lstStyle>
            <a:lvl1pPr>
              <a:defRPr baseline="0">
                <a:solidFill>
                  <a:schemeClr val="tx1">
                    <a:lumMod val="85000"/>
                    <a:lumOff val="15000"/>
                  </a:schemeClr>
                </a:solidFill>
                <a:latin typeface="YuGothic Medium" panose="020B0500000000000000" charset="-128"/>
                <a:ea typeface="YuGothic Medium" panose="020B0500000000000000" charset="-128"/>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lstStyle>
            <a:lvl1pPr>
              <a:defRPr>
                <a:latin typeface="YuGothic Medium" panose="020B0500000000000000" charset="-128"/>
                <a:ea typeface="YuGothic Medium" panose="020B0500000000000000" charset="-128"/>
              </a:defRPr>
            </a:lvl1pPr>
          </a:lstStyle>
          <a:p>
            <a:fld id="{760FBDFE-C587-4B4C-A407-44438C67B59E}" type="datetime1">
              <a:rPr lang="ja-JP"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latin typeface="YuGothic Medium" panose="020B0500000000000000" charset="-128"/>
                <a:ea typeface="YuGothic Medium" panose="020B0500000000000000" charset="-128"/>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latin typeface="YuGothic Medium" panose="020B0500000000000000" charset="-128"/>
                <a:ea typeface="YuGothic Medium" panose="020B0500000000000000" charset="-128"/>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579600" y="1663200"/>
            <a:ext cx="5342400" cy="2894400"/>
          </a:xfrm>
        </p:spPr>
        <p:txBody>
          <a:bodyPr/>
          <a:lstStyle>
            <a:lvl1pPr>
              <a:defRPr baseline="0">
                <a:solidFill>
                  <a:schemeClr val="tx1">
                    <a:lumMod val="85000"/>
                    <a:lumOff val="15000"/>
                  </a:schemeClr>
                </a:solidFill>
                <a:latin typeface="YuGothic Medium" panose="020B0500000000000000" charset="-128"/>
                <a:ea typeface="YuGothic Medium" panose="020B0500000000000000" charset="-128"/>
              </a:defRPr>
            </a:lvl1pPr>
            <a:lvl2pPr>
              <a:defRPr baseline="0">
                <a:solidFill>
                  <a:schemeClr val="tx1">
                    <a:lumMod val="85000"/>
                    <a:lumOff val="15000"/>
                  </a:schemeClr>
                </a:solidFill>
                <a:latin typeface="YuGothic Medium" panose="020B0500000000000000" charset="-128"/>
                <a:ea typeface="YuGothic Medium" panose="020B0500000000000000" charset="-128"/>
              </a:defRPr>
            </a:lvl2pPr>
            <a:lvl3pPr>
              <a:defRPr baseline="0">
                <a:solidFill>
                  <a:schemeClr val="tx1">
                    <a:lumMod val="85000"/>
                    <a:lumOff val="15000"/>
                  </a:schemeClr>
                </a:solidFill>
                <a:latin typeface="YuGothic Medium" panose="020B0500000000000000" charset="-128"/>
                <a:ea typeface="YuGothic Medium" panose="020B0500000000000000" charset="-128"/>
              </a:defRPr>
            </a:lvl3pPr>
            <a:lvl4pPr>
              <a:defRPr baseline="0">
                <a:solidFill>
                  <a:schemeClr val="tx1">
                    <a:lumMod val="85000"/>
                    <a:lumOff val="15000"/>
                  </a:schemeClr>
                </a:solidFill>
                <a:latin typeface="YuGothic Medium" panose="020B0500000000000000" charset="-128"/>
                <a:ea typeface="YuGothic Medium" panose="020B0500000000000000" charset="-128"/>
              </a:defRPr>
            </a:lvl4pPr>
            <a:lvl5pPr>
              <a:defRPr baseline="0">
                <a:solidFill>
                  <a:schemeClr val="tx1">
                    <a:lumMod val="85000"/>
                    <a:lumOff val="15000"/>
                  </a:schemeClr>
                </a:solidFill>
                <a:latin typeface="YuGothic Medium" panose="020B0500000000000000" charset="-128"/>
                <a:ea typeface="YuGothic Medium" panose="020B0500000000000000" charset="-128"/>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6242400" y="1663200"/>
            <a:ext cx="5367600" cy="2894400"/>
          </a:xfrm>
        </p:spPr>
        <p:txBody>
          <a:bodyPr/>
          <a:lstStyle>
            <a:lvl1pPr>
              <a:defRPr baseline="0">
                <a:solidFill>
                  <a:schemeClr val="tx1">
                    <a:lumMod val="85000"/>
                    <a:lumOff val="15000"/>
                  </a:schemeClr>
                </a:solidFill>
                <a:latin typeface="YuGothic Medium" panose="020B0500000000000000" charset="-128"/>
                <a:ea typeface="YuGothic Medium" panose="020B0500000000000000" charset="-128"/>
              </a:defRPr>
            </a:lvl1pPr>
            <a:lvl2pPr>
              <a:defRPr baseline="0">
                <a:solidFill>
                  <a:schemeClr val="tx1">
                    <a:lumMod val="85000"/>
                    <a:lumOff val="15000"/>
                  </a:schemeClr>
                </a:solidFill>
                <a:latin typeface="YuGothic Medium" panose="020B0500000000000000" charset="-128"/>
                <a:ea typeface="YuGothic Medium" panose="020B0500000000000000" charset="-128"/>
              </a:defRPr>
            </a:lvl2pPr>
            <a:lvl3pPr>
              <a:defRPr baseline="0">
                <a:solidFill>
                  <a:schemeClr val="tx1">
                    <a:lumMod val="85000"/>
                    <a:lumOff val="15000"/>
                  </a:schemeClr>
                </a:solidFill>
                <a:latin typeface="YuGothic Medium" panose="020B0500000000000000" charset="-128"/>
                <a:ea typeface="YuGothic Medium" panose="020B0500000000000000" charset="-128"/>
              </a:defRPr>
            </a:lvl3pPr>
            <a:lvl4pPr>
              <a:defRPr baseline="0">
                <a:solidFill>
                  <a:schemeClr val="tx1">
                    <a:lumMod val="85000"/>
                    <a:lumOff val="15000"/>
                  </a:schemeClr>
                </a:solidFill>
                <a:latin typeface="YuGothic Medium" panose="020B0500000000000000" charset="-128"/>
                <a:ea typeface="YuGothic Medium" panose="020B0500000000000000" charset="-128"/>
              </a:defRPr>
            </a:lvl4pPr>
            <a:lvl5pPr>
              <a:defRPr baseline="0">
                <a:solidFill>
                  <a:schemeClr val="tx1">
                    <a:lumMod val="85000"/>
                    <a:lumOff val="15000"/>
                  </a:schemeClr>
                </a:solidFill>
                <a:latin typeface="YuGothic Medium" panose="020B0500000000000000" charset="-128"/>
                <a:ea typeface="YuGothic Medium" panose="020B0500000000000000" charset="-128"/>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2"/>
            </p:custDataLst>
          </p:nvPr>
        </p:nvSpPr>
        <p:spPr>
          <a:xfrm>
            <a:off x="572400" y="4816800"/>
            <a:ext cx="5342400" cy="781200"/>
          </a:xfrm>
        </p:spPr>
        <p:txBody>
          <a:bodyPr/>
          <a:lstStyle>
            <a:lvl1pPr>
              <a:defRPr baseline="0">
                <a:solidFill>
                  <a:schemeClr val="tx1">
                    <a:lumMod val="85000"/>
                    <a:lumOff val="15000"/>
                  </a:schemeClr>
                </a:solidFill>
                <a:latin typeface="YuGothic Medium" panose="020B0500000000000000" charset="-128"/>
                <a:ea typeface="YuGothic Medium" panose="020B0500000000000000" charset="-128"/>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3"/>
            </p:custDataLst>
          </p:nvPr>
        </p:nvSpPr>
        <p:spPr>
          <a:xfrm>
            <a:off x="6253200" y="4813200"/>
            <a:ext cx="5367600" cy="781200"/>
          </a:xfrm>
        </p:spPr>
        <p:txBody>
          <a:bodyPr/>
          <a:lstStyle>
            <a:lvl1pPr>
              <a:defRPr baseline="0">
                <a:solidFill>
                  <a:schemeClr val="tx1">
                    <a:lumMod val="85000"/>
                    <a:lumOff val="15000"/>
                  </a:schemeClr>
                </a:solidFill>
                <a:latin typeface="YuGothic Medium" panose="020B0500000000000000" charset="-128"/>
                <a:ea typeface="YuGothic Medium" panose="020B0500000000000000" charset="-128"/>
              </a:defRPr>
            </a:lvl1pPr>
          </a:lstStyle>
          <a:p>
            <a:pPr lvl="0"/>
            <a:r>
              <a:rPr lang="zh-CN" altLang="en-US" dirty="0"/>
              <a:t>单击此处编辑母版文本样式</a:t>
            </a:r>
            <a:endParaRPr lang="zh-CN" altLang="en-US" dirty="0"/>
          </a:p>
        </p:txBody>
      </p:sp>
    </p:spTree>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tx2">
              <a:alpha val="5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latin typeface="YuGothic Medium" panose="020B0500000000000000" charset="-128"/>
              <a:ea typeface="YuGothic Medium" panose="020B0500000000000000" charset="-128"/>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anchor="b"/>
          <a:lstStyle>
            <a:lvl1pPr algn="ctr">
              <a:defRPr sz="6000" baseline="0">
                <a:solidFill>
                  <a:schemeClr val="tx1">
                    <a:lumMod val="85000"/>
                    <a:lumOff val="15000"/>
                  </a:schemeClr>
                </a:solidFill>
                <a:latin typeface="YuGothic Medium" panose="020B0500000000000000" charset="-128"/>
                <a:ea typeface="YuGothic Medium" panose="020B0500000000000000" charset="-128"/>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a:lstStyle>
            <a:lvl1pPr>
              <a:defRPr>
                <a:latin typeface="YuGothic Medium" panose="020B0500000000000000" charset="-128"/>
                <a:ea typeface="YuGothic Medium" panose="020B0500000000000000" charset="-128"/>
              </a:defRPr>
            </a:lvl1pPr>
          </a:lstStyle>
          <a:p>
            <a:fld id="{760FBDFE-C587-4B4C-A407-44438C67B59E}" type="datetime1">
              <a:rPr lang="ja-JP" altLang="en-US" smtClean="0"/>
            </a:fld>
            <a:endParaRPr lang="zh-CN" altLang="en-US"/>
          </a:p>
        </p:txBody>
      </p:sp>
      <p:sp>
        <p:nvSpPr>
          <p:cNvPr id="4" name="页脚占位符 3"/>
          <p:cNvSpPr>
            <a:spLocks noGrp="1"/>
          </p:cNvSpPr>
          <p:nvPr>
            <p:ph type="ftr" sz="quarter" idx="11"/>
            <p:custDataLst>
              <p:tags r:id="rId5"/>
            </p:custDataLst>
          </p:nvPr>
        </p:nvSpPr>
        <p:spPr/>
        <p:txBody>
          <a:bodyPr/>
          <a:lstStyle>
            <a:lvl1pPr>
              <a:defRPr>
                <a:latin typeface="YuGothic Medium" panose="020B0500000000000000" charset="-128"/>
                <a:ea typeface="YuGothic Medium" panose="020B0500000000000000" charset="-128"/>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lvl1pPr>
              <a:defRPr>
                <a:latin typeface="YuGothic Medium" panose="020B0500000000000000" charset="-128"/>
                <a:ea typeface="YuGothic Medium" panose="020B0500000000000000" charset="-128"/>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a:lstStyle>
            <a:lvl1pPr algn="ctr">
              <a:defRPr baseline="0">
                <a:solidFill>
                  <a:schemeClr val="tx1">
                    <a:lumMod val="85000"/>
                    <a:lumOff val="15000"/>
                  </a:schemeClr>
                </a:solidFill>
                <a:latin typeface="YuGothic Medium" panose="020B0500000000000000" charset="-128"/>
                <a:ea typeface="YuGothic Medium" panose="020B0500000000000000" charset="-128"/>
              </a:defRPr>
            </a:lvl1pPr>
          </a:lstStyle>
          <a:p>
            <a:pPr lvl="0"/>
            <a:r>
              <a:rPr lang="zh-CN" altLang="en-US" dirty="0"/>
              <a:t>单击此处编辑母版文本样式</a:t>
            </a:r>
            <a:endParaRPr lang="zh-CN" altLang="en-US" dirty="0"/>
          </a:p>
        </p:txBody>
      </p:sp>
      <p:grpSp>
        <p:nvGrpSpPr>
          <p:cNvPr id="6" name="组合 5"/>
          <p:cNvGrpSpPr/>
          <p:nvPr userDrawn="1">
            <p:custDataLst>
              <p:tags r:id="rId8"/>
            </p:custDataLst>
          </p:nvPr>
        </p:nvGrpSpPr>
        <p:grpSpPr>
          <a:xfrm>
            <a:off x="-279964" y="2990515"/>
            <a:ext cx="12801195" cy="1470969"/>
            <a:chOff x="-279964" y="2990515"/>
            <a:chExt cx="12801195" cy="1470969"/>
          </a:xfrm>
        </p:grpSpPr>
        <p:sp>
          <p:nvSpPr>
            <p:cNvPr id="8" name="矩形 7"/>
            <p:cNvSpPr/>
            <p:nvPr userDrawn="1">
              <p:custDataLst>
                <p:tags r:id="rId9"/>
              </p:custDataLst>
            </p:nvPr>
          </p:nvSpPr>
          <p:spPr>
            <a:xfrm>
              <a:off x="-279964" y="3305155"/>
              <a:ext cx="811267" cy="841690"/>
            </a:xfrm>
            <a:prstGeom prst="rect">
              <a:avLst/>
            </a:prstGeom>
            <a:noFill/>
            <a:ln w="76200">
              <a:solidFill>
                <a:srgbClr val="B6CE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accent1"/>
                  </a:solidFill>
                </a:ln>
                <a:latin typeface="YuGothic Medium" panose="020B0500000000000000" charset="-128"/>
                <a:ea typeface="YuGothic Medium" panose="020B0500000000000000" charset="-128"/>
              </a:endParaRPr>
            </a:p>
          </p:txBody>
        </p:sp>
        <p:sp>
          <p:nvSpPr>
            <p:cNvPr id="9" name="矩形 8"/>
            <p:cNvSpPr/>
            <p:nvPr userDrawn="1">
              <p:custDataLst>
                <p:tags r:id="rId10"/>
              </p:custDataLst>
            </p:nvPr>
          </p:nvSpPr>
          <p:spPr>
            <a:xfrm>
              <a:off x="228036" y="2990515"/>
              <a:ext cx="606534" cy="629279"/>
            </a:xfrm>
            <a:prstGeom prst="rect">
              <a:avLst/>
            </a:prstGeom>
            <a:solidFill>
              <a:schemeClr val="accent1">
                <a:alpha val="69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YuGothic Medium" panose="020B0500000000000000" charset="-128"/>
                <a:ea typeface="YuGothic Medium" panose="020B0500000000000000" charset="-128"/>
              </a:endParaRPr>
            </a:p>
          </p:txBody>
        </p:sp>
        <p:sp>
          <p:nvSpPr>
            <p:cNvPr id="11" name="矩形 10"/>
            <p:cNvSpPr/>
            <p:nvPr userDrawn="1">
              <p:custDataLst>
                <p:tags r:id="rId11"/>
              </p:custDataLst>
            </p:nvPr>
          </p:nvSpPr>
          <p:spPr>
            <a:xfrm flipH="1">
              <a:off x="11709964" y="3305155"/>
              <a:ext cx="811267" cy="841690"/>
            </a:xfrm>
            <a:prstGeom prst="rect">
              <a:avLst/>
            </a:prstGeom>
            <a:noFill/>
            <a:ln w="76200">
              <a:solidFill>
                <a:srgbClr val="B6CE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accent1"/>
                  </a:solidFill>
                </a:ln>
                <a:latin typeface="YuGothic Medium" panose="020B0500000000000000" charset="-128"/>
                <a:ea typeface="YuGothic Medium" panose="020B0500000000000000" charset="-128"/>
              </a:endParaRPr>
            </a:p>
          </p:txBody>
        </p:sp>
        <p:sp>
          <p:nvSpPr>
            <p:cNvPr id="12" name="矩形 11"/>
            <p:cNvSpPr/>
            <p:nvPr userDrawn="1">
              <p:custDataLst>
                <p:tags r:id="rId12"/>
              </p:custDataLst>
            </p:nvPr>
          </p:nvSpPr>
          <p:spPr>
            <a:xfrm flipH="1">
              <a:off x="11406697" y="3832205"/>
              <a:ext cx="606534" cy="629279"/>
            </a:xfrm>
            <a:prstGeom prst="rect">
              <a:avLst/>
            </a:prstGeom>
            <a:solidFill>
              <a:schemeClr val="accent1">
                <a:alpha val="69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YuGothic Medium" panose="020B0500000000000000" charset="-128"/>
                <a:ea typeface="YuGothic Medium" panose="020B0500000000000000" charset="-128"/>
              </a:endParaRPr>
            </a:p>
          </p:txBody>
        </p:sp>
      </p:gr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669882" y="443234"/>
            <a:ext cx="10852237" cy="441964"/>
          </a:xfrm>
        </p:spPr>
        <p:txBody>
          <a:bodyPr vert="horz" lIns="90170" tIns="46990" rIns="90170" bIns="46990" rtlCol="0" anchor="t" anchorCtr="0">
            <a:normAutofit/>
          </a:bodyPr>
          <a:lstStyle>
            <a:lvl1pPr marL="0" marR="0" algn="l" defTabSz="914400" rtl="0" eaLnBrk="1" fontAlgn="auto" latinLnBrk="0" hangingPunct="1">
              <a:lnSpc>
                <a:spcPct val="100000"/>
              </a:lnSpc>
              <a:buNone/>
              <a:defRPr kumimoji="0" lang="zh-CN" altLang="en-US" sz="2400" b="0" i="0" u="none" strike="noStrike" kern="1200" cap="none" spc="200" normalizeH="0" baseline="0" noProof="1" dirty="0">
                <a:solidFill>
                  <a:schemeClr val="tx1">
                    <a:lumMod val="85000"/>
                    <a:lumOff val="15000"/>
                  </a:schemeClr>
                </a:solidFill>
                <a:uFillTx/>
                <a:latin typeface="YuGothic Medium" panose="020B0500000000000000" charset="-128"/>
                <a:ea typeface="YuGothic Medium" panose="020B0500000000000000" charset="-128"/>
                <a:cs typeface="+mj-cs"/>
                <a:sym typeface="+mn-ea"/>
              </a:defRPr>
            </a:lvl1pPr>
          </a:lstStyle>
          <a:p>
            <a:pPr lvl="0"/>
            <a:r>
              <a:rPr lang="ja-JP" altLang="en-US" dirty="0">
                <a:sym typeface="+mn-ea"/>
              </a:rPr>
              <a:t>あかさたな</a:t>
            </a:r>
            <a:endParaRPr dirty="0">
              <a:sym typeface="+mn-ea"/>
            </a:endParaRPr>
          </a:p>
        </p:txBody>
      </p:sp>
      <p:sp>
        <p:nvSpPr>
          <p:cNvPr id="3" name="内容占位符 2"/>
          <p:cNvSpPr>
            <a:spLocks noGrp="1"/>
          </p:cNvSpPr>
          <p:nvPr>
            <p:ph idx="1" hasCustomPrompt="1"/>
            <p:custDataLst>
              <p:tags r:id="rId3"/>
            </p:custDataLst>
          </p:nvPr>
        </p:nvSpPr>
        <p:spPr>
          <a:xfrm>
            <a:off x="669882" y="952508"/>
            <a:ext cx="10852237"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9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YuGothic Medium" panose="020B0500000000000000" charset="-128"/>
                <a:ea typeface="YuGothic Medium" panose="020B0500000000000000" charset="-128"/>
                <a:cs typeface="+mn-cs"/>
                <a:sym typeface="+mn-ea"/>
              </a:defRPr>
            </a:lvl1pPr>
            <a:lvl2pPr marL="457200" marR="0" lvl="1" indent="0" algn="l" defTabSz="914400" rtl="0" eaLnBrk="1" fontAlgn="auto" latinLnBrk="0" hangingPunct="1">
              <a:lnSpc>
                <a:spcPct val="130000"/>
              </a:lnSpc>
              <a:spcBef>
                <a:spcPts val="0"/>
              </a:spcBef>
              <a:spcAft>
                <a:spcPts val="1000"/>
              </a:spcAft>
              <a:buFont typeface="Arial" panose="020B0604020202090204" pitchFamily="34" charset="0"/>
              <a:buNone/>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YuGothic Medium" panose="020B0500000000000000" charset="-128"/>
                <a:ea typeface="YuGothic Medium" panose="020B0500000000000000" charset="-128"/>
                <a:cs typeface="+mn-cs"/>
                <a:sym typeface="+mn-ea"/>
              </a:defRPr>
            </a:lvl2pPr>
            <a:lvl3pPr marL="914400" marR="0" lvl="2" indent="0" algn="l" defTabSz="914400" rtl="0" eaLnBrk="1" fontAlgn="auto" latinLnBrk="0" hangingPunct="1">
              <a:lnSpc>
                <a:spcPct val="130000"/>
              </a:lnSpc>
              <a:spcBef>
                <a:spcPts val="0"/>
              </a:spcBef>
              <a:spcAft>
                <a:spcPts val="1000"/>
              </a:spcAft>
              <a:buFont typeface="Arial" panose="020B060402020209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YuGothic Medium" panose="020B0500000000000000" charset="-128"/>
                <a:ea typeface="YuGothic Medium" panose="020B0500000000000000" charset="-128"/>
                <a:cs typeface="+mn-cs"/>
                <a:sym typeface="+mn-ea"/>
              </a:defRPr>
            </a:lvl3pPr>
            <a:lvl4pPr marL="1371600" marR="0" lvl="3" indent="0" algn="l" defTabSz="914400" rtl="0" eaLnBrk="1" fontAlgn="auto" latinLnBrk="0" hangingPunct="1">
              <a:lnSpc>
                <a:spcPct val="130000"/>
              </a:lnSpc>
              <a:spcBef>
                <a:spcPts val="0"/>
              </a:spcBef>
              <a:spcAft>
                <a:spcPts val="1000"/>
              </a:spcAft>
              <a:buFont typeface="Arial" panose="020B060402020209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YuGothic Medium" panose="020B0500000000000000" charset="-128"/>
                <a:ea typeface="YuGothic Medium" panose="020B0500000000000000" charset="-128"/>
                <a:cs typeface="+mn-cs"/>
                <a:sym typeface="+mn-ea"/>
              </a:defRPr>
            </a:lvl4pPr>
            <a:lvl5pPr marL="1828800" marR="0" lvl="4" indent="0" algn="l" defTabSz="914400" rtl="0" eaLnBrk="1" fontAlgn="auto" latinLnBrk="0" hangingPunct="1">
              <a:lnSpc>
                <a:spcPct val="130000"/>
              </a:lnSpc>
              <a:spcBef>
                <a:spcPts val="0"/>
              </a:spcBef>
              <a:spcAft>
                <a:spcPts val="1000"/>
              </a:spcAft>
              <a:buFont typeface="Arial" panose="020B060402020209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YuGothic Medium" panose="020B0500000000000000" charset="-128"/>
                <a:ea typeface="YuGothic Medium" panose="020B0500000000000000" charset="-128"/>
                <a:cs typeface="+mn-cs"/>
                <a:sym typeface="+mn-ea"/>
              </a:defRPr>
            </a:lvl5pPr>
          </a:lstStyle>
          <a:p>
            <a:pPr marL="228600" marR="0" lvl="0" indent="-228600" algn="l" defTabSz="914400" rtl="0" eaLnBrk="1" fontAlgn="auto" latinLnBrk="0" hangingPunct="1">
              <a:lnSpc>
                <a:spcPct val="130000"/>
              </a:lnSpc>
              <a:spcBef>
                <a:spcPts val="0"/>
              </a:spcBef>
              <a:spcAft>
                <a:spcPts val="1000"/>
              </a:spcAft>
              <a:buClrTx/>
              <a:buSzTx/>
              <a:buFont typeface="Arial" panose="020B0604020202090204" pitchFamily="34" charset="0"/>
              <a:buChar char="•"/>
              <a:defRPr/>
            </a:pPr>
            <a:r>
              <a:rPr lang="ja-JP" altLang="en-US" dirty="0"/>
              <a:t>ダミーテキスト</a:t>
            </a:r>
            <a:endParaRPr lang="zh-CN" altLang="en-US" dirty="0">
              <a:sym typeface="+mn-ea"/>
            </a:endParaRPr>
          </a:p>
          <a:p>
            <a:pPr marL="685800" marR="0" lvl="1" indent="-228600" algn="l" defTabSz="914400" rtl="0" eaLnBrk="1" fontAlgn="auto" latinLnBrk="0" hangingPunct="1">
              <a:lnSpc>
                <a:spcPct val="130000"/>
              </a:lnSpc>
              <a:spcBef>
                <a:spcPts val="0"/>
              </a:spcBef>
              <a:spcAft>
                <a:spcPts val="1000"/>
              </a:spcAft>
              <a:buClrTx/>
              <a:buSzTx/>
              <a:buFont typeface="Arial" panose="020B0604020202090204" pitchFamily="34" charset="0"/>
              <a:buChar char="•"/>
              <a:tabLst>
                <a:tab pos="1609725" algn="l"/>
              </a:tabLst>
              <a:defRPr/>
            </a:pPr>
            <a:r>
              <a:rPr lang="ja-JP" altLang="en-US" dirty="0"/>
              <a:t>ダミーテキスト</a:t>
            </a:r>
            <a:endParaRPr lang="zh-CN" altLang="en-US" dirty="0">
              <a:sym typeface="+mn-ea"/>
            </a:endParaRPr>
          </a:p>
          <a:p>
            <a:pPr marL="1143000" marR="0" lvl="2" indent="-228600" algn="l" defTabSz="914400" rtl="0" eaLnBrk="1" fontAlgn="auto" latinLnBrk="0" hangingPunct="1">
              <a:lnSpc>
                <a:spcPct val="130000"/>
              </a:lnSpc>
              <a:spcBef>
                <a:spcPts val="0"/>
              </a:spcBef>
              <a:spcAft>
                <a:spcPts val="1000"/>
              </a:spcAft>
              <a:buClrTx/>
              <a:buSzTx/>
              <a:buFont typeface="Arial" panose="020B0604020202090204" pitchFamily="34" charset="0"/>
              <a:buChar char="•"/>
              <a:defRPr/>
            </a:pPr>
            <a:r>
              <a:rPr lang="ja-JP" altLang="en-US" dirty="0"/>
              <a:t>ダミーテキスト</a:t>
            </a:r>
            <a:endParaRPr dirty="0">
              <a:sym typeface="+mn-ea"/>
            </a:endParaRPr>
          </a:p>
          <a:p>
            <a:pPr marL="1600200" marR="0" lvl="3" indent="-228600" algn="l" defTabSz="914400" rtl="0" eaLnBrk="1" fontAlgn="auto" latinLnBrk="0" hangingPunct="1">
              <a:lnSpc>
                <a:spcPct val="130000"/>
              </a:lnSpc>
              <a:spcBef>
                <a:spcPts val="0"/>
              </a:spcBef>
              <a:spcAft>
                <a:spcPts val="1000"/>
              </a:spcAft>
              <a:buClrTx/>
              <a:buSzTx/>
              <a:buFont typeface="Arial" panose="020B0604020202090204" pitchFamily="34" charset="0"/>
              <a:buChar char="•"/>
              <a:defRPr/>
            </a:pPr>
            <a:r>
              <a:rPr lang="ja-JP" altLang="en-US" dirty="0"/>
              <a:t>ダミーテキスト</a:t>
            </a:r>
            <a:endParaRPr dirty="0">
              <a:sym typeface="+mn-ea"/>
            </a:endParaRPr>
          </a:p>
          <a:p>
            <a:pPr marL="2057400" marR="0" lvl="4" indent="-228600" algn="l" defTabSz="914400" rtl="0" eaLnBrk="1" fontAlgn="auto" latinLnBrk="0" hangingPunct="1">
              <a:lnSpc>
                <a:spcPct val="130000"/>
              </a:lnSpc>
              <a:spcBef>
                <a:spcPts val="0"/>
              </a:spcBef>
              <a:spcAft>
                <a:spcPts val="1000"/>
              </a:spcAft>
              <a:buClrTx/>
              <a:buSzTx/>
              <a:buFont typeface="Arial" panose="020B0604020202090204" pitchFamily="34" charset="0"/>
              <a:buChar char="•"/>
              <a:defRPr/>
            </a:pPr>
            <a:r>
              <a:rPr lang="ja-JP" altLang="en-US" dirty="0"/>
              <a:t>ダミーテキスト</a:t>
            </a:r>
            <a:endParaRPr lang="zh-CN" altLang="en-US" dirty="0"/>
          </a:p>
        </p:txBody>
      </p:sp>
      <p:sp>
        <p:nvSpPr>
          <p:cNvPr id="4" name="日期占位符 3"/>
          <p:cNvSpPr>
            <a:spLocks noGrp="1"/>
          </p:cNvSpPr>
          <p:nvPr>
            <p:ph type="dt" sz="half" idx="10"/>
            <p:custDataLst>
              <p:tags r:id="rId4"/>
            </p:custDataLst>
          </p:nvPr>
        </p:nvSpPr>
        <p:spPr/>
        <p:txBody>
          <a:bodyPr/>
          <a:lstStyle>
            <a:lvl1pPr>
              <a:defRPr b="0">
                <a:latin typeface="YuGothic Medium" panose="020B0500000000000000" charset="-128"/>
                <a:ea typeface="YuGothic Medium" panose="020B0500000000000000" charset="-128"/>
              </a:defRPr>
            </a:lvl1pPr>
          </a:lstStyle>
          <a:p>
            <a:fld id="{760FBDFE-C587-4B4C-A407-44438C67B59E}" type="datetime1">
              <a:rPr lang="ja-JP" altLang="en-US" smtClean="0"/>
            </a:fld>
            <a:endParaRPr lang="zh-CN" altLang="en-US"/>
          </a:p>
        </p:txBody>
      </p:sp>
      <p:sp>
        <p:nvSpPr>
          <p:cNvPr id="5" name="页脚占位符 4"/>
          <p:cNvSpPr>
            <a:spLocks noGrp="1"/>
          </p:cNvSpPr>
          <p:nvPr>
            <p:ph type="ftr" sz="quarter" idx="11"/>
            <p:custDataLst>
              <p:tags r:id="rId5"/>
            </p:custDataLst>
          </p:nvPr>
        </p:nvSpPr>
        <p:spPr/>
        <p:txBody>
          <a:bodyPr/>
          <a:lstStyle>
            <a:lvl1pPr>
              <a:defRPr b="0">
                <a:latin typeface="YuGothic Medium" panose="020B0500000000000000" charset="-128"/>
                <a:ea typeface="YuGothic Medium" panose="020B0500000000000000" charset="-128"/>
              </a:defRPr>
            </a:lvl1pPr>
          </a:lstStyle>
          <a:p>
            <a:endParaRPr lang="zh-CN" altLang="en-US"/>
          </a:p>
        </p:txBody>
      </p:sp>
      <p:sp>
        <p:nvSpPr>
          <p:cNvPr id="6" name="灯片编号占位符 5"/>
          <p:cNvSpPr>
            <a:spLocks noGrp="1"/>
          </p:cNvSpPr>
          <p:nvPr>
            <p:ph type="sldNum" sz="quarter" idx="12"/>
            <p:custDataLst>
              <p:tags r:id="rId6"/>
            </p:custDataLst>
          </p:nvPr>
        </p:nvSpPr>
        <p:spPr/>
        <p:txBody>
          <a:bodyPr/>
          <a:lstStyle>
            <a:lvl1pPr>
              <a:defRPr b="0">
                <a:latin typeface="YuGothic Medium" panose="020B0500000000000000" charset="-128"/>
                <a:ea typeface="YuGothic Medium" panose="020B0500000000000000" charset="-128"/>
              </a:defRPr>
            </a:lvl1p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4727935" y="2296951"/>
            <a:ext cx="5693322" cy="1963289"/>
          </a:xfrm>
          <a:prstGeom prst="rect">
            <a:avLst/>
          </a:prstGeom>
          <a:solidFill>
            <a:schemeClr val="accent1">
              <a:lumMod val="60000"/>
              <a:lumOff val="40000"/>
            </a:schemeClr>
          </a:solidFill>
          <a:ln>
            <a:solidFill>
              <a:srgbClr val="E9EF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YuGothic Medium" panose="020B0500000000000000" charset="-128"/>
              <a:ea typeface="YuGothic Medium" panose="020B0500000000000000" charset="-128"/>
              <a:cs typeface="+mn-cs"/>
            </a:endParaRPr>
          </a:p>
        </p:txBody>
      </p:sp>
      <p:sp>
        <p:nvSpPr>
          <p:cNvPr id="2" name="标题 1"/>
          <p:cNvSpPr>
            <a:spLocks noGrp="1"/>
          </p:cNvSpPr>
          <p:nvPr>
            <p:ph type="title" hasCustomPrompt="1"/>
            <p:custDataLst>
              <p:tags r:id="rId3"/>
            </p:custDataLst>
          </p:nvPr>
        </p:nvSpPr>
        <p:spPr>
          <a:xfrm>
            <a:off x="5822468" y="2804776"/>
            <a:ext cx="3504255" cy="916067"/>
          </a:xfrm>
        </p:spPr>
        <p:txBody>
          <a:bodyPr lIns="90170" tIns="46990" rIns="90170" bIns="46990" anchor="t" anchorCtr="0">
            <a:normAutofit/>
          </a:bodyPr>
          <a:lstStyle>
            <a:lvl1pPr algn="ctr">
              <a:defRPr sz="5400" u="none" strike="noStrike" kern="1200" cap="none" spc="300" normalizeH="0" baseline="0">
                <a:solidFill>
                  <a:schemeClr val="tx1">
                    <a:lumMod val="85000"/>
                    <a:lumOff val="15000"/>
                  </a:schemeClr>
                </a:solidFill>
                <a:uFillTx/>
                <a:latin typeface="YuGothic Medium" panose="020B0500000000000000" charset="-128"/>
                <a:ea typeface="YuGothic Medium" panose="020B0500000000000000" charset="-128"/>
              </a:defRPr>
            </a:lvl1pPr>
          </a:lstStyle>
          <a:p>
            <a:pPr lvl="0"/>
            <a:r>
              <a:rPr lang="ja-JP" altLang="en-US" dirty="0"/>
              <a:t>ダミー</a:t>
            </a:r>
            <a:endParaRPr lang="zh-CN" altLang="en-US" dirty="0"/>
          </a:p>
        </p:txBody>
      </p:sp>
      <p:sp>
        <p:nvSpPr>
          <p:cNvPr id="4" name="日期占位符 3"/>
          <p:cNvSpPr>
            <a:spLocks noGrp="1"/>
          </p:cNvSpPr>
          <p:nvPr>
            <p:ph type="dt" sz="half" idx="10"/>
            <p:custDataLst>
              <p:tags r:id="rId4"/>
            </p:custDataLst>
          </p:nvPr>
        </p:nvSpPr>
        <p:spPr/>
        <p:txBody>
          <a:bodyPr/>
          <a:lstStyle>
            <a:lvl1pPr>
              <a:defRPr>
                <a:latin typeface="YuGothic Medium" panose="020B0500000000000000" charset="-128"/>
                <a:ea typeface="YuGothic Medium" panose="020B0500000000000000" charset="-128"/>
              </a:defRPr>
            </a:lvl1pPr>
          </a:lstStyle>
          <a:p>
            <a:fld id="{760FBDFE-C587-4B4C-A407-44438C67B59E}" type="datetime1">
              <a:rPr lang="ja-JP" altLang="en-US" smtClean="0"/>
            </a:fld>
            <a:endParaRPr lang="zh-CN" altLang="en-US"/>
          </a:p>
        </p:txBody>
      </p:sp>
      <p:sp>
        <p:nvSpPr>
          <p:cNvPr id="5" name="页脚占位符 4"/>
          <p:cNvSpPr>
            <a:spLocks noGrp="1"/>
          </p:cNvSpPr>
          <p:nvPr>
            <p:ph type="ftr" sz="quarter" idx="11"/>
            <p:custDataLst>
              <p:tags r:id="rId5"/>
            </p:custDataLst>
          </p:nvPr>
        </p:nvSpPr>
        <p:spPr/>
        <p:txBody>
          <a:bodyPr/>
          <a:lstStyle>
            <a:lvl1pPr>
              <a:defRPr>
                <a:latin typeface="YuGothic Medium" panose="020B0500000000000000" charset="-128"/>
                <a:ea typeface="YuGothic Medium" panose="020B0500000000000000" charset="-128"/>
              </a:defRPr>
            </a:lvl1pPr>
          </a:lstStyle>
          <a:p>
            <a:endParaRPr lang="zh-CN" altLang="en-US"/>
          </a:p>
        </p:txBody>
      </p:sp>
      <p:sp>
        <p:nvSpPr>
          <p:cNvPr id="6" name="灯片编号占位符 5"/>
          <p:cNvSpPr>
            <a:spLocks noGrp="1"/>
          </p:cNvSpPr>
          <p:nvPr>
            <p:ph type="sldNum" sz="quarter" idx="12"/>
            <p:custDataLst>
              <p:tags r:id="rId6"/>
            </p:custDataLst>
          </p:nvPr>
        </p:nvSpPr>
        <p:spPr/>
        <p:txBody>
          <a:bodyPr/>
          <a:lstStyle>
            <a:lvl1pPr>
              <a:defRPr>
                <a:latin typeface="YuGothic Medium" panose="020B0500000000000000" charset="-128"/>
                <a:ea typeface="YuGothic Medium" panose="020B0500000000000000" charset="-128"/>
              </a:defRPr>
            </a:lvl1pPr>
          </a:lstStyle>
          <a:p>
            <a:fld id="{49AE70B2-8BF9-45C0-BB95-33D1B9D3A854}"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669882"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0" i="0" u="none" strike="noStrike" kern="1200" cap="none" spc="200" normalizeH="0" baseline="0" noProof="1" dirty="0">
                <a:solidFill>
                  <a:schemeClr val="tx1">
                    <a:lumMod val="85000"/>
                    <a:lumOff val="15000"/>
                  </a:schemeClr>
                </a:solidFill>
                <a:uFillTx/>
                <a:latin typeface="YuGothic Medium" panose="020B0500000000000000" charset="-128"/>
                <a:ea typeface="YuGothic Medium" panose="020B0500000000000000" charset="-128"/>
                <a:cs typeface="+mj-cs"/>
                <a:sym typeface="+mn-ea"/>
              </a:defRPr>
            </a:lvl1pPr>
          </a:lstStyle>
          <a:p>
            <a:pPr lvl="0"/>
            <a:r>
              <a:rPr lang="ja-JP" altLang="en-US" dirty="0"/>
              <a:t>ダミーテキスト</a:t>
            </a:r>
            <a:endParaRPr lang="zh-CN" altLang="en-US" dirty="0"/>
          </a:p>
        </p:txBody>
      </p:sp>
      <p:sp>
        <p:nvSpPr>
          <p:cNvPr id="3" name="内容占位符 2"/>
          <p:cNvSpPr>
            <a:spLocks noGrp="1"/>
          </p:cNvSpPr>
          <p:nvPr>
            <p:ph sz="half" idx="1" hasCustomPrompt="1"/>
            <p:custDataLst>
              <p:tags r:id="rId3"/>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9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YuGothic Medium" panose="020B0500000000000000" charset="-128"/>
                <a:ea typeface="YuGothic Medium" panose="020B0500000000000000" charset="-128"/>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YuGothic Medium" panose="020B0500000000000000" charset="-128"/>
                <a:ea typeface="YuGothic Medium" panose="020B0500000000000000" charset="-128"/>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YuGothic Medium" panose="020B0500000000000000" charset="-128"/>
                <a:ea typeface="YuGothic Medium" panose="020B0500000000000000" charset="-128"/>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YuGothic Medium" panose="020B0500000000000000" charset="-128"/>
                <a:ea typeface="YuGothic Medium" panose="020B0500000000000000" charset="-128"/>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YuGothic Medium" panose="020B0500000000000000" charset="-128"/>
                <a:ea typeface="YuGothic Medium" panose="020B0500000000000000" charset="-128"/>
                <a:cs typeface="+mn-cs"/>
                <a:sym typeface="+mn-ea"/>
              </a:defRPr>
            </a:lvl5pPr>
          </a:lstStyle>
          <a:p>
            <a:pPr marL="228600" marR="0" lvl="0" indent="-228600" algn="l" defTabSz="914400" rtl="0" eaLnBrk="1" fontAlgn="auto" latinLnBrk="0" hangingPunct="1">
              <a:lnSpc>
                <a:spcPct val="130000"/>
              </a:lnSpc>
              <a:spcBef>
                <a:spcPts val="0"/>
              </a:spcBef>
              <a:spcAft>
                <a:spcPts val="1000"/>
              </a:spcAft>
              <a:buClrTx/>
              <a:buSzTx/>
              <a:buFont typeface="Arial" panose="020B0604020202090204" pitchFamily="34" charset="0"/>
              <a:buChar char="•"/>
              <a:defRPr/>
            </a:pPr>
            <a:r>
              <a:rPr lang="ja-JP" altLang="en-US" dirty="0"/>
              <a:t>ダミーテキスト</a:t>
            </a:r>
            <a:endParaRPr lang="zh-CN" altLang="en-US"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hasCustomPrompt="1"/>
            <p:custDataLst>
              <p:tags r:id="rId4"/>
            </p:custDataLst>
          </p:nvPr>
        </p:nvSpPr>
        <p:spPr>
          <a:xfrm>
            <a:off x="6238877" y="952508"/>
            <a:ext cx="5283242" cy="5388907"/>
          </a:xfrm>
        </p:spPr>
        <p:txBody>
          <a:bodyPr lIns="90170" tIns="46990" rIns="90170" bIns="46990">
            <a:normAutofit/>
          </a:bodyPr>
          <a:lstStyle>
            <a:lvl1pPr marL="0" indent="0">
              <a:buNone/>
              <a:defRPr sz="1600" b="0" baseline="0">
                <a:solidFill>
                  <a:schemeClr val="tx1">
                    <a:lumMod val="85000"/>
                    <a:lumOff val="15000"/>
                  </a:schemeClr>
                </a:solidFill>
                <a:latin typeface="YuGothic Medium" panose="020B0500000000000000" charset="-128"/>
                <a:ea typeface="YuGothic Medium" panose="020B0500000000000000" charset="-128"/>
              </a:defRPr>
            </a:lvl1pPr>
            <a:lvl2pPr>
              <a:defRPr sz="1600" b="0" baseline="0">
                <a:solidFill>
                  <a:schemeClr val="tx1">
                    <a:lumMod val="85000"/>
                    <a:lumOff val="15000"/>
                  </a:schemeClr>
                </a:solidFill>
                <a:latin typeface="YuGothic Medium" panose="020B0500000000000000" charset="-128"/>
                <a:ea typeface="YuGothic Medium" panose="020B0500000000000000" charset="-128"/>
              </a:defRPr>
            </a:lvl2pPr>
            <a:lvl3pPr>
              <a:defRPr sz="1600" b="0" baseline="0">
                <a:solidFill>
                  <a:schemeClr val="tx1">
                    <a:lumMod val="85000"/>
                    <a:lumOff val="15000"/>
                  </a:schemeClr>
                </a:solidFill>
                <a:latin typeface="YuGothic Medium" panose="020B0500000000000000" charset="-128"/>
                <a:ea typeface="YuGothic Medium" panose="020B0500000000000000" charset="-128"/>
              </a:defRPr>
            </a:lvl3pPr>
            <a:lvl4pPr>
              <a:defRPr sz="1600" b="0" baseline="0">
                <a:solidFill>
                  <a:schemeClr val="tx1">
                    <a:lumMod val="85000"/>
                    <a:lumOff val="15000"/>
                  </a:schemeClr>
                </a:solidFill>
                <a:latin typeface="YuGothic Medium" panose="020B0500000000000000" charset="-128"/>
                <a:ea typeface="YuGothic Medium" panose="020B0500000000000000" charset="-128"/>
              </a:defRPr>
            </a:lvl4pPr>
            <a:lvl5pPr>
              <a:defRPr sz="1600" b="0" baseline="0">
                <a:solidFill>
                  <a:schemeClr val="tx1">
                    <a:lumMod val="85000"/>
                    <a:lumOff val="15000"/>
                  </a:schemeClr>
                </a:solidFill>
                <a:latin typeface="YuGothic Medium" panose="020B0500000000000000" charset="-128"/>
                <a:ea typeface="YuGothic Medium" panose="020B0500000000000000" charset="-128"/>
              </a:defRPr>
            </a:lvl5pPr>
          </a:lstStyle>
          <a:p>
            <a:pPr marL="228600" marR="0" lvl="0" indent="-228600" algn="l" defTabSz="914400" rtl="0" eaLnBrk="1" fontAlgn="auto" latinLnBrk="0" hangingPunct="1">
              <a:lnSpc>
                <a:spcPct val="130000"/>
              </a:lnSpc>
              <a:spcBef>
                <a:spcPts val="0"/>
              </a:spcBef>
              <a:spcAft>
                <a:spcPts val="1000"/>
              </a:spcAft>
              <a:buClrTx/>
              <a:buSzTx/>
              <a:buFont typeface="Arial" panose="020B0604020202090204" pitchFamily="34" charset="0"/>
              <a:buChar char="•"/>
              <a:defRPr/>
            </a:pPr>
            <a:r>
              <a:rPr lang="ja-JP" altLang="en-US" dirty="0"/>
              <a:t>ダミーテキスト</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lvl1pPr>
              <a:defRPr b="0">
                <a:latin typeface="YuGothic Medium" panose="020B0500000000000000" charset="-128"/>
                <a:ea typeface="YuGothic Medium" panose="020B0500000000000000" charset="-128"/>
              </a:defRPr>
            </a:lvl1pPr>
          </a:lstStyle>
          <a:p>
            <a:fld id="{760FBDFE-C587-4B4C-A407-44438C67B59E}" type="datetime1">
              <a:rPr lang="ja-JP" altLang="en-US" smtClean="0"/>
            </a:fld>
            <a:endParaRPr lang="zh-CN" altLang="en-US"/>
          </a:p>
        </p:txBody>
      </p:sp>
      <p:sp>
        <p:nvSpPr>
          <p:cNvPr id="6" name="页脚占位符 5"/>
          <p:cNvSpPr>
            <a:spLocks noGrp="1"/>
          </p:cNvSpPr>
          <p:nvPr>
            <p:ph type="ftr" sz="quarter" idx="11"/>
            <p:custDataLst>
              <p:tags r:id="rId6"/>
            </p:custDataLst>
          </p:nvPr>
        </p:nvSpPr>
        <p:spPr/>
        <p:txBody>
          <a:bodyPr/>
          <a:lstStyle>
            <a:lvl1pPr>
              <a:defRPr b="0">
                <a:latin typeface="YuGothic Medium" panose="020B0500000000000000" charset="-128"/>
                <a:ea typeface="YuGothic Medium" panose="020B0500000000000000" charset="-128"/>
              </a:defRPr>
            </a:lvl1pPr>
          </a:lstStyle>
          <a:p>
            <a:endParaRPr lang="zh-CN" altLang="en-US"/>
          </a:p>
        </p:txBody>
      </p:sp>
      <p:sp>
        <p:nvSpPr>
          <p:cNvPr id="7" name="灯片编号占位符 6"/>
          <p:cNvSpPr>
            <a:spLocks noGrp="1"/>
          </p:cNvSpPr>
          <p:nvPr>
            <p:ph type="sldNum" sz="quarter" idx="12"/>
            <p:custDataLst>
              <p:tags r:id="rId7"/>
            </p:custDataLst>
          </p:nvPr>
        </p:nvSpPr>
        <p:spPr/>
        <p:txBody>
          <a:bodyPr/>
          <a:lstStyle>
            <a:lvl1pPr>
              <a:defRPr b="0">
                <a:latin typeface="YuGothic Medium" panose="020B0500000000000000" charset="-128"/>
                <a:ea typeface="YuGothic Medium" panose="020B0500000000000000" charset="-128"/>
              </a:defRPr>
            </a:lvl1p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0" i="0" u="none" strike="noStrike" kern="1200" cap="none" spc="200" normalizeH="0" baseline="0" noProof="1" dirty="0">
                <a:solidFill>
                  <a:schemeClr val="tx1">
                    <a:lumMod val="85000"/>
                    <a:lumOff val="15000"/>
                  </a:schemeClr>
                </a:solidFill>
                <a:uFillTx/>
                <a:latin typeface="YuGothic Medium" panose="020B0500000000000000" charset="-128"/>
                <a:ea typeface="YuGothic Medium" panose="020B0500000000000000" charset="-128"/>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90170" tIns="46990" rIns="90170" bIns="4699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YuGothic Medium" panose="020B0500000000000000" charset="-128"/>
                <a:ea typeface="YuGothic Medium" panose="020B050000000000000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YuGothic Medium" panose="020B0500000000000000" charset="-128"/>
                <a:ea typeface="YuGothic Medium" panose="020B0500000000000000" charset="-128"/>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YuGothic Medium" panose="020B0500000000000000" charset="-128"/>
                <a:ea typeface="YuGothic Medium" panose="020B0500000000000000" charset="-128"/>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YuGothic Medium" panose="020B0500000000000000" charset="-128"/>
                <a:ea typeface="YuGothic Medium" panose="020B0500000000000000" charset="-128"/>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YuGothic Medium" panose="020B0500000000000000" charset="-128"/>
                <a:ea typeface="YuGothic Medium" panose="020B0500000000000000" charset="-128"/>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YuGothic Medium" panose="020B0500000000000000" charset="-128"/>
                <a:ea typeface="YuGothic Medium" panose="020B0500000000000000" charset="-128"/>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90170" tIns="46990" rIns="90170" bIns="4699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9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YuGothic Medium" panose="020B0500000000000000" charset="-128"/>
                <a:ea typeface="YuGothic Medium" panose="020B0500000000000000" charset="-128"/>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YuGothic Medium" panose="020B0500000000000000" charset="-128"/>
                <a:ea typeface="YuGothic Medium" panose="020B0500000000000000" charset="-128"/>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YuGothic Medium" panose="020B0500000000000000" charset="-128"/>
                <a:ea typeface="YuGothic Medium" panose="020B0500000000000000" charset="-128"/>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YuGothic Medium" panose="020B0500000000000000" charset="-128"/>
                <a:ea typeface="YuGothic Medium" panose="020B0500000000000000" charset="-128"/>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YuGothic Medium" panose="020B0500000000000000" charset="-128"/>
                <a:ea typeface="YuGothic Medium" panose="020B0500000000000000" charset="-128"/>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YuGothic Medium" panose="020B0500000000000000" charset="-128"/>
                <a:ea typeface="YuGothic Medium" panose="020B0500000000000000" charset="-128"/>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lvl1pPr>
              <a:defRPr b="0">
                <a:latin typeface="YuGothic Medium" panose="020B0500000000000000" charset="-128"/>
                <a:ea typeface="YuGothic Medium" panose="020B0500000000000000" charset="-128"/>
              </a:defRPr>
            </a:lvl1pPr>
          </a:lstStyle>
          <a:p>
            <a:fld id="{760FBDFE-C587-4B4C-A407-44438C67B59E}" type="datetime1">
              <a:rPr lang="ja-JP" altLang="en-US" smtClean="0"/>
            </a:fld>
            <a:endParaRPr lang="zh-CN" altLang="en-US"/>
          </a:p>
        </p:txBody>
      </p:sp>
      <p:sp>
        <p:nvSpPr>
          <p:cNvPr id="8" name="页脚占位符 7"/>
          <p:cNvSpPr>
            <a:spLocks noGrp="1"/>
          </p:cNvSpPr>
          <p:nvPr>
            <p:ph type="ftr" sz="quarter" idx="11"/>
            <p:custDataLst>
              <p:tags r:id="rId8"/>
            </p:custDataLst>
          </p:nvPr>
        </p:nvSpPr>
        <p:spPr/>
        <p:txBody>
          <a:bodyPr/>
          <a:lstStyle>
            <a:lvl1pPr>
              <a:defRPr b="0">
                <a:latin typeface="YuGothic Medium" panose="020B0500000000000000" charset="-128"/>
                <a:ea typeface="YuGothic Medium" panose="020B0500000000000000" charset="-128"/>
              </a:defRPr>
            </a:lvl1pPr>
          </a:lstStyle>
          <a:p>
            <a:endParaRPr lang="zh-CN" altLang="en-US"/>
          </a:p>
        </p:txBody>
      </p:sp>
      <p:sp>
        <p:nvSpPr>
          <p:cNvPr id="9" name="灯片编号占位符 8"/>
          <p:cNvSpPr>
            <a:spLocks noGrp="1"/>
          </p:cNvSpPr>
          <p:nvPr>
            <p:ph type="sldNum" sz="quarter" idx="12"/>
            <p:custDataLst>
              <p:tags r:id="rId9"/>
            </p:custDataLst>
          </p:nvPr>
        </p:nvSpPr>
        <p:spPr/>
        <p:txBody>
          <a:bodyPr/>
          <a:lstStyle>
            <a:lvl1pPr>
              <a:defRPr b="0">
                <a:latin typeface="YuGothic Medium" panose="020B0500000000000000" charset="-128"/>
                <a:ea typeface="YuGothic Medium" panose="020B0500000000000000" charset="-128"/>
              </a:defRPr>
            </a:lvl1p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0" i="0" u="none" strike="noStrike" kern="1200" cap="none" spc="200" normalizeH="0" baseline="0" noProof="1" dirty="0">
                <a:solidFill>
                  <a:schemeClr val="tx1">
                    <a:lumMod val="85000"/>
                    <a:lumOff val="15000"/>
                  </a:schemeClr>
                </a:solidFill>
                <a:uFillTx/>
                <a:latin typeface="YuGothic Medium" panose="020B0500000000000000" charset="-128"/>
                <a:ea typeface="YuGothic Medium" panose="020B0500000000000000" charset="-128"/>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lvl1pPr>
              <a:defRPr b="0">
                <a:latin typeface="YuGothic Medium" panose="020B0500000000000000" charset="-128"/>
                <a:ea typeface="YuGothic Medium" panose="020B0500000000000000" charset="-128"/>
              </a:defRPr>
            </a:lvl1pPr>
          </a:lstStyle>
          <a:p>
            <a:fld id="{760FBDFE-C587-4B4C-A407-44438C67B59E}" type="datetime1">
              <a:rPr lang="ja-JP" altLang="en-US" smtClean="0"/>
            </a:fld>
            <a:endParaRPr lang="zh-CN" altLang="en-US"/>
          </a:p>
        </p:txBody>
      </p:sp>
      <p:sp>
        <p:nvSpPr>
          <p:cNvPr id="4" name="页脚占位符 3"/>
          <p:cNvSpPr>
            <a:spLocks noGrp="1"/>
          </p:cNvSpPr>
          <p:nvPr>
            <p:ph type="ftr" sz="quarter" idx="11"/>
            <p:custDataLst>
              <p:tags r:id="rId4"/>
            </p:custDataLst>
          </p:nvPr>
        </p:nvSpPr>
        <p:spPr/>
        <p:txBody>
          <a:bodyPr/>
          <a:lstStyle>
            <a:lvl1pPr>
              <a:defRPr b="0">
                <a:latin typeface="YuGothic Medium" panose="020B0500000000000000" charset="-128"/>
                <a:ea typeface="YuGothic Medium" panose="020B0500000000000000" charset="-128"/>
              </a:defRPr>
            </a:lvl1pPr>
          </a:lstStyle>
          <a:p>
            <a:endParaRPr lang="zh-CN" altLang="en-US"/>
          </a:p>
        </p:txBody>
      </p:sp>
      <p:sp>
        <p:nvSpPr>
          <p:cNvPr id="5" name="灯片编号占位符 4"/>
          <p:cNvSpPr>
            <a:spLocks noGrp="1"/>
          </p:cNvSpPr>
          <p:nvPr>
            <p:ph type="sldNum" sz="quarter" idx="12"/>
            <p:custDataLst>
              <p:tags r:id="rId5"/>
            </p:custDataLst>
          </p:nvPr>
        </p:nvSpPr>
        <p:spPr/>
        <p:txBody>
          <a:bodyPr/>
          <a:lstStyle>
            <a:lvl1pPr>
              <a:defRPr b="0">
                <a:latin typeface="YuGothic Medium" panose="020B0500000000000000" charset="-128"/>
                <a:ea typeface="YuGothic Medium" panose="020B0500000000000000" charset="-128"/>
              </a:defRPr>
            </a:lvl1p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1">
              <a:rPr lang="ja-JP"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0" i="0" u="none" strike="noStrike" kern="1200" cap="none" spc="200" normalizeH="0" baseline="0" noProof="1" dirty="0">
                <a:solidFill>
                  <a:schemeClr val="tx1">
                    <a:lumMod val="85000"/>
                    <a:lumOff val="15000"/>
                  </a:schemeClr>
                </a:solidFill>
                <a:uFillTx/>
                <a:latin typeface="YuGothic Medium" panose="020B0500000000000000" charset="-128"/>
                <a:ea typeface="YuGothic Medium" panose="020B0500000000000000" charset="-128"/>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9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YuGothic Medium" panose="020B0500000000000000" charset="-128"/>
                <a:ea typeface="YuGothic Medium" panose="020B0500000000000000" charset="-128"/>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YuGothic Medium" panose="020B0500000000000000" charset="-128"/>
                <a:ea typeface="YuGothic Medium" panose="020B0500000000000000" charset="-128"/>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lstStyle>
            <a:lvl1pPr>
              <a:defRPr b="0">
                <a:latin typeface="YuGothic Medium" panose="020B0500000000000000" charset="-128"/>
                <a:ea typeface="YuGothic Medium" panose="020B0500000000000000" charset="-128"/>
              </a:defRPr>
            </a:lvl1pPr>
          </a:lstStyle>
          <a:p>
            <a:fld id="{9EFD9D74-47D9-4702-A33C-335B63B48DBF}" type="datetime1">
              <a:rPr lang="ja-JP"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lvl1pPr>
              <a:defRPr b="0">
                <a:latin typeface="YuGothic Medium" panose="020B0500000000000000" charset="-128"/>
                <a:ea typeface="YuGothic Medium" panose="020B0500000000000000" charset="-128"/>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lvl1pPr>
              <a:defRPr b="0">
                <a:latin typeface="YuGothic Medium" panose="020B0500000000000000" charset="-128"/>
                <a:ea typeface="YuGothic Medium" panose="020B0500000000000000" charset="-128"/>
              </a:defRPr>
            </a:lvl1pPr>
          </a:lstStyle>
          <a:p>
            <a:fld id="{FABC47A4-756D-490B-A52F-7D9E2C9FC05F}" type="slidenum">
              <a:rPr lang="zh-CN" altLang="en-US" smtClean="0"/>
            </a:fld>
            <a:endParaRPr lang="zh-CN" alt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400" b="0" i="0" u="none" strike="noStrike" kern="1200" cap="none" spc="200" normalizeH="0" baseline="0" noProof="1" dirty="0">
                <a:solidFill>
                  <a:schemeClr val="tx1">
                    <a:lumMod val="85000"/>
                    <a:lumOff val="15000"/>
                  </a:schemeClr>
                </a:solidFill>
                <a:uFillTx/>
                <a:latin typeface="YuGothic Medium" panose="020B0500000000000000" charset="-128"/>
                <a:ea typeface="YuGothic Medium" panose="020B0500000000000000" charset="-128"/>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lIns="90170" tIns="46990" rIns="90170" bIns="46990">
            <a:normAutofit/>
          </a:bodyPr>
          <a:lstStyle>
            <a:lvl1pPr indent="0" eaLnBrk="1" fontAlgn="auto" latinLnBrk="0" hangingPunct="1">
              <a:defRPr b="0" baseline="0">
                <a:solidFill>
                  <a:schemeClr val="tx1">
                    <a:lumMod val="85000"/>
                    <a:lumOff val="15000"/>
                  </a:schemeClr>
                </a:solidFill>
                <a:latin typeface="YuGothic Medium" panose="020B0500000000000000" charset="-128"/>
                <a:ea typeface="YuGothic Medium" panose="020B0500000000000000" charset="-128"/>
              </a:defRPr>
            </a:lvl1pPr>
            <a:lvl2pPr indent="0" eaLnBrk="1" fontAlgn="auto" latinLnBrk="0" hangingPunct="1">
              <a:defRPr b="0" baseline="0">
                <a:solidFill>
                  <a:schemeClr val="tx1">
                    <a:lumMod val="85000"/>
                    <a:lumOff val="15000"/>
                  </a:schemeClr>
                </a:solidFill>
                <a:latin typeface="YuGothic Medium" panose="020B0500000000000000" charset="-128"/>
                <a:ea typeface="YuGothic Medium" panose="020B0500000000000000" charset="-128"/>
              </a:defRPr>
            </a:lvl2pPr>
            <a:lvl3pPr indent="0" eaLnBrk="1" fontAlgn="auto" latinLnBrk="0" hangingPunct="1">
              <a:defRPr b="0" baseline="0">
                <a:solidFill>
                  <a:schemeClr val="tx1">
                    <a:lumMod val="85000"/>
                    <a:lumOff val="15000"/>
                  </a:schemeClr>
                </a:solidFill>
                <a:latin typeface="YuGothic Medium" panose="020B0500000000000000" charset="-128"/>
                <a:ea typeface="YuGothic Medium" panose="020B0500000000000000" charset="-128"/>
              </a:defRPr>
            </a:lvl3pPr>
            <a:lvl4pPr indent="0" eaLnBrk="1" fontAlgn="auto" latinLnBrk="0" hangingPunct="1">
              <a:defRPr b="0" baseline="0">
                <a:solidFill>
                  <a:schemeClr val="tx1">
                    <a:lumMod val="85000"/>
                    <a:lumOff val="15000"/>
                  </a:schemeClr>
                </a:solidFill>
                <a:latin typeface="YuGothic Medium" panose="020B0500000000000000" charset="-128"/>
                <a:ea typeface="YuGothic Medium" panose="020B0500000000000000" charset="-128"/>
              </a:defRPr>
            </a:lvl4pPr>
            <a:lvl5pPr indent="0" eaLnBrk="1" fontAlgn="auto" latinLnBrk="0" hangingPunct="1">
              <a:defRPr b="0" baseline="0">
                <a:solidFill>
                  <a:schemeClr val="tx1">
                    <a:lumMod val="85000"/>
                    <a:lumOff val="15000"/>
                  </a:schemeClr>
                </a:solidFill>
                <a:latin typeface="YuGothic Medium" panose="020B0500000000000000" charset="-128"/>
                <a:ea typeface="YuGothic Medium" panose="020B0500000000000000" charset="-128"/>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lvl1pPr>
              <a:defRPr b="0">
                <a:latin typeface="YuGothic Medium" panose="020B0500000000000000" charset="-128"/>
                <a:ea typeface="YuGothic Medium" panose="020B0500000000000000" charset="-128"/>
              </a:defRPr>
            </a:lvl1pPr>
          </a:lstStyle>
          <a:p>
            <a:fld id="{760FBDFE-C587-4B4C-A407-44438C67B59E}" type="datetime1">
              <a:rPr lang="ja-JP" altLang="en-US" smtClean="0"/>
            </a:fld>
            <a:endParaRPr lang="zh-CN" altLang="en-US"/>
          </a:p>
        </p:txBody>
      </p:sp>
      <p:sp>
        <p:nvSpPr>
          <p:cNvPr id="5" name="页脚占位符 4"/>
          <p:cNvSpPr>
            <a:spLocks noGrp="1"/>
          </p:cNvSpPr>
          <p:nvPr>
            <p:ph type="ftr" sz="quarter" idx="11"/>
            <p:custDataLst>
              <p:tags r:id="rId5"/>
            </p:custDataLst>
          </p:nvPr>
        </p:nvSpPr>
        <p:spPr/>
        <p:txBody>
          <a:bodyPr/>
          <a:lstStyle>
            <a:lvl1pPr>
              <a:defRPr b="0">
                <a:latin typeface="YuGothic Medium" panose="020B0500000000000000" charset="-128"/>
                <a:ea typeface="YuGothic Medium" panose="020B0500000000000000" charset="-128"/>
              </a:defRPr>
            </a:lvl1pPr>
          </a:lstStyle>
          <a:p>
            <a:endParaRPr lang="zh-CN" altLang="en-US"/>
          </a:p>
        </p:txBody>
      </p:sp>
      <p:sp>
        <p:nvSpPr>
          <p:cNvPr id="6" name="灯片编号占位符 5"/>
          <p:cNvSpPr>
            <a:spLocks noGrp="1"/>
          </p:cNvSpPr>
          <p:nvPr>
            <p:ph type="sldNum" sz="quarter" idx="12"/>
            <p:custDataLst>
              <p:tags r:id="rId6"/>
            </p:custDataLst>
          </p:nvPr>
        </p:nvSpPr>
        <p:spPr/>
        <p:txBody>
          <a:bodyPr/>
          <a:lstStyle>
            <a:lvl1pPr>
              <a:defRPr b="0">
                <a:latin typeface="YuGothic Medium" panose="020B0500000000000000" charset="-128"/>
                <a:ea typeface="YuGothic Medium" panose="020B0500000000000000" charset="-128"/>
              </a:defRPr>
            </a:lvl1pPr>
          </a:lstStyle>
          <a:p>
            <a:fld id="{49AE70B2-8BF9-45C0-BB95-33D1B9D3A854}" type="slidenum">
              <a:rPr lang="zh-CN" altLang="en-US" smtClean="0"/>
            </a:fld>
            <a:endParaRPr lang="zh-CN" alt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5" Type="http://schemas.openxmlformats.org/officeDocument/2006/relationships/theme" Target="../theme/theme1.xml"/><Relationship Id="rId24" Type="http://schemas.openxmlformats.org/officeDocument/2006/relationships/tags" Target="../tags/tag135.xml"/><Relationship Id="rId23" Type="http://schemas.openxmlformats.org/officeDocument/2006/relationships/tags" Target="../tags/tag134.xml"/><Relationship Id="rId22" Type="http://schemas.openxmlformats.org/officeDocument/2006/relationships/tags" Target="../tags/tag133.xml"/><Relationship Id="rId21" Type="http://schemas.openxmlformats.org/officeDocument/2006/relationships/tags" Target="../tags/tag132.xml"/><Relationship Id="rId20" Type="http://schemas.openxmlformats.org/officeDocument/2006/relationships/tags" Target="../tags/tag131.xml"/><Relationship Id="rId2" Type="http://schemas.openxmlformats.org/officeDocument/2006/relationships/slideLayout" Target="../slideLayouts/slideLayout2.xml"/><Relationship Id="rId19" Type="http://schemas.openxmlformats.org/officeDocument/2006/relationships/tags" Target="../tags/tag130.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90170" tIns="46990" rIns="90170" bIns="46990" rtlCol="0" anchor="t" anchorCtr="0">
            <a:normAutofit/>
          </a:bodyPr>
          <a:lstStyle/>
          <a:p>
            <a:r>
              <a:rPr lang="ja-JP" altLang="en-US" dirty="0"/>
              <a:t>あかさたなはまやらわ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90170" tIns="46990" rIns="90170" bIns="46990" rtlCol="0">
            <a:normAutofit/>
          </a:bodyPr>
          <a:lstStyle/>
          <a:p>
            <a:pPr lvl="0"/>
            <a:r>
              <a:rPr lang="ja-JP" altLang="en-US" dirty="0"/>
              <a:t>ダミーテキスト</a:t>
            </a:r>
            <a:endParaRPr lang="zh-CN" altLang="en-US" dirty="0"/>
          </a:p>
          <a:p>
            <a:pPr marL="685800" marR="0" lvl="1" indent="-228600" algn="l" defTabSz="914400" rtl="0" eaLnBrk="1" fontAlgn="auto" latinLnBrk="0" hangingPunct="1">
              <a:lnSpc>
                <a:spcPct val="130000"/>
              </a:lnSpc>
              <a:spcBef>
                <a:spcPts val="0"/>
              </a:spcBef>
              <a:spcAft>
                <a:spcPts val="1000"/>
              </a:spcAft>
              <a:buClrTx/>
              <a:buSzTx/>
              <a:buFont typeface="Arial" panose="020B0604020202090204" pitchFamily="34" charset="0"/>
              <a:buChar char="•"/>
              <a:tabLst>
                <a:tab pos="1609725" algn="l"/>
              </a:tabLst>
              <a:defRPr/>
            </a:pPr>
            <a:r>
              <a:rPr lang="ja-JP" altLang="en-US" dirty="0"/>
              <a:t>ダミーテキスト</a:t>
            </a:r>
            <a:endParaRPr lang="zh-CN" altLang="en-US" dirty="0"/>
          </a:p>
          <a:p>
            <a:pPr marL="1143000" marR="0" lvl="2" indent="-228600" algn="l" defTabSz="914400" rtl="0" eaLnBrk="1" fontAlgn="auto" latinLnBrk="0" hangingPunct="1">
              <a:lnSpc>
                <a:spcPct val="130000"/>
              </a:lnSpc>
              <a:spcBef>
                <a:spcPts val="0"/>
              </a:spcBef>
              <a:spcAft>
                <a:spcPts val="1000"/>
              </a:spcAft>
              <a:buClrTx/>
              <a:buSzTx/>
              <a:buFont typeface="Arial" panose="020B0604020202090204" pitchFamily="34" charset="0"/>
              <a:buChar char="•"/>
              <a:defRPr/>
            </a:pPr>
            <a:r>
              <a:rPr lang="ja-JP" altLang="en-US" dirty="0"/>
              <a:t>ダミーテキスト</a:t>
            </a:r>
            <a:endParaRPr lang="zh-CN" altLang="en-US" dirty="0"/>
          </a:p>
          <a:p>
            <a:pPr marL="1600200" marR="0" lvl="3" indent="-228600" algn="l" defTabSz="914400" rtl="0" eaLnBrk="1" fontAlgn="auto" latinLnBrk="0" hangingPunct="1">
              <a:lnSpc>
                <a:spcPct val="130000"/>
              </a:lnSpc>
              <a:spcBef>
                <a:spcPts val="0"/>
              </a:spcBef>
              <a:spcAft>
                <a:spcPts val="1000"/>
              </a:spcAft>
              <a:buClrTx/>
              <a:buSzTx/>
              <a:buFont typeface="Arial" panose="020B0604020202090204" pitchFamily="34" charset="0"/>
              <a:buChar char="•"/>
              <a:defRPr/>
            </a:pPr>
            <a:r>
              <a:rPr lang="ja-JP" altLang="en-US" dirty="0"/>
              <a:t>ダミーテキスト</a:t>
            </a:r>
            <a:endParaRPr lang="zh-CN" altLang="en-US" dirty="0"/>
          </a:p>
          <a:p>
            <a:pPr marL="2057400" marR="0" lvl="4" indent="-228600" algn="l" defTabSz="914400" rtl="0" eaLnBrk="1" fontAlgn="auto" latinLnBrk="0" hangingPunct="1">
              <a:lnSpc>
                <a:spcPct val="130000"/>
              </a:lnSpc>
              <a:spcBef>
                <a:spcPts val="0"/>
              </a:spcBef>
              <a:spcAft>
                <a:spcPts val="1000"/>
              </a:spcAft>
              <a:buClrTx/>
              <a:buSzTx/>
              <a:buFont typeface="Arial" panose="020B0604020202090204" pitchFamily="34" charset="0"/>
              <a:buChar char="•"/>
              <a:defRPr/>
            </a:pPr>
            <a:r>
              <a:rPr lang="ja-JP" altLang="en-US" dirty="0"/>
              <a:t>ダミーテキスト</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b="0">
                <a:solidFill>
                  <a:schemeClr val="tx1">
                    <a:tint val="75000"/>
                  </a:schemeClr>
                </a:solidFill>
                <a:latin typeface="YuGothic Medium" panose="020B0500000000000000" charset="-128"/>
                <a:ea typeface="YuGothic Medium" panose="020B0500000000000000" charset="-128"/>
              </a:defRPr>
            </a:lvl1pPr>
          </a:lstStyle>
          <a:p>
            <a:fld id="{760FBDFE-C587-4B4C-A407-44438C67B59E}" type="datetime1">
              <a:rPr lang="ja-JP"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0">
                <a:solidFill>
                  <a:schemeClr val="tx1">
                    <a:tint val="75000"/>
                  </a:schemeClr>
                </a:solidFill>
                <a:latin typeface="YuGothic Medium" panose="020B0500000000000000" charset="-128"/>
                <a:ea typeface="YuGothic Medium" panose="020B0500000000000000" charset="-128"/>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0">
                <a:solidFill>
                  <a:schemeClr val="tx1">
                    <a:tint val="75000"/>
                  </a:schemeClr>
                </a:solidFill>
                <a:latin typeface="YuGothic Medium" panose="020B0500000000000000" charset="-128"/>
                <a:ea typeface="YuGothic Medium" panose="020B0500000000000000" charset="-128"/>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Arial" panose="020B060402020209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sldNum="0" hdr="0" ftr="0" dt="0"/>
  <p:txStyles>
    <p:titleStyle>
      <a:lvl1pPr algn="l" defTabSz="914400" rtl="0" eaLnBrk="1" fontAlgn="auto" latinLnBrk="0" hangingPunct="1">
        <a:lnSpc>
          <a:spcPct val="100000"/>
        </a:lnSpc>
        <a:spcBef>
          <a:spcPct val="0"/>
        </a:spcBef>
        <a:buNone/>
        <a:defRPr sz="2400" b="0" u="none" strike="noStrike" kern="1200" cap="none" spc="200" normalizeH="0">
          <a:solidFill>
            <a:schemeClr val="tx1"/>
          </a:solidFill>
          <a:uFillTx/>
          <a:latin typeface="YuGothic Medium" panose="020B0500000000000000" charset="-128"/>
          <a:ea typeface="YuGothic Medium" panose="020B0500000000000000" charset="-128"/>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90204" pitchFamily="34" charset="0"/>
        <a:buChar char="•"/>
        <a:defRPr sz="1600" b="0" u="none" strike="noStrike" kern="1200" cap="none" spc="150" normalizeH="0" baseline="0">
          <a:solidFill>
            <a:schemeClr val="tx1"/>
          </a:solidFill>
          <a:uFillTx/>
          <a:latin typeface="YuGothic Medium" panose="020B0500000000000000" charset="-128"/>
          <a:ea typeface="YuGothic Medium" panose="020B0500000000000000" charset="-128"/>
          <a:cs typeface="+mn-cs"/>
        </a:defRPr>
      </a:lvl1pPr>
      <a:lvl2pPr marL="457200" indent="0" algn="l" defTabSz="914400" rtl="0" eaLnBrk="1" fontAlgn="auto" latinLnBrk="0" hangingPunct="1">
        <a:lnSpc>
          <a:spcPct val="130000"/>
        </a:lnSpc>
        <a:spcBef>
          <a:spcPts val="0"/>
        </a:spcBef>
        <a:spcAft>
          <a:spcPts val="1000"/>
        </a:spcAft>
        <a:buFont typeface="Arial" panose="020B0604020202090204" pitchFamily="34" charset="0"/>
        <a:buNone/>
        <a:tabLst>
          <a:tab pos="1609725" algn="l"/>
        </a:tabLst>
        <a:defRPr sz="1600" b="0" u="none" strike="noStrike" kern="1200" cap="none" spc="150" normalizeH="0" baseline="0">
          <a:solidFill>
            <a:schemeClr val="tx1"/>
          </a:solidFill>
          <a:uFillTx/>
          <a:latin typeface="YuGothic Medium" panose="020B0500000000000000" charset="-128"/>
          <a:ea typeface="YuGothic Medium" panose="020B0500000000000000" charset="-128"/>
          <a:cs typeface="+mn-cs"/>
        </a:defRPr>
      </a:lvl2pPr>
      <a:lvl3pPr marL="914400" indent="0" algn="l" defTabSz="914400" rtl="0" eaLnBrk="1" fontAlgn="auto" latinLnBrk="0" hangingPunct="1">
        <a:lnSpc>
          <a:spcPct val="130000"/>
        </a:lnSpc>
        <a:spcBef>
          <a:spcPts val="0"/>
        </a:spcBef>
        <a:spcAft>
          <a:spcPts val="1000"/>
        </a:spcAft>
        <a:buFont typeface="Arial" panose="020B0604020202090204" pitchFamily="34" charset="0"/>
        <a:buNone/>
        <a:defRPr sz="1600" b="0" u="none" strike="noStrike" kern="1200" cap="none" spc="150" normalizeH="0" baseline="0">
          <a:solidFill>
            <a:schemeClr val="tx1"/>
          </a:solidFill>
          <a:uFillTx/>
          <a:latin typeface="YuGothic Medium" panose="020B0500000000000000" charset="-128"/>
          <a:ea typeface="YuGothic Medium" panose="020B0500000000000000" charset="-128"/>
          <a:cs typeface="+mn-cs"/>
        </a:defRPr>
      </a:lvl3pPr>
      <a:lvl4pPr marL="1371600" indent="0" algn="l" defTabSz="914400" rtl="0" eaLnBrk="1" fontAlgn="auto" latinLnBrk="0" hangingPunct="1">
        <a:lnSpc>
          <a:spcPct val="130000"/>
        </a:lnSpc>
        <a:spcBef>
          <a:spcPts val="0"/>
        </a:spcBef>
        <a:spcAft>
          <a:spcPts val="1000"/>
        </a:spcAft>
        <a:buFont typeface="Arial" panose="020B0604020202090204" pitchFamily="34" charset="0"/>
        <a:buNone/>
        <a:defRPr sz="1600" b="0" u="none" strike="noStrike" kern="1200" cap="none" spc="150" normalizeH="0" baseline="0">
          <a:solidFill>
            <a:schemeClr val="tx1"/>
          </a:solidFill>
          <a:uFillTx/>
          <a:latin typeface="YuGothic Medium" panose="020B0500000000000000" charset="-128"/>
          <a:ea typeface="YuGothic Medium" panose="020B0500000000000000" charset="-128"/>
          <a:cs typeface="+mn-cs"/>
        </a:defRPr>
      </a:lvl4pPr>
      <a:lvl5pPr marL="1828800" indent="0" algn="l" defTabSz="914400" rtl="0" eaLnBrk="1" fontAlgn="auto" latinLnBrk="0" hangingPunct="1">
        <a:lnSpc>
          <a:spcPct val="130000"/>
        </a:lnSpc>
        <a:spcBef>
          <a:spcPts val="0"/>
        </a:spcBef>
        <a:spcAft>
          <a:spcPts val="1000"/>
        </a:spcAft>
        <a:buFont typeface="Arial" panose="020B0604020202090204" pitchFamily="34" charset="0"/>
        <a:buNone/>
        <a:defRPr sz="1600" b="0" u="none" strike="noStrike" kern="1200" cap="none" spc="150" normalizeH="0" baseline="0">
          <a:solidFill>
            <a:schemeClr val="tx1"/>
          </a:solidFill>
          <a:uFillTx/>
          <a:latin typeface="YuGothic Medium" panose="020B0500000000000000" charset="-128"/>
          <a:ea typeface="YuGothic Medium" panose="020B0500000000000000" charset="-128"/>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37.xml"/><Relationship Id="rId1" Type="http://schemas.openxmlformats.org/officeDocument/2006/relationships/tags" Target="../tags/tag136.xml"/></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16.xml"/><Relationship Id="rId5" Type="http://schemas.openxmlformats.org/officeDocument/2006/relationships/tags" Target="../tags/tag226.xml"/><Relationship Id="rId4" Type="http://schemas.openxmlformats.org/officeDocument/2006/relationships/image" Target="../media/image9.png"/><Relationship Id="rId3" Type="http://schemas.openxmlformats.org/officeDocument/2006/relationships/tags" Target="../tags/tag225.xml"/><Relationship Id="rId2" Type="http://schemas.openxmlformats.org/officeDocument/2006/relationships/tags" Target="../tags/tag224.xml"/><Relationship Id="rId1" Type="http://schemas.openxmlformats.org/officeDocument/2006/relationships/tags" Target="../tags/tag223.xml"/></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17.xml"/><Relationship Id="rId8" Type="http://schemas.openxmlformats.org/officeDocument/2006/relationships/tags" Target="../tags/tag232.xml"/><Relationship Id="rId7" Type="http://schemas.openxmlformats.org/officeDocument/2006/relationships/image" Target="../media/image11.png"/><Relationship Id="rId6" Type="http://schemas.openxmlformats.org/officeDocument/2006/relationships/tags" Target="../tags/tag231.xml"/><Relationship Id="rId5" Type="http://schemas.openxmlformats.org/officeDocument/2006/relationships/image" Target="../media/image10.png"/><Relationship Id="rId4" Type="http://schemas.openxmlformats.org/officeDocument/2006/relationships/tags" Target="../tags/tag230.xml"/><Relationship Id="rId3" Type="http://schemas.openxmlformats.org/officeDocument/2006/relationships/tags" Target="../tags/tag229.xml"/><Relationship Id="rId2" Type="http://schemas.openxmlformats.org/officeDocument/2006/relationships/tags" Target="../tags/tag228.xml"/><Relationship Id="rId10" Type="http://schemas.openxmlformats.org/officeDocument/2006/relationships/notesSlide" Target="../notesSlides/notesSlide6.xml"/><Relationship Id="rId1" Type="http://schemas.openxmlformats.org/officeDocument/2006/relationships/tags" Target="../tags/tag227.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tags" Target="../tags/tag235.xml"/><Relationship Id="rId2" Type="http://schemas.openxmlformats.org/officeDocument/2006/relationships/tags" Target="../tags/tag234.xml"/><Relationship Id="rId1" Type="http://schemas.openxmlformats.org/officeDocument/2006/relationships/tags" Target="../tags/tag233.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11.xml"/><Relationship Id="rId4" Type="http://schemas.openxmlformats.org/officeDocument/2006/relationships/tags" Target="../tags/tag238.xml"/><Relationship Id="rId3" Type="http://schemas.openxmlformats.org/officeDocument/2006/relationships/tags" Target="../tags/tag237.xml"/><Relationship Id="rId2" Type="http://schemas.openxmlformats.org/officeDocument/2006/relationships/image" Target="../media/image1.jpeg"/><Relationship Id="rId1" Type="http://schemas.openxmlformats.org/officeDocument/2006/relationships/tags" Target="../tags/tag236.xml"/></Relationships>
</file>

<file path=ppt/slides/_rels/slide2.xml.rels><?xml version="1.0" encoding="UTF-8" standalone="yes"?>
<Relationships xmlns="http://schemas.openxmlformats.org/package/2006/relationships"><Relationship Id="rId9" Type="http://schemas.openxmlformats.org/officeDocument/2006/relationships/tags" Target="../tags/tag145.xml"/><Relationship Id="rId8" Type="http://schemas.openxmlformats.org/officeDocument/2006/relationships/tags" Target="../tags/tag144.xml"/><Relationship Id="rId7" Type="http://schemas.openxmlformats.org/officeDocument/2006/relationships/image" Target="../media/image2.jpeg"/><Relationship Id="rId6" Type="http://schemas.openxmlformats.org/officeDocument/2006/relationships/tags" Target="../tags/tag143.xml"/><Relationship Id="rId5" Type="http://schemas.openxmlformats.org/officeDocument/2006/relationships/tags" Target="../tags/tag142.xml"/><Relationship Id="rId4" Type="http://schemas.openxmlformats.org/officeDocument/2006/relationships/tags" Target="../tags/tag141.xml"/><Relationship Id="rId3" Type="http://schemas.openxmlformats.org/officeDocument/2006/relationships/tags" Target="../tags/tag140.xml"/><Relationship Id="rId2" Type="http://schemas.openxmlformats.org/officeDocument/2006/relationships/tags" Target="../tags/tag139.xml"/><Relationship Id="rId19" Type="http://schemas.openxmlformats.org/officeDocument/2006/relationships/notesSlide" Target="../notesSlides/notesSlide1.xml"/><Relationship Id="rId18" Type="http://schemas.openxmlformats.org/officeDocument/2006/relationships/slideLayout" Target="../slideLayouts/slideLayout6.xml"/><Relationship Id="rId17" Type="http://schemas.openxmlformats.org/officeDocument/2006/relationships/tags" Target="../tags/tag152.xml"/><Relationship Id="rId16" Type="http://schemas.openxmlformats.org/officeDocument/2006/relationships/tags" Target="../tags/tag151.xml"/><Relationship Id="rId15" Type="http://schemas.openxmlformats.org/officeDocument/2006/relationships/tags" Target="../tags/tag150.xml"/><Relationship Id="rId14" Type="http://schemas.openxmlformats.org/officeDocument/2006/relationships/tags" Target="../tags/tag149.xml"/><Relationship Id="rId13" Type="http://schemas.openxmlformats.org/officeDocument/2006/relationships/image" Target="../media/image3.jpeg"/><Relationship Id="rId12" Type="http://schemas.openxmlformats.org/officeDocument/2006/relationships/tags" Target="../tags/tag148.xml"/><Relationship Id="rId11" Type="http://schemas.openxmlformats.org/officeDocument/2006/relationships/tags" Target="../tags/tag147.xml"/><Relationship Id="rId10" Type="http://schemas.openxmlformats.org/officeDocument/2006/relationships/tags" Target="../tags/tag146.xml"/><Relationship Id="rId1" Type="http://schemas.openxmlformats.org/officeDocument/2006/relationships/tags" Target="../tags/tag138.xml"/></Relationships>
</file>

<file path=ppt/slides/_rels/slide3.xml.rels><?xml version="1.0" encoding="UTF-8" standalone="yes"?>
<Relationships xmlns="http://schemas.openxmlformats.org/package/2006/relationships"><Relationship Id="rId9" Type="http://schemas.openxmlformats.org/officeDocument/2006/relationships/tags" Target="../tags/tag160.xml"/><Relationship Id="rId8" Type="http://schemas.openxmlformats.org/officeDocument/2006/relationships/image" Target="../media/image2.jpeg"/><Relationship Id="rId7" Type="http://schemas.openxmlformats.org/officeDocument/2006/relationships/tags" Target="../tags/tag159.xml"/><Relationship Id="rId6" Type="http://schemas.openxmlformats.org/officeDocument/2006/relationships/tags" Target="../tags/tag158.xml"/><Relationship Id="rId5" Type="http://schemas.openxmlformats.org/officeDocument/2006/relationships/tags" Target="../tags/tag157.xml"/><Relationship Id="rId4" Type="http://schemas.openxmlformats.org/officeDocument/2006/relationships/tags" Target="../tags/tag156.xml"/><Relationship Id="rId3" Type="http://schemas.openxmlformats.org/officeDocument/2006/relationships/tags" Target="../tags/tag155.xml"/><Relationship Id="rId26" Type="http://schemas.openxmlformats.org/officeDocument/2006/relationships/notesSlide" Target="../notesSlides/notesSlide2.xml"/><Relationship Id="rId25" Type="http://schemas.openxmlformats.org/officeDocument/2006/relationships/slideLayout" Target="../slideLayouts/slideLayout6.xml"/><Relationship Id="rId24" Type="http://schemas.openxmlformats.org/officeDocument/2006/relationships/tags" Target="../tags/tag173.xml"/><Relationship Id="rId23" Type="http://schemas.openxmlformats.org/officeDocument/2006/relationships/tags" Target="../tags/tag172.xml"/><Relationship Id="rId22" Type="http://schemas.openxmlformats.org/officeDocument/2006/relationships/tags" Target="../tags/tag171.xml"/><Relationship Id="rId21" Type="http://schemas.openxmlformats.org/officeDocument/2006/relationships/tags" Target="../tags/tag170.xml"/><Relationship Id="rId20" Type="http://schemas.openxmlformats.org/officeDocument/2006/relationships/image" Target="../media/image4.jpeg"/><Relationship Id="rId2" Type="http://schemas.openxmlformats.org/officeDocument/2006/relationships/tags" Target="../tags/tag154.xml"/><Relationship Id="rId19" Type="http://schemas.openxmlformats.org/officeDocument/2006/relationships/tags" Target="../tags/tag169.xml"/><Relationship Id="rId18" Type="http://schemas.openxmlformats.org/officeDocument/2006/relationships/tags" Target="../tags/tag168.xml"/><Relationship Id="rId17" Type="http://schemas.openxmlformats.org/officeDocument/2006/relationships/tags" Target="../tags/tag167.xml"/><Relationship Id="rId16" Type="http://schemas.openxmlformats.org/officeDocument/2006/relationships/tags" Target="../tags/tag166.xml"/><Relationship Id="rId15" Type="http://schemas.openxmlformats.org/officeDocument/2006/relationships/tags" Target="../tags/tag165.xml"/><Relationship Id="rId14" Type="http://schemas.openxmlformats.org/officeDocument/2006/relationships/image" Target="../media/image3.jpeg"/><Relationship Id="rId13" Type="http://schemas.openxmlformats.org/officeDocument/2006/relationships/tags" Target="../tags/tag164.xml"/><Relationship Id="rId12" Type="http://schemas.openxmlformats.org/officeDocument/2006/relationships/tags" Target="../tags/tag163.xml"/><Relationship Id="rId11" Type="http://schemas.openxmlformats.org/officeDocument/2006/relationships/tags" Target="../tags/tag162.xml"/><Relationship Id="rId10" Type="http://schemas.openxmlformats.org/officeDocument/2006/relationships/tags" Target="../tags/tag161.xml"/><Relationship Id="rId1" Type="http://schemas.openxmlformats.org/officeDocument/2006/relationships/tags" Target="../tags/tag153.xml"/></Relationships>
</file>

<file path=ppt/slides/_rels/slide4.xml.rels><?xml version="1.0" encoding="UTF-8" standalone="yes"?>
<Relationships xmlns="http://schemas.openxmlformats.org/package/2006/relationships"><Relationship Id="rId9" Type="http://schemas.openxmlformats.org/officeDocument/2006/relationships/image" Target="../media/image2.jpeg"/><Relationship Id="rId8" Type="http://schemas.openxmlformats.org/officeDocument/2006/relationships/tags" Target="../tags/tag181.xml"/><Relationship Id="rId7" Type="http://schemas.openxmlformats.org/officeDocument/2006/relationships/tags" Target="../tags/tag180.xml"/><Relationship Id="rId6" Type="http://schemas.openxmlformats.org/officeDocument/2006/relationships/tags" Target="../tags/tag179.xml"/><Relationship Id="rId5" Type="http://schemas.openxmlformats.org/officeDocument/2006/relationships/tags" Target="../tags/tag178.xml"/><Relationship Id="rId4" Type="http://schemas.openxmlformats.org/officeDocument/2006/relationships/tags" Target="../tags/tag177.xml"/><Relationship Id="rId33" Type="http://schemas.openxmlformats.org/officeDocument/2006/relationships/notesSlide" Target="../notesSlides/notesSlide3.xml"/><Relationship Id="rId32" Type="http://schemas.openxmlformats.org/officeDocument/2006/relationships/slideLayout" Target="../slideLayouts/slideLayout6.xml"/><Relationship Id="rId31" Type="http://schemas.openxmlformats.org/officeDocument/2006/relationships/tags" Target="../tags/tag200.xml"/><Relationship Id="rId30" Type="http://schemas.openxmlformats.org/officeDocument/2006/relationships/tags" Target="../tags/tag199.xml"/><Relationship Id="rId3" Type="http://schemas.openxmlformats.org/officeDocument/2006/relationships/tags" Target="../tags/tag176.xml"/><Relationship Id="rId29" Type="http://schemas.openxmlformats.org/officeDocument/2006/relationships/tags" Target="../tags/tag198.xml"/><Relationship Id="rId28" Type="http://schemas.openxmlformats.org/officeDocument/2006/relationships/tags" Target="../tags/tag197.xml"/><Relationship Id="rId27" Type="http://schemas.openxmlformats.org/officeDocument/2006/relationships/image" Target="../media/image5.jpeg"/><Relationship Id="rId26" Type="http://schemas.openxmlformats.org/officeDocument/2006/relationships/tags" Target="../tags/tag196.xml"/><Relationship Id="rId25" Type="http://schemas.openxmlformats.org/officeDocument/2006/relationships/tags" Target="../tags/tag195.xml"/><Relationship Id="rId24" Type="http://schemas.openxmlformats.org/officeDocument/2006/relationships/tags" Target="../tags/tag194.xml"/><Relationship Id="rId23" Type="http://schemas.openxmlformats.org/officeDocument/2006/relationships/tags" Target="../tags/tag193.xml"/><Relationship Id="rId22" Type="http://schemas.openxmlformats.org/officeDocument/2006/relationships/tags" Target="../tags/tag192.xml"/><Relationship Id="rId21" Type="http://schemas.openxmlformats.org/officeDocument/2006/relationships/image" Target="../media/image4.jpeg"/><Relationship Id="rId20" Type="http://schemas.openxmlformats.org/officeDocument/2006/relationships/tags" Target="../tags/tag191.xml"/><Relationship Id="rId2" Type="http://schemas.openxmlformats.org/officeDocument/2006/relationships/tags" Target="../tags/tag175.xml"/><Relationship Id="rId19" Type="http://schemas.openxmlformats.org/officeDocument/2006/relationships/tags" Target="../tags/tag190.xml"/><Relationship Id="rId18" Type="http://schemas.openxmlformats.org/officeDocument/2006/relationships/tags" Target="../tags/tag189.xml"/><Relationship Id="rId17" Type="http://schemas.openxmlformats.org/officeDocument/2006/relationships/tags" Target="../tags/tag188.xml"/><Relationship Id="rId16" Type="http://schemas.openxmlformats.org/officeDocument/2006/relationships/tags" Target="../tags/tag187.xml"/><Relationship Id="rId15" Type="http://schemas.openxmlformats.org/officeDocument/2006/relationships/image" Target="../media/image3.jpeg"/><Relationship Id="rId14" Type="http://schemas.openxmlformats.org/officeDocument/2006/relationships/tags" Target="../tags/tag186.xml"/><Relationship Id="rId13" Type="http://schemas.openxmlformats.org/officeDocument/2006/relationships/tags" Target="../tags/tag185.xml"/><Relationship Id="rId12" Type="http://schemas.openxmlformats.org/officeDocument/2006/relationships/tags" Target="../tags/tag184.xml"/><Relationship Id="rId11" Type="http://schemas.openxmlformats.org/officeDocument/2006/relationships/tags" Target="../tags/tag183.xml"/><Relationship Id="rId10" Type="http://schemas.openxmlformats.org/officeDocument/2006/relationships/tags" Target="../tags/tag182.xml"/><Relationship Id="rId1" Type="http://schemas.openxmlformats.org/officeDocument/2006/relationships/tags" Target="../tags/tag174.xml"/></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tags" Target="../tags/tag207.xml"/><Relationship Id="rId7" Type="http://schemas.openxmlformats.org/officeDocument/2006/relationships/tags" Target="../tags/tag206.xml"/><Relationship Id="rId6" Type="http://schemas.openxmlformats.org/officeDocument/2006/relationships/tags" Target="../tags/tag205.xml"/><Relationship Id="rId5" Type="http://schemas.openxmlformats.org/officeDocument/2006/relationships/tags" Target="../tags/tag204.xml"/><Relationship Id="rId4" Type="http://schemas.openxmlformats.org/officeDocument/2006/relationships/tags" Target="../tags/tag203.xml"/><Relationship Id="rId3" Type="http://schemas.openxmlformats.org/officeDocument/2006/relationships/image" Target="../media/image2.jpeg"/><Relationship Id="rId2" Type="http://schemas.openxmlformats.org/officeDocument/2006/relationships/tags" Target="../tags/tag202.xml"/><Relationship Id="rId10" Type="http://schemas.openxmlformats.org/officeDocument/2006/relationships/notesSlide" Target="../notesSlides/notesSlide4.xml"/><Relationship Id="rId1" Type="http://schemas.openxmlformats.org/officeDocument/2006/relationships/tags" Target="../tags/tag20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tags" Target="../tags/tag211.xml"/><Relationship Id="rId4" Type="http://schemas.openxmlformats.org/officeDocument/2006/relationships/image" Target="../media/image6.jpeg"/><Relationship Id="rId3" Type="http://schemas.openxmlformats.org/officeDocument/2006/relationships/tags" Target="../tags/tag210.xml"/><Relationship Id="rId2" Type="http://schemas.openxmlformats.org/officeDocument/2006/relationships/tags" Target="../tags/tag209.xml"/><Relationship Id="rId1" Type="http://schemas.openxmlformats.org/officeDocument/2006/relationships/tags" Target="../tags/tag208.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3.xml"/><Relationship Id="rId3" Type="http://schemas.openxmlformats.org/officeDocument/2006/relationships/tags" Target="../tags/tag214.xml"/><Relationship Id="rId2" Type="http://schemas.openxmlformats.org/officeDocument/2006/relationships/tags" Target="../tags/tag213.xml"/><Relationship Id="rId1" Type="http://schemas.openxmlformats.org/officeDocument/2006/relationships/tags" Target="../tags/tag212.xml"/></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14.xml"/><Relationship Id="rId5" Type="http://schemas.openxmlformats.org/officeDocument/2006/relationships/tags" Target="../tags/tag218.xml"/><Relationship Id="rId4" Type="http://schemas.openxmlformats.org/officeDocument/2006/relationships/image" Target="../media/image7.png"/><Relationship Id="rId3" Type="http://schemas.openxmlformats.org/officeDocument/2006/relationships/tags" Target="../tags/tag217.xml"/><Relationship Id="rId2" Type="http://schemas.openxmlformats.org/officeDocument/2006/relationships/tags" Target="../tags/tag216.xml"/><Relationship Id="rId1" Type="http://schemas.openxmlformats.org/officeDocument/2006/relationships/tags" Target="../tags/tag215.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15.xml"/><Relationship Id="rId5" Type="http://schemas.openxmlformats.org/officeDocument/2006/relationships/tags" Target="../tags/tag222.xml"/><Relationship Id="rId4" Type="http://schemas.openxmlformats.org/officeDocument/2006/relationships/image" Target="../media/image8.png"/><Relationship Id="rId3" Type="http://schemas.openxmlformats.org/officeDocument/2006/relationships/tags" Target="../tags/tag221.xml"/><Relationship Id="rId2" Type="http://schemas.openxmlformats.org/officeDocument/2006/relationships/tags" Target="../tags/tag220.xml"/><Relationship Id="rId1" Type="http://schemas.openxmlformats.org/officeDocument/2006/relationships/tags" Target="../tags/tag2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8"/>
          <p:cNvSpPr>
            <a:spLocks noGrp="1"/>
          </p:cNvSpPr>
          <p:nvPr>
            <p:ph type="body" sz="quarter" idx="13"/>
            <p:custDataLst>
              <p:tags r:id="rId1"/>
            </p:custDataLst>
          </p:nvPr>
        </p:nvSpPr>
        <p:spPr>
          <a:xfrm>
            <a:off x="408238" y="452438"/>
            <a:ext cx="7667762" cy="671512"/>
          </a:xfrm>
        </p:spPr>
        <p:txBody>
          <a:bodyPr>
            <a:normAutofit fontScale="72500"/>
          </a:bodyPr>
          <a:lstStyle/>
          <a:p>
            <a:r>
              <a:rPr lang="ja-JP" altLang="en-US" b="1" dirty="0"/>
              <a:t>プロモーションコンセプト提案</a:t>
            </a:r>
            <a:endParaRPr lang="ja-JP" altLang="en-US" b="1" dirty="0"/>
          </a:p>
        </p:txBody>
      </p:sp>
      <p:sp>
        <p:nvSpPr>
          <p:cNvPr id="4" name="Text Box 3"/>
          <p:cNvSpPr txBox="1"/>
          <p:nvPr/>
        </p:nvSpPr>
        <p:spPr>
          <a:xfrm>
            <a:off x="9502775" y="2731770"/>
            <a:ext cx="1898015" cy="1445460"/>
          </a:xfrm>
          <a:prstGeom prst="rect">
            <a:avLst/>
          </a:prstGeom>
          <a:noFill/>
        </p:spPr>
        <p:txBody>
          <a:bodyPr wrap="square" rtlCol="0">
            <a:spAutoFit/>
          </a:bodyPr>
          <a:lstStyle/>
          <a:p>
            <a:pPr>
              <a:lnSpc>
                <a:spcPct val="170000"/>
              </a:lnSpc>
            </a:pPr>
            <a:r>
              <a:rPr lang="en-US" sz="2800" b="1" dirty="0">
                <a:solidFill>
                  <a:schemeClr val="tx1">
                    <a:lumMod val="75000"/>
                    <a:lumOff val="25000"/>
                  </a:schemeClr>
                </a:solidFill>
                <a:latin typeface="YuGothic Medium" panose="020B0500000000000000" charset="-128"/>
                <a:ea typeface="YuGothic Medium" panose="020B0500000000000000" charset="-128"/>
              </a:rPr>
              <a:t>Fresh</a:t>
            </a:r>
            <a:endParaRPr lang="en-US" sz="2800" b="1" dirty="0">
              <a:solidFill>
                <a:schemeClr val="tx1">
                  <a:lumMod val="75000"/>
                  <a:lumOff val="25000"/>
                </a:schemeClr>
              </a:solidFill>
              <a:latin typeface="YuGothic Medium" panose="020B0500000000000000" charset="-128"/>
              <a:ea typeface="YuGothic Medium" panose="020B0500000000000000" charset="-128"/>
            </a:endParaRPr>
          </a:p>
          <a:p>
            <a:pPr>
              <a:lnSpc>
                <a:spcPct val="170000"/>
              </a:lnSpc>
            </a:pPr>
            <a:r>
              <a:rPr lang="en-US" sz="2800" b="1" dirty="0">
                <a:solidFill>
                  <a:schemeClr val="tx1">
                    <a:lumMod val="75000"/>
                    <a:lumOff val="25000"/>
                  </a:schemeClr>
                </a:solidFill>
                <a:latin typeface="YuGothic Medium" panose="020B0500000000000000" charset="-128"/>
                <a:ea typeface="YuGothic Medium" panose="020B0500000000000000" charset="-128"/>
              </a:rPr>
              <a:t>Holiday</a:t>
            </a:r>
            <a:endParaRPr lang="en-US" sz="2800" b="1" dirty="0">
              <a:solidFill>
                <a:schemeClr val="tx1">
                  <a:lumMod val="75000"/>
                  <a:lumOff val="25000"/>
                </a:schemeClr>
              </a:solidFill>
              <a:latin typeface="YuGothic Medium" panose="020B0500000000000000" charset="-128"/>
              <a:ea typeface="YuGothic Medium" panose="020B0500000000000000" charset="-128"/>
            </a:endParaRPr>
          </a:p>
        </p:txBody>
      </p:sp>
    </p:spTree>
    <p:custDataLst>
      <p:tags r:id="rId2"/>
    </p:custData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标题 4"/>
          <p:cNvSpPr>
            <a:spLocks noGrp="1"/>
          </p:cNvSpPr>
          <p:nvPr>
            <p:ph type="title"/>
            <p:custDataLst>
              <p:tags r:id="rId1"/>
            </p:custDataLst>
          </p:nvPr>
        </p:nvSpPr>
        <p:spPr/>
        <p:txBody>
          <a:bodyPr>
            <a:normAutofit fontScale="90000"/>
          </a:bodyPr>
          <a:lstStyle/>
          <a:p>
            <a:r>
              <a:rPr lang="en-US" altLang="zh-CN"/>
              <a:t>Click here to add the title</a:t>
            </a:r>
            <a:endParaRPr lang="en-US" altLang="zh-CN"/>
          </a:p>
        </p:txBody>
      </p:sp>
      <p:sp>
        <p:nvSpPr>
          <p:cNvPr id="7" name="文本占位符 6"/>
          <p:cNvSpPr>
            <a:spLocks noGrp="1"/>
          </p:cNvSpPr>
          <p:nvPr>
            <p:ph type="body" sz="quarter" idx="14"/>
            <p:custDataLst>
              <p:tags r:id="rId2"/>
            </p:custDataLst>
          </p:nvPr>
        </p:nvSpPr>
        <p:spPr/>
        <p:txBody>
          <a:bodyPr>
            <a:normAutofit fontScale="92500"/>
          </a:bodyPr>
          <a:lstStyle/>
          <a:p>
            <a:r>
              <a:rPr lang="en-US" altLang="zh-CN"/>
              <a:t>Your text has been concise and well-written, but the information is inextricably inextricable and needs to be expressed in more words; but please refine the essence of your thought as much as possible, and express your views appropriately, often with twice the result with half the effort.</a:t>
            </a:r>
            <a:endParaRPr lang="en-US" altLang="zh-CN"/>
          </a:p>
        </p:txBody>
      </p:sp>
      <p:pic>
        <p:nvPicPr>
          <p:cNvPr id="3" name="内容占位符 2" descr="图片3"/>
          <p:cNvPicPr>
            <a:picLocks noGrp="1" noChangeAspect="1"/>
          </p:cNvPicPr>
          <p:nvPr>
            <p:ph sz="quarter" idx="13"/>
            <p:custDataLst>
              <p:tags r:id="rId3"/>
            </p:custDataLst>
          </p:nvPr>
        </p:nvPicPr>
        <p:blipFill>
          <a:blip r:embed="rId4"/>
          <a:stretch>
            <a:fillRect/>
          </a:stretch>
        </p:blipFill>
        <p:spPr>
          <a:xfrm>
            <a:off x="612775" y="1681480"/>
            <a:ext cx="10972800" cy="3211195"/>
          </a:xfrm>
          <a:prstGeom prst="rect">
            <a:avLst/>
          </a:prstGeom>
        </p:spPr>
      </p:pic>
    </p:spTree>
    <p:custDataLst>
      <p:tags r:id="rId5"/>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标题 4"/>
          <p:cNvSpPr>
            <a:spLocks noGrp="1"/>
          </p:cNvSpPr>
          <p:nvPr>
            <p:ph type="title"/>
            <p:custDataLst>
              <p:tags r:id="rId1"/>
            </p:custDataLst>
          </p:nvPr>
        </p:nvSpPr>
        <p:spPr/>
        <p:txBody>
          <a:bodyPr>
            <a:normAutofit fontScale="90000"/>
          </a:bodyPr>
          <a:lstStyle/>
          <a:p>
            <a:r>
              <a:rPr lang="en-US" altLang="zh-CN"/>
              <a:t>Click here to add the title</a:t>
            </a:r>
            <a:endParaRPr lang="en-US" altLang="zh-CN"/>
          </a:p>
        </p:txBody>
      </p:sp>
      <p:sp>
        <p:nvSpPr>
          <p:cNvPr id="2" name="文本占位符 1"/>
          <p:cNvSpPr>
            <a:spLocks noGrp="1"/>
          </p:cNvSpPr>
          <p:nvPr>
            <p:ph type="body" sz="quarter" idx="15"/>
            <p:custDataLst>
              <p:tags r:id="rId2"/>
            </p:custDataLst>
          </p:nvPr>
        </p:nvSpPr>
        <p:spPr/>
        <p:txBody>
          <a:bodyPr>
            <a:normAutofit fontScale="85000" lnSpcReduction="20000"/>
          </a:bodyPr>
          <a:lstStyle/>
          <a:p>
            <a:pPr marL="0" indent="0">
              <a:buNone/>
            </a:pPr>
            <a:r>
              <a:rPr lang="en-US" altLang="zh-CN"/>
              <a:t>Click here to add the text, the text is the extraction of your thought, please try to explain your point of view as succinctly as possible.</a:t>
            </a:r>
            <a:endParaRPr lang="en-US" altLang="zh-CN"/>
          </a:p>
        </p:txBody>
      </p:sp>
      <p:sp>
        <p:nvSpPr>
          <p:cNvPr id="3" name="文本占位符 2"/>
          <p:cNvSpPr>
            <a:spLocks noGrp="1"/>
          </p:cNvSpPr>
          <p:nvPr>
            <p:ph type="body" sz="quarter" idx="16"/>
            <p:custDataLst>
              <p:tags r:id="rId3"/>
            </p:custDataLst>
          </p:nvPr>
        </p:nvSpPr>
        <p:spPr/>
        <p:txBody>
          <a:bodyPr>
            <a:normAutofit fontScale="85000" lnSpcReduction="20000"/>
          </a:bodyPr>
          <a:lstStyle/>
          <a:p>
            <a:pPr marL="0" indent="0">
              <a:buNone/>
            </a:pPr>
            <a:r>
              <a:rPr lang="en-US" altLang="zh-CN"/>
              <a:t>Click here to add the text, the text is the extraction of your thought, please try to explain your point of view as succinctly as possible.</a:t>
            </a:r>
            <a:endParaRPr lang="en-US" altLang="zh-CN"/>
          </a:p>
        </p:txBody>
      </p:sp>
      <p:pic>
        <p:nvPicPr>
          <p:cNvPr id="9" name="内容占位符 8" descr="图片4"/>
          <p:cNvPicPr>
            <a:picLocks noGrp="1" noChangeAspect="1"/>
          </p:cNvPicPr>
          <p:nvPr>
            <p:ph sz="quarter" idx="13"/>
            <p:custDataLst>
              <p:tags r:id="rId4"/>
            </p:custDataLst>
          </p:nvPr>
        </p:nvPicPr>
        <p:blipFill>
          <a:blip r:embed="rId5"/>
          <a:stretch>
            <a:fillRect/>
          </a:stretch>
        </p:blipFill>
        <p:spPr>
          <a:xfrm>
            <a:off x="581660" y="1663065"/>
            <a:ext cx="5337175" cy="2894330"/>
          </a:xfrm>
          <a:prstGeom prst="rect">
            <a:avLst/>
          </a:prstGeom>
        </p:spPr>
      </p:pic>
      <p:pic>
        <p:nvPicPr>
          <p:cNvPr id="10" name="内容占位符 9" descr="图片5"/>
          <p:cNvPicPr>
            <a:picLocks noGrp="1" noChangeAspect="1"/>
          </p:cNvPicPr>
          <p:nvPr>
            <p:ph sz="quarter" idx="14"/>
            <p:custDataLst>
              <p:tags r:id="rId6"/>
            </p:custDataLst>
          </p:nvPr>
        </p:nvPicPr>
        <p:blipFill>
          <a:blip r:embed="rId7"/>
          <a:stretch>
            <a:fillRect/>
          </a:stretch>
        </p:blipFill>
        <p:spPr>
          <a:xfrm>
            <a:off x="6242685" y="1668780"/>
            <a:ext cx="5367655" cy="2881630"/>
          </a:xfrm>
          <a:prstGeom prst="rect">
            <a:avLst/>
          </a:prstGeom>
        </p:spPr>
      </p:pic>
    </p:spTree>
    <p:custDataLst>
      <p:tags r:id="rId8"/>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标题 6"/>
          <p:cNvSpPr>
            <a:spLocks noGrp="1"/>
          </p:cNvSpPr>
          <p:nvPr>
            <p:ph type="title"/>
            <p:custDataLst>
              <p:tags r:id="rId1"/>
            </p:custDataLst>
          </p:nvPr>
        </p:nvSpPr>
        <p:spPr/>
        <p:txBody>
          <a:bodyPr/>
          <a:lstStyle/>
          <a:p>
            <a:r>
              <a:rPr lang="en-US" altLang="zh-CN"/>
              <a:t>Click here to add the title</a:t>
            </a:r>
            <a:endParaRPr lang="en-US" altLang="zh-CN"/>
          </a:p>
        </p:txBody>
      </p:sp>
      <p:sp>
        <p:nvSpPr>
          <p:cNvPr id="8" name="文本占位符 7"/>
          <p:cNvSpPr>
            <a:spLocks noGrp="1"/>
          </p:cNvSpPr>
          <p:nvPr>
            <p:ph type="body" sz="quarter" idx="13"/>
            <p:custDataLst>
              <p:tags r:id="rId2"/>
            </p:custDataLst>
          </p:nvPr>
        </p:nvSpPr>
        <p:spPr/>
        <p:txBody>
          <a:bodyPr/>
          <a:lstStyle/>
          <a:p>
            <a:pPr marL="0" indent="0">
              <a:buNone/>
            </a:pPr>
            <a:r>
              <a:rPr lang="en-US" altLang="zh-CN"/>
              <a:t>Your text has been concise and well-written, but the information is inextricably inextricable and needs to be expressed in more words; but please refine the essence of your thought as much as possible, and express your views appropriately, often with twice the result with half the effort.</a:t>
            </a:r>
            <a:endParaRPr lang="en-US" altLang="zh-CN"/>
          </a:p>
        </p:txBody>
      </p:sp>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图片包含 杯子, 咖啡, 餐桌, 就坐&#10;&#10;自动生成的说明"/>
          <p:cNvPicPr>
            <a:picLocks noChangeAspect="1"/>
          </p:cNvPicPr>
          <p:nvPr>
            <p:custDataLst>
              <p:tags r:id="rId1"/>
            </p:custDataLst>
          </p:nvPr>
        </p:nvPicPr>
        <p:blipFill rotWithShape="1">
          <a:blip r:embed="rId2" cstate="print"/>
          <a:srcRect b="5650"/>
          <a:stretch>
            <a:fillRect/>
          </a:stretch>
        </p:blipFill>
        <p:spPr>
          <a:xfrm>
            <a:off x="1872122" y="1578428"/>
            <a:ext cx="5893020" cy="3701143"/>
          </a:xfrm>
          <a:prstGeom prst="rect">
            <a:avLst/>
          </a:prstGeom>
          <a:solidFill>
            <a:srgbClr val="E4EDEA"/>
          </a:solidFill>
          <a:ln>
            <a:solidFill>
              <a:srgbClr val="E9EFED"/>
            </a:solidFill>
          </a:ln>
        </p:spPr>
      </p:pic>
      <p:sp>
        <p:nvSpPr>
          <p:cNvPr id="2" name="标题 1"/>
          <p:cNvSpPr>
            <a:spLocks noGrp="1"/>
          </p:cNvSpPr>
          <p:nvPr>
            <p:ph type="title"/>
            <p:custDataLst>
              <p:tags r:id="rId3"/>
            </p:custDataLst>
          </p:nvPr>
        </p:nvSpPr>
        <p:spPr/>
        <p:txBody>
          <a:bodyPr>
            <a:normAutofit fontScale="90000"/>
          </a:bodyPr>
          <a:lstStyle/>
          <a:p>
            <a:r>
              <a:rPr lang="en-US" altLang="zh-CN" dirty="0"/>
              <a:t>THANKS</a:t>
            </a:r>
            <a:endParaRPr lang="zh-CN" altLang="en-US" dirty="0"/>
          </a:p>
        </p:txBody>
      </p:sp>
    </p:spTree>
    <p:custDataLst>
      <p:tags r:id="rId4"/>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1"/>
            </p:custDataLst>
          </p:nvPr>
        </p:nvSpPr>
        <p:spPr>
          <a:xfrm>
            <a:off x="394335" y="400050"/>
            <a:ext cx="11403330" cy="60579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noProof="0" dirty="0">
              <a:ln>
                <a:noFill/>
              </a:ln>
              <a:solidFill>
                <a:prstClr val="white"/>
              </a:solidFill>
              <a:effectLst/>
              <a:uLnTx/>
              <a:uFillTx/>
              <a:latin typeface="YuGothic Medium" panose="020B0500000000000000" charset="-128"/>
              <a:ea typeface="YuGothic Medium" panose="020B0500000000000000" charset="-128"/>
            </a:endParaRPr>
          </a:p>
        </p:txBody>
      </p:sp>
      <p:sp>
        <p:nvSpPr>
          <p:cNvPr id="39" name="文本框 38"/>
          <p:cNvSpPr txBox="1"/>
          <p:nvPr>
            <p:custDataLst>
              <p:tags r:id="rId2"/>
            </p:custDataLst>
          </p:nvPr>
        </p:nvSpPr>
        <p:spPr>
          <a:xfrm>
            <a:off x="5200650" y="694690"/>
            <a:ext cx="2459607" cy="857250"/>
          </a:xfrm>
          <a:prstGeom prst="rect">
            <a:avLst/>
          </a:prstGeom>
          <a:noFill/>
        </p:spPr>
        <p:txBody>
          <a:bodyPr wrap="square" rtlCol="0" anchor="ctr" anchorCtr="0">
            <a:normAutofit fontScale="70000" lnSpcReduction="20000"/>
          </a:bodyPr>
          <a:lstStyle/>
          <a:p>
            <a:pPr marL="0" marR="0" lvl="0" indent="0" algn="ctr" defTabSz="914400" rtl="0" fontAlgn="auto">
              <a:lnSpc>
                <a:spcPct val="100000"/>
              </a:lnSpc>
              <a:spcBef>
                <a:spcPts val="0"/>
              </a:spcBef>
              <a:spcAft>
                <a:spcPts val="0"/>
              </a:spcAft>
              <a:buClrTx/>
              <a:buSzTx/>
              <a:buFontTx/>
              <a:buNone/>
              <a:defRPr/>
            </a:pPr>
            <a:r>
              <a:rPr lang="en-US" altLang="zh-CN" sz="4400" dirty="0">
                <a:solidFill>
                  <a:schemeClr val="tx1">
                    <a:lumMod val="85000"/>
                    <a:lumOff val="15000"/>
                  </a:schemeClr>
                </a:solidFill>
                <a:latin typeface="YuGothic Medium" panose="020B0500000000000000" charset="-128"/>
                <a:ea typeface="YuGothic Medium" panose="020B0500000000000000" charset="-128"/>
              </a:rPr>
              <a:t>CONTENTS</a:t>
            </a:r>
            <a:endParaRPr lang="en-US" altLang="zh-CN" sz="4400" dirty="0">
              <a:solidFill>
                <a:schemeClr val="tx1">
                  <a:lumMod val="85000"/>
                  <a:lumOff val="15000"/>
                </a:schemeClr>
              </a:solidFill>
              <a:latin typeface="YuGothic Medium" panose="020B0500000000000000" charset="-128"/>
              <a:ea typeface="YuGothic Medium" panose="020B0500000000000000" charset="-128"/>
            </a:endParaRPr>
          </a:p>
        </p:txBody>
      </p:sp>
      <p:sp>
        <p:nvSpPr>
          <p:cNvPr id="35" name="文本框 34"/>
          <p:cNvSpPr txBox="1"/>
          <p:nvPr>
            <p:custDataLst>
              <p:tags r:id="rId3"/>
            </p:custDataLst>
          </p:nvPr>
        </p:nvSpPr>
        <p:spPr>
          <a:xfrm>
            <a:off x="3162618" y="4166235"/>
            <a:ext cx="3261995" cy="488950"/>
          </a:xfrm>
          <a:prstGeom prst="rect">
            <a:avLst/>
          </a:prstGeom>
          <a:noFill/>
        </p:spPr>
        <p:txBody>
          <a:bodyPr wrap="square" rtlCol="0">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000">
                <a:latin typeface="YuGothic Medium" panose="020B0500000000000000" charset="-128"/>
                <a:ea typeface="YuGothic Medium" panose="020B0500000000000000" charset="-128"/>
                <a:sym typeface="+mn-ea"/>
              </a:rPr>
              <a:t>Click here to add the title</a:t>
            </a:r>
            <a:endParaRPr lang="en-US" altLang="zh-CN" sz="2000">
              <a:latin typeface="YuGothic Medium" panose="020B0500000000000000" charset="-128"/>
              <a:ea typeface="YuGothic Medium" panose="020B0500000000000000" charset="-128"/>
              <a:sym typeface="+mn-ea"/>
            </a:endParaRPr>
          </a:p>
        </p:txBody>
      </p:sp>
      <p:sp>
        <p:nvSpPr>
          <p:cNvPr id="36" name="文本框 35"/>
          <p:cNvSpPr txBox="1"/>
          <p:nvPr>
            <p:custDataLst>
              <p:tags r:id="rId4"/>
            </p:custDataLst>
          </p:nvPr>
        </p:nvSpPr>
        <p:spPr>
          <a:xfrm>
            <a:off x="5767388" y="4841875"/>
            <a:ext cx="3261995" cy="488950"/>
          </a:xfrm>
          <a:prstGeom prst="rect">
            <a:avLst/>
          </a:prstGeom>
          <a:noFill/>
        </p:spPr>
        <p:txBody>
          <a:bodyPr wrap="square" rtlCol="0">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000">
                <a:latin typeface="YuGothic Medium" panose="020B0500000000000000" charset="-128"/>
                <a:ea typeface="YuGothic Medium" panose="020B0500000000000000" charset="-128"/>
                <a:sym typeface="+mn-ea"/>
              </a:rPr>
              <a:t>Click here to add the title</a:t>
            </a:r>
            <a:endParaRPr lang="en-US" altLang="zh-CN" sz="2000">
              <a:latin typeface="YuGothic Medium" panose="020B0500000000000000" charset="-128"/>
              <a:ea typeface="YuGothic Medium" panose="020B0500000000000000" charset="-128"/>
              <a:sym typeface="+mn-ea"/>
            </a:endParaRPr>
          </a:p>
        </p:txBody>
      </p:sp>
      <p:grpSp>
        <p:nvGrpSpPr>
          <p:cNvPr id="2" name="组合 1"/>
          <p:cNvGrpSpPr/>
          <p:nvPr>
            <p:custDataLst>
              <p:tags r:id="rId5"/>
            </p:custDataLst>
          </p:nvPr>
        </p:nvGrpSpPr>
        <p:grpSpPr>
          <a:xfrm>
            <a:off x="3764598" y="1804035"/>
            <a:ext cx="2165350" cy="2165350"/>
            <a:chOff x="3764598" y="1804035"/>
            <a:chExt cx="2165350" cy="2165350"/>
          </a:xfrm>
        </p:grpSpPr>
        <p:pic>
          <p:nvPicPr>
            <p:cNvPr id="43" name="图片 42" descr="图片包含 天空, 冒烟&#10;&#10;自动生成的说明"/>
            <p:cNvPicPr>
              <a:picLocks noChangeAspect="1"/>
            </p:cNvPicPr>
            <p:nvPr>
              <p:custDataLst>
                <p:tags r:id="rId6"/>
              </p:custDataLst>
            </p:nvPr>
          </p:nvPicPr>
          <p:blipFill rotWithShape="1">
            <a:blip r:embed="rId7" cstate="screen"/>
            <a:srcRect l="16667" r="16667"/>
            <a:stretch>
              <a:fillRect/>
            </a:stretch>
          </p:blipFill>
          <p:spPr>
            <a:xfrm>
              <a:off x="3881167" y="1905065"/>
              <a:ext cx="1963289" cy="1963289"/>
            </a:xfrm>
            <a:prstGeom prst="rect">
              <a:avLst/>
            </a:prstGeom>
          </p:spPr>
        </p:pic>
        <p:sp>
          <p:nvSpPr>
            <p:cNvPr id="19" name="矩形 18"/>
            <p:cNvSpPr/>
            <p:nvPr>
              <p:custDataLst>
                <p:tags r:id="rId8"/>
              </p:custDataLst>
            </p:nvPr>
          </p:nvSpPr>
          <p:spPr>
            <a:xfrm>
              <a:off x="3843338" y="1885950"/>
              <a:ext cx="1971040" cy="1971040"/>
            </a:xfrm>
            <a:prstGeom prst="rect">
              <a:avLst/>
            </a:prstGeom>
            <a:solidFill>
              <a:schemeClr val="accent6">
                <a:lumMod val="9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noProof="0">
                <a:ln>
                  <a:noFill/>
                </a:ln>
                <a:solidFill>
                  <a:prstClr val="white"/>
                </a:solidFill>
                <a:effectLst/>
                <a:uLnTx/>
                <a:uFillTx/>
                <a:latin typeface="YuGothic Medium" panose="020B0500000000000000" charset="-128"/>
                <a:ea typeface="YuGothic Medium" panose="020B0500000000000000" charset="-128"/>
              </a:endParaRPr>
            </a:p>
          </p:txBody>
        </p:sp>
        <p:sp>
          <p:nvSpPr>
            <p:cNvPr id="20" name="文本框 19"/>
            <p:cNvSpPr txBox="1"/>
            <p:nvPr>
              <p:custDataLst>
                <p:tags r:id="rId9"/>
              </p:custDataLst>
            </p:nvPr>
          </p:nvSpPr>
          <p:spPr>
            <a:xfrm>
              <a:off x="4096068" y="2287270"/>
              <a:ext cx="1502410" cy="1198880"/>
            </a:xfrm>
            <a:prstGeom prst="rect">
              <a:avLst/>
            </a:prstGeom>
            <a:noFill/>
          </p:spPr>
          <p:txBody>
            <a:bodyPr wrap="square" rtlCol="0">
              <a:normAutofit fontScale="800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7200" i="0" u="none" strike="noStrike" kern="1200" cap="none" spc="0" normalizeH="0" noProof="0" dirty="0">
                  <a:ln>
                    <a:noFill/>
                  </a:ln>
                  <a:solidFill>
                    <a:prstClr val="white"/>
                  </a:solidFill>
                  <a:effectLst/>
                  <a:uLnTx/>
                  <a:uFillTx/>
                  <a:latin typeface="YuGothic Medium" panose="020B0500000000000000" charset="-128"/>
                  <a:ea typeface="YuGothic Medium" panose="020B0500000000000000" charset="-128"/>
                </a:rPr>
                <a:t>01</a:t>
              </a:r>
              <a:endParaRPr kumimoji="0" lang="en-US" altLang="zh-CN" sz="7200" i="0" u="none" strike="noStrike" kern="1200" cap="none" spc="0" normalizeH="0" noProof="0" dirty="0">
                <a:ln>
                  <a:noFill/>
                </a:ln>
                <a:solidFill>
                  <a:prstClr val="white"/>
                </a:solidFill>
                <a:effectLst/>
                <a:uLnTx/>
                <a:uFillTx/>
                <a:latin typeface="YuGothic Medium" panose="020B0500000000000000" charset="-128"/>
                <a:ea typeface="YuGothic Medium" panose="020B0500000000000000" charset="-128"/>
              </a:endParaRPr>
            </a:p>
          </p:txBody>
        </p:sp>
        <p:sp>
          <p:nvSpPr>
            <p:cNvPr id="7" name="矩形 6"/>
            <p:cNvSpPr/>
            <p:nvPr>
              <p:custDataLst>
                <p:tags r:id="rId10"/>
              </p:custDataLst>
            </p:nvPr>
          </p:nvSpPr>
          <p:spPr>
            <a:xfrm>
              <a:off x="3764598" y="1804035"/>
              <a:ext cx="2165350" cy="216535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noProof="0">
                <a:ln>
                  <a:noFill/>
                </a:ln>
                <a:solidFill>
                  <a:prstClr val="white"/>
                </a:solidFill>
                <a:effectLst/>
                <a:uLnTx/>
                <a:uFillTx/>
                <a:latin typeface="YuGothic Medium" panose="020B0500000000000000" charset="-128"/>
                <a:ea typeface="YuGothic Medium" panose="020B0500000000000000" charset="-128"/>
              </a:endParaRPr>
            </a:p>
          </p:txBody>
        </p:sp>
      </p:grpSp>
      <p:grpSp>
        <p:nvGrpSpPr>
          <p:cNvPr id="3" name="组合 2"/>
          <p:cNvGrpSpPr/>
          <p:nvPr>
            <p:custDataLst>
              <p:tags r:id="rId11"/>
            </p:custDataLst>
          </p:nvPr>
        </p:nvGrpSpPr>
        <p:grpSpPr>
          <a:xfrm>
            <a:off x="6327458" y="2550795"/>
            <a:ext cx="2165350" cy="2165350"/>
            <a:chOff x="6327458" y="2550795"/>
            <a:chExt cx="2165350" cy="2165350"/>
          </a:xfrm>
        </p:grpSpPr>
        <p:pic>
          <p:nvPicPr>
            <p:cNvPr id="42" name="图片 41" descr="图片包含 墙壁, 室内, 花瓶, 鲜花&#10;&#10;自动生成的说明"/>
            <p:cNvPicPr>
              <a:picLocks noChangeAspect="1"/>
            </p:cNvPicPr>
            <p:nvPr>
              <p:custDataLst>
                <p:tags r:id="rId12"/>
              </p:custDataLst>
            </p:nvPr>
          </p:nvPicPr>
          <p:blipFill rotWithShape="1">
            <a:blip r:embed="rId13" cstate="screen"/>
            <a:srcRect l="16667" r="16667"/>
            <a:stretch>
              <a:fillRect/>
            </a:stretch>
          </p:blipFill>
          <p:spPr>
            <a:xfrm>
              <a:off x="6418898" y="2659832"/>
              <a:ext cx="1963289" cy="1963289"/>
            </a:xfrm>
            <a:prstGeom prst="rect">
              <a:avLst/>
            </a:prstGeom>
          </p:spPr>
        </p:pic>
        <p:sp>
          <p:nvSpPr>
            <p:cNvPr id="24" name="矩形 23"/>
            <p:cNvSpPr/>
            <p:nvPr>
              <p:custDataLst>
                <p:tags r:id="rId14"/>
              </p:custDataLst>
            </p:nvPr>
          </p:nvSpPr>
          <p:spPr>
            <a:xfrm>
              <a:off x="6411913" y="2656205"/>
              <a:ext cx="1971040" cy="1971040"/>
            </a:xfrm>
            <a:prstGeom prst="rect">
              <a:avLst/>
            </a:prstGeom>
            <a:solidFill>
              <a:schemeClr val="accent6">
                <a:lumMod val="9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noProof="0">
                <a:ln>
                  <a:noFill/>
                </a:ln>
                <a:solidFill>
                  <a:prstClr val="white"/>
                </a:solidFill>
                <a:effectLst/>
                <a:uLnTx/>
                <a:uFillTx/>
                <a:latin typeface="YuGothic Medium" panose="020B0500000000000000" charset="-128"/>
                <a:ea typeface="YuGothic Medium" panose="020B0500000000000000" charset="-128"/>
              </a:endParaRPr>
            </a:p>
          </p:txBody>
        </p:sp>
        <p:sp>
          <p:nvSpPr>
            <p:cNvPr id="25" name="文本框 24"/>
            <p:cNvSpPr txBox="1"/>
            <p:nvPr>
              <p:custDataLst>
                <p:tags r:id="rId15"/>
              </p:custDataLst>
            </p:nvPr>
          </p:nvSpPr>
          <p:spPr>
            <a:xfrm>
              <a:off x="6658928" y="3034030"/>
              <a:ext cx="1502410" cy="1198880"/>
            </a:xfrm>
            <a:prstGeom prst="rect">
              <a:avLst/>
            </a:prstGeom>
            <a:noFill/>
          </p:spPr>
          <p:txBody>
            <a:bodyPr wrap="square" rtlCol="0">
              <a:normAutofit fontScale="800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7200" i="0" u="none" strike="noStrike" kern="1200" cap="none" spc="0" normalizeH="0" noProof="0" dirty="0">
                  <a:ln>
                    <a:noFill/>
                  </a:ln>
                  <a:solidFill>
                    <a:prstClr val="white"/>
                  </a:solidFill>
                  <a:effectLst/>
                  <a:uLnTx/>
                  <a:uFillTx/>
                  <a:latin typeface="YuGothic Medium" panose="020B0500000000000000" charset="-128"/>
                  <a:ea typeface="YuGothic Medium" panose="020B0500000000000000" charset="-128"/>
                </a:rPr>
                <a:t>02</a:t>
              </a:r>
              <a:endParaRPr kumimoji="0" lang="en-US" altLang="zh-CN" sz="7200" i="0" u="none" strike="noStrike" kern="1200" cap="none" spc="0" normalizeH="0" noProof="0" dirty="0">
                <a:ln>
                  <a:noFill/>
                </a:ln>
                <a:solidFill>
                  <a:prstClr val="white"/>
                </a:solidFill>
                <a:effectLst/>
                <a:uLnTx/>
                <a:uFillTx/>
                <a:latin typeface="YuGothic Medium" panose="020B0500000000000000" charset="-128"/>
                <a:ea typeface="YuGothic Medium" panose="020B0500000000000000" charset="-128"/>
              </a:endParaRPr>
            </a:p>
          </p:txBody>
        </p:sp>
        <p:sp>
          <p:nvSpPr>
            <p:cNvPr id="11" name="矩形 10"/>
            <p:cNvSpPr/>
            <p:nvPr>
              <p:custDataLst>
                <p:tags r:id="rId16"/>
              </p:custDataLst>
            </p:nvPr>
          </p:nvSpPr>
          <p:spPr>
            <a:xfrm>
              <a:off x="6327458" y="2550795"/>
              <a:ext cx="2165350" cy="216535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noProof="0">
                <a:ln>
                  <a:noFill/>
                </a:ln>
                <a:solidFill>
                  <a:prstClr val="white"/>
                </a:solidFill>
                <a:effectLst/>
                <a:uLnTx/>
                <a:uFillTx/>
                <a:latin typeface="YuGothic Medium" panose="020B0500000000000000" charset="-128"/>
                <a:ea typeface="YuGothic Medium" panose="020B0500000000000000" charset="-128"/>
              </a:endParaRPr>
            </a:p>
          </p:txBody>
        </p:sp>
      </p:grpSp>
    </p:spTree>
    <p:custDataLst>
      <p:tags r:id="rId17"/>
    </p:custData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1"/>
            </p:custDataLst>
          </p:nvPr>
        </p:nvSpPr>
        <p:spPr>
          <a:xfrm>
            <a:off x="394335" y="400050"/>
            <a:ext cx="11403330" cy="60579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noProof="0">
              <a:ln>
                <a:noFill/>
              </a:ln>
              <a:solidFill>
                <a:prstClr val="white"/>
              </a:solidFill>
              <a:effectLst/>
              <a:uLnTx/>
              <a:uFillTx/>
              <a:latin typeface="YuGothic Medium" panose="020B0500000000000000" charset="-128"/>
              <a:ea typeface="YuGothic Medium" panose="020B0500000000000000" charset="-128"/>
            </a:endParaRPr>
          </a:p>
        </p:txBody>
      </p:sp>
      <p:sp>
        <p:nvSpPr>
          <p:cNvPr id="39" name="文本框 38"/>
          <p:cNvSpPr txBox="1"/>
          <p:nvPr>
            <p:custDataLst>
              <p:tags r:id="rId2"/>
            </p:custDataLst>
          </p:nvPr>
        </p:nvSpPr>
        <p:spPr>
          <a:xfrm>
            <a:off x="5111116" y="694690"/>
            <a:ext cx="2581274" cy="857250"/>
          </a:xfrm>
          <a:prstGeom prst="rect">
            <a:avLst/>
          </a:prstGeom>
          <a:noFill/>
        </p:spPr>
        <p:txBody>
          <a:bodyPr wrap="square" rtlCol="0" anchor="ctr" anchorCtr="0">
            <a:normAutofit fontScale="70000" lnSpcReduction="20000"/>
          </a:bodyPr>
          <a:lstStyle/>
          <a:p>
            <a:pPr marL="0" marR="0" lvl="0" indent="0" algn="ctr" defTabSz="914400" rtl="0" fontAlgn="auto">
              <a:lnSpc>
                <a:spcPct val="100000"/>
              </a:lnSpc>
              <a:spcBef>
                <a:spcPts val="0"/>
              </a:spcBef>
              <a:spcAft>
                <a:spcPts val="0"/>
              </a:spcAft>
              <a:buClrTx/>
              <a:buSzTx/>
              <a:buFontTx/>
              <a:buNone/>
              <a:defRPr/>
            </a:pPr>
            <a:r>
              <a:rPr lang="en-US" altLang="zh-CN" sz="4400" dirty="0">
                <a:solidFill>
                  <a:schemeClr val="tx1">
                    <a:lumMod val="85000"/>
                    <a:lumOff val="15000"/>
                  </a:schemeClr>
                </a:solidFill>
                <a:latin typeface="YuGothic Medium" panose="020B0500000000000000" charset="-128"/>
                <a:ea typeface="YuGothic Medium" panose="020B0500000000000000" charset="-128"/>
              </a:rPr>
              <a:t>CONTENTS</a:t>
            </a:r>
            <a:endParaRPr lang="en-US" altLang="zh-CN" sz="4400" dirty="0">
              <a:solidFill>
                <a:schemeClr val="tx1">
                  <a:lumMod val="85000"/>
                  <a:lumOff val="15000"/>
                </a:schemeClr>
              </a:solidFill>
              <a:latin typeface="YuGothic Medium" panose="020B0500000000000000" charset="-128"/>
              <a:ea typeface="YuGothic Medium" panose="020B0500000000000000" charset="-128"/>
            </a:endParaRPr>
          </a:p>
        </p:txBody>
      </p:sp>
      <p:sp>
        <p:nvSpPr>
          <p:cNvPr id="35" name="文本框 34"/>
          <p:cNvSpPr txBox="1"/>
          <p:nvPr>
            <p:custDataLst>
              <p:tags r:id="rId3"/>
            </p:custDataLst>
          </p:nvPr>
        </p:nvSpPr>
        <p:spPr>
          <a:xfrm>
            <a:off x="1854835" y="4166235"/>
            <a:ext cx="3261995" cy="488950"/>
          </a:xfrm>
          <a:prstGeom prst="rect">
            <a:avLst/>
          </a:prstGeom>
          <a:noFill/>
        </p:spPr>
        <p:txBody>
          <a:bodyPr wrap="square" rtlCol="0">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000">
                <a:latin typeface="YuGothic Medium" panose="020B0500000000000000" charset="-128"/>
                <a:ea typeface="YuGothic Medium" panose="020B0500000000000000" charset="-128"/>
                <a:sym typeface="+mn-ea"/>
              </a:rPr>
              <a:t>Click here to add the title</a:t>
            </a:r>
            <a:endParaRPr lang="en-US" altLang="zh-CN" sz="2000">
              <a:latin typeface="YuGothic Medium" panose="020B0500000000000000" charset="-128"/>
              <a:ea typeface="YuGothic Medium" panose="020B0500000000000000" charset="-128"/>
              <a:sym typeface="+mn-ea"/>
            </a:endParaRPr>
          </a:p>
        </p:txBody>
      </p:sp>
      <p:sp>
        <p:nvSpPr>
          <p:cNvPr id="36" name="文本框 35"/>
          <p:cNvSpPr txBox="1"/>
          <p:nvPr>
            <p:custDataLst>
              <p:tags r:id="rId4"/>
            </p:custDataLst>
          </p:nvPr>
        </p:nvSpPr>
        <p:spPr>
          <a:xfrm>
            <a:off x="4459605" y="4841875"/>
            <a:ext cx="3261995" cy="488950"/>
          </a:xfrm>
          <a:prstGeom prst="rect">
            <a:avLst/>
          </a:prstGeom>
          <a:noFill/>
        </p:spPr>
        <p:txBody>
          <a:bodyPr wrap="square" rtlCol="0">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000">
                <a:latin typeface="YuGothic Medium" panose="020B0500000000000000" charset="-128"/>
                <a:ea typeface="YuGothic Medium" panose="020B0500000000000000" charset="-128"/>
                <a:sym typeface="+mn-ea"/>
              </a:rPr>
              <a:t>Click here to add the title</a:t>
            </a:r>
            <a:endParaRPr lang="en-US" altLang="zh-CN" sz="2000">
              <a:latin typeface="YuGothic Medium" panose="020B0500000000000000" charset="-128"/>
              <a:ea typeface="YuGothic Medium" panose="020B0500000000000000" charset="-128"/>
              <a:sym typeface="+mn-ea"/>
            </a:endParaRPr>
          </a:p>
        </p:txBody>
      </p:sp>
      <p:sp>
        <p:nvSpPr>
          <p:cNvPr id="37" name="文本框 36"/>
          <p:cNvSpPr txBox="1"/>
          <p:nvPr>
            <p:custDataLst>
              <p:tags r:id="rId5"/>
            </p:custDataLst>
          </p:nvPr>
        </p:nvSpPr>
        <p:spPr>
          <a:xfrm>
            <a:off x="7075170" y="4133850"/>
            <a:ext cx="3261995" cy="488950"/>
          </a:xfrm>
          <a:prstGeom prst="rect">
            <a:avLst/>
          </a:prstGeom>
          <a:noFill/>
        </p:spPr>
        <p:txBody>
          <a:bodyPr wrap="square" rtlCol="0">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000">
                <a:latin typeface="YuGothic Medium" panose="020B0500000000000000" charset="-128"/>
                <a:ea typeface="YuGothic Medium" panose="020B0500000000000000" charset="-128"/>
                <a:sym typeface="+mn-ea"/>
              </a:rPr>
              <a:t>Click here to add the title</a:t>
            </a:r>
            <a:endParaRPr lang="en-US" altLang="zh-CN" sz="2000">
              <a:latin typeface="YuGothic Medium" panose="020B0500000000000000" charset="-128"/>
              <a:ea typeface="YuGothic Medium" panose="020B0500000000000000" charset="-128"/>
              <a:sym typeface="+mn-ea"/>
            </a:endParaRPr>
          </a:p>
        </p:txBody>
      </p:sp>
      <p:grpSp>
        <p:nvGrpSpPr>
          <p:cNvPr id="2" name="组合 1"/>
          <p:cNvGrpSpPr/>
          <p:nvPr>
            <p:custDataLst>
              <p:tags r:id="rId6"/>
            </p:custDataLst>
          </p:nvPr>
        </p:nvGrpSpPr>
        <p:grpSpPr>
          <a:xfrm>
            <a:off x="2456815" y="1804035"/>
            <a:ext cx="2165350" cy="2165350"/>
            <a:chOff x="2456815" y="1804035"/>
            <a:chExt cx="2165350" cy="2165350"/>
          </a:xfrm>
        </p:grpSpPr>
        <p:pic>
          <p:nvPicPr>
            <p:cNvPr id="43" name="图片 42" descr="图片包含 天空, 冒烟&#10;&#10;自动生成的说明"/>
            <p:cNvPicPr>
              <a:picLocks noChangeAspect="1"/>
            </p:cNvPicPr>
            <p:nvPr>
              <p:custDataLst>
                <p:tags r:id="rId7"/>
              </p:custDataLst>
            </p:nvPr>
          </p:nvPicPr>
          <p:blipFill rotWithShape="1">
            <a:blip r:embed="rId8" cstate="screen"/>
            <a:srcRect l="16667" r="16667"/>
            <a:stretch>
              <a:fillRect/>
            </a:stretch>
          </p:blipFill>
          <p:spPr>
            <a:xfrm>
              <a:off x="2573384" y="1905065"/>
              <a:ext cx="1963289" cy="1963289"/>
            </a:xfrm>
            <a:prstGeom prst="rect">
              <a:avLst/>
            </a:prstGeom>
          </p:spPr>
        </p:pic>
        <p:sp>
          <p:nvSpPr>
            <p:cNvPr id="19" name="矩形 18"/>
            <p:cNvSpPr/>
            <p:nvPr>
              <p:custDataLst>
                <p:tags r:id="rId9"/>
              </p:custDataLst>
            </p:nvPr>
          </p:nvSpPr>
          <p:spPr>
            <a:xfrm>
              <a:off x="2535555" y="1885950"/>
              <a:ext cx="1971040" cy="1971040"/>
            </a:xfrm>
            <a:prstGeom prst="rect">
              <a:avLst/>
            </a:prstGeom>
            <a:solidFill>
              <a:schemeClr val="accent6">
                <a:lumMod val="9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noProof="0">
                <a:ln>
                  <a:noFill/>
                </a:ln>
                <a:solidFill>
                  <a:prstClr val="white"/>
                </a:solidFill>
                <a:effectLst/>
                <a:uLnTx/>
                <a:uFillTx/>
                <a:latin typeface="YuGothic Medium" panose="020B0500000000000000" charset="-128"/>
                <a:ea typeface="YuGothic Medium" panose="020B0500000000000000" charset="-128"/>
              </a:endParaRPr>
            </a:p>
          </p:txBody>
        </p:sp>
        <p:sp>
          <p:nvSpPr>
            <p:cNvPr id="20" name="文本框 19"/>
            <p:cNvSpPr txBox="1"/>
            <p:nvPr>
              <p:custDataLst>
                <p:tags r:id="rId10"/>
              </p:custDataLst>
            </p:nvPr>
          </p:nvSpPr>
          <p:spPr>
            <a:xfrm>
              <a:off x="2788285" y="2287270"/>
              <a:ext cx="1502410" cy="1198880"/>
            </a:xfrm>
            <a:prstGeom prst="rect">
              <a:avLst/>
            </a:prstGeom>
            <a:noFill/>
          </p:spPr>
          <p:txBody>
            <a:bodyPr wrap="square" rtlCol="0">
              <a:normAutofit fontScale="800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7200" i="0" u="none" strike="noStrike" kern="1200" cap="none" spc="0" normalizeH="0" noProof="0" dirty="0">
                  <a:ln>
                    <a:noFill/>
                  </a:ln>
                  <a:solidFill>
                    <a:prstClr val="white"/>
                  </a:solidFill>
                  <a:effectLst/>
                  <a:uLnTx/>
                  <a:uFillTx/>
                  <a:latin typeface="YuGothic Medium" panose="020B0500000000000000" charset="-128"/>
                  <a:ea typeface="YuGothic Medium" panose="020B0500000000000000" charset="-128"/>
                </a:rPr>
                <a:t>01</a:t>
              </a:r>
              <a:endParaRPr kumimoji="0" lang="en-US" altLang="zh-CN" sz="7200" i="0" u="none" strike="noStrike" kern="1200" cap="none" spc="0" normalizeH="0" noProof="0" dirty="0">
                <a:ln>
                  <a:noFill/>
                </a:ln>
                <a:solidFill>
                  <a:prstClr val="white"/>
                </a:solidFill>
                <a:effectLst/>
                <a:uLnTx/>
                <a:uFillTx/>
                <a:latin typeface="YuGothic Medium" panose="020B0500000000000000" charset="-128"/>
                <a:ea typeface="YuGothic Medium" panose="020B0500000000000000" charset="-128"/>
              </a:endParaRPr>
            </a:p>
          </p:txBody>
        </p:sp>
        <p:sp>
          <p:nvSpPr>
            <p:cNvPr id="7" name="矩形 6"/>
            <p:cNvSpPr/>
            <p:nvPr>
              <p:custDataLst>
                <p:tags r:id="rId11"/>
              </p:custDataLst>
            </p:nvPr>
          </p:nvSpPr>
          <p:spPr>
            <a:xfrm>
              <a:off x="2456815" y="1804035"/>
              <a:ext cx="2165350" cy="216535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noProof="0">
                <a:ln>
                  <a:noFill/>
                </a:ln>
                <a:solidFill>
                  <a:prstClr val="white"/>
                </a:solidFill>
                <a:effectLst/>
                <a:uLnTx/>
                <a:uFillTx/>
                <a:latin typeface="YuGothic Medium" panose="020B0500000000000000" charset="-128"/>
                <a:ea typeface="YuGothic Medium" panose="020B0500000000000000" charset="-128"/>
              </a:endParaRPr>
            </a:p>
          </p:txBody>
        </p:sp>
      </p:grpSp>
      <p:grpSp>
        <p:nvGrpSpPr>
          <p:cNvPr id="3" name="组合 2"/>
          <p:cNvGrpSpPr/>
          <p:nvPr>
            <p:custDataLst>
              <p:tags r:id="rId12"/>
            </p:custDataLst>
          </p:nvPr>
        </p:nvGrpSpPr>
        <p:grpSpPr>
          <a:xfrm>
            <a:off x="5019675" y="2550795"/>
            <a:ext cx="2165350" cy="2165350"/>
            <a:chOff x="5019675" y="2550795"/>
            <a:chExt cx="2165350" cy="2165350"/>
          </a:xfrm>
        </p:grpSpPr>
        <p:pic>
          <p:nvPicPr>
            <p:cNvPr id="42" name="图片 41" descr="图片包含 墙壁, 室内, 花瓶, 鲜花&#10;&#10;自动生成的说明"/>
            <p:cNvPicPr>
              <a:picLocks noChangeAspect="1"/>
            </p:cNvPicPr>
            <p:nvPr>
              <p:custDataLst>
                <p:tags r:id="rId13"/>
              </p:custDataLst>
            </p:nvPr>
          </p:nvPicPr>
          <p:blipFill rotWithShape="1">
            <a:blip r:embed="rId14" cstate="screen"/>
            <a:srcRect l="16667" r="16667"/>
            <a:stretch>
              <a:fillRect/>
            </a:stretch>
          </p:blipFill>
          <p:spPr>
            <a:xfrm>
              <a:off x="5111115" y="2659832"/>
              <a:ext cx="1963289" cy="1963289"/>
            </a:xfrm>
            <a:prstGeom prst="rect">
              <a:avLst/>
            </a:prstGeom>
          </p:spPr>
        </p:pic>
        <p:sp>
          <p:nvSpPr>
            <p:cNvPr id="24" name="矩形 23"/>
            <p:cNvSpPr/>
            <p:nvPr>
              <p:custDataLst>
                <p:tags r:id="rId15"/>
              </p:custDataLst>
            </p:nvPr>
          </p:nvSpPr>
          <p:spPr>
            <a:xfrm>
              <a:off x="5104130" y="2656205"/>
              <a:ext cx="1971040" cy="1971040"/>
            </a:xfrm>
            <a:prstGeom prst="rect">
              <a:avLst/>
            </a:prstGeom>
            <a:solidFill>
              <a:schemeClr val="accent6">
                <a:lumMod val="9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noProof="0">
                <a:ln>
                  <a:noFill/>
                </a:ln>
                <a:solidFill>
                  <a:prstClr val="white"/>
                </a:solidFill>
                <a:effectLst/>
                <a:uLnTx/>
                <a:uFillTx/>
                <a:latin typeface="YuGothic Medium" panose="020B0500000000000000" charset="-128"/>
                <a:ea typeface="YuGothic Medium" panose="020B0500000000000000" charset="-128"/>
              </a:endParaRPr>
            </a:p>
          </p:txBody>
        </p:sp>
        <p:sp>
          <p:nvSpPr>
            <p:cNvPr id="25" name="文本框 24"/>
            <p:cNvSpPr txBox="1"/>
            <p:nvPr>
              <p:custDataLst>
                <p:tags r:id="rId16"/>
              </p:custDataLst>
            </p:nvPr>
          </p:nvSpPr>
          <p:spPr>
            <a:xfrm>
              <a:off x="5351145" y="3034030"/>
              <a:ext cx="1502410" cy="1198880"/>
            </a:xfrm>
            <a:prstGeom prst="rect">
              <a:avLst/>
            </a:prstGeom>
            <a:noFill/>
          </p:spPr>
          <p:txBody>
            <a:bodyPr wrap="square" rtlCol="0">
              <a:normAutofit fontScale="800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7200" i="0" u="none" strike="noStrike" kern="1200" cap="none" spc="0" normalizeH="0" noProof="0" dirty="0">
                  <a:ln>
                    <a:noFill/>
                  </a:ln>
                  <a:solidFill>
                    <a:prstClr val="white"/>
                  </a:solidFill>
                  <a:effectLst/>
                  <a:uLnTx/>
                  <a:uFillTx/>
                  <a:latin typeface="YuGothic Medium" panose="020B0500000000000000" charset="-128"/>
                  <a:ea typeface="YuGothic Medium" panose="020B0500000000000000" charset="-128"/>
                </a:rPr>
                <a:t>02</a:t>
              </a:r>
              <a:endParaRPr kumimoji="0" lang="en-US" altLang="zh-CN" sz="7200" i="0" u="none" strike="noStrike" kern="1200" cap="none" spc="0" normalizeH="0" noProof="0" dirty="0">
                <a:ln>
                  <a:noFill/>
                </a:ln>
                <a:solidFill>
                  <a:prstClr val="white"/>
                </a:solidFill>
                <a:effectLst/>
                <a:uLnTx/>
                <a:uFillTx/>
                <a:latin typeface="YuGothic Medium" panose="020B0500000000000000" charset="-128"/>
                <a:ea typeface="YuGothic Medium" panose="020B0500000000000000" charset="-128"/>
              </a:endParaRPr>
            </a:p>
          </p:txBody>
        </p:sp>
        <p:sp>
          <p:nvSpPr>
            <p:cNvPr id="11" name="矩形 10"/>
            <p:cNvSpPr/>
            <p:nvPr>
              <p:custDataLst>
                <p:tags r:id="rId17"/>
              </p:custDataLst>
            </p:nvPr>
          </p:nvSpPr>
          <p:spPr>
            <a:xfrm>
              <a:off x="5019675" y="2550795"/>
              <a:ext cx="2165350" cy="216535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noProof="0">
                <a:ln>
                  <a:noFill/>
                </a:ln>
                <a:solidFill>
                  <a:prstClr val="white"/>
                </a:solidFill>
                <a:effectLst/>
                <a:uLnTx/>
                <a:uFillTx/>
                <a:latin typeface="YuGothic Medium" panose="020B0500000000000000" charset="-128"/>
                <a:ea typeface="YuGothic Medium" panose="020B0500000000000000" charset="-128"/>
              </a:endParaRPr>
            </a:p>
          </p:txBody>
        </p:sp>
      </p:grpSp>
      <p:grpSp>
        <p:nvGrpSpPr>
          <p:cNvPr id="5" name="组合 4"/>
          <p:cNvGrpSpPr/>
          <p:nvPr>
            <p:custDataLst>
              <p:tags r:id="rId18"/>
            </p:custDataLst>
          </p:nvPr>
        </p:nvGrpSpPr>
        <p:grpSpPr>
          <a:xfrm>
            <a:off x="7692390" y="1804035"/>
            <a:ext cx="2165350" cy="2165350"/>
            <a:chOff x="7692390" y="1804035"/>
            <a:chExt cx="2165350" cy="2165350"/>
          </a:xfrm>
        </p:grpSpPr>
        <p:pic>
          <p:nvPicPr>
            <p:cNvPr id="41" name="图片 40" descr="图片包含 植物, 花瓶, 鲜花, 绿色&#10;&#10;自动生成的说明"/>
            <p:cNvPicPr>
              <a:picLocks noChangeAspect="1"/>
            </p:cNvPicPr>
            <p:nvPr>
              <p:custDataLst>
                <p:tags r:id="rId19"/>
              </p:custDataLst>
            </p:nvPr>
          </p:nvPicPr>
          <p:blipFill rotWithShape="1">
            <a:blip r:embed="rId20" cstate="screen"/>
            <a:srcRect l="16667" r="16667"/>
            <a:stretch>
              <a:fillRect/>
            </a:stretch>
          </p:blipFill>
          <p:spPr>
            <a:xfrm>
              <a:off x="7806548" y="1905064"/>
              <a:ext cx="1963289" cy="1963289"/>
            </a:xfrm>
            <a:prstGeom prst="rect">
              <a:avLst/>
            </a:prstGeom>
          </p:spPr>
        </p:pic>
        <p:sp>
          <p:nvSpPr>
            <p:cNvPr id="28" name="矩形 27"/>
            <p:cNvSpPr/>
            <p:nvPr>
              <p:custDataLst>
                <p:tags r:id="rId21"/>
              </p:custDataLst>
            </p:nvPr>
          </p:nvSpPr>
          <p:spPr>
            <a:xfrm>
              <a:off x="7811452" y="1916496"/>
              <a:ext cx="1971040" cy="1971040"/>
            </a:xfrm>
            <a:prstGeom prst="rect">
              <a:avLst/>
            </a:prstGeom>
            <a:solidFill>
              <a:schemeClr val="accent6">
                <a:lumMod val="9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noProof="0">
                <a:ln>
                  <a:noFill/>
                </a:ln>
                <a:solidFill>
                  <a:prstClr val="white"/>
                </a:solidFill>
                <a:effectLst/>
                <a:uLnTx/>
                <a:uFillTx/>
                <a:latin typeface="YuGothic Medium" panose="020B0500000000000000" charset="-128"/>
                <a:ea typeface="YuGothic Medium" panose="020B0500000000000000" charset="-128"/>
              </a:endParaRPr>
            </a:p>
          </p:txBody>
        </p:sp>
        <p:sp>
          <p:nvSpPr>
            <p:cNvPr id="29" name="文本框 28"/>
            <p:cNvSpPr txBox="1"/>
            <p:nvPr>
              <p:custDataLst>
                <p:tags r:id="rId22"/>
              </p:custDataLst>
            </p:nvPr>
          </p:nvSpPr>
          <p:spPr>
            <a:xfrm>
              <a:off x="8016557" y="2302576"/>
              <a:ext cx="1502410" cy="1198880"/>
            </a:xfrm>
            <a:prstGeom prst="rect">
              <a:avLst/>
            </a:prstGeom>
            <a:noFill/>
          </p:spPr>
          <p:txBody>
            <a:bodyPr wrap="square" rtlCol="0">
              <a:normAutofit fontScale="800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7200" i="0" u="none" strike="noStrike" kern="1200" cap="none" spc="0" normalizeH="0" noProof="0" dirty="0">
                  <a:ln>
                    <a:noFill/>
                  </a:ln>
                  <a:solidFill>
                    <a:prstClr val="white"/>
                  </a:solidFill>
                  <a:effectLst/>
                  <a:uLnTx/>
                  <a:uFillTx/>
                  <a:latin typeface="YuGothic Medium" panose="020B0500000000000000" charset="-128"/>
                  <a:ea typeface="YuGothic Medium" panose="020B0500000000000000" charset="-128"/>
                </a:rPr>
                <a:t>03</a:t>
              </a:r>
              <a:endParaRPr kumimoji="0" lang="en-US" altLang="zh-CN" sz="7200" i="0" u="none" strike="noStrike" kern="1200" cap="none" spc="0" normalizeH="0" noProof="0" dirty="0">
                <a:ln>
                  <a:noFill/>
                </a:ln>
                <a:solidFill>
                  <a:prstClr val="white"/>
                </a:solidFill>
                <a:effectLst/>
                <a:uLnTx/>
                <a:uFillTx/>
                <a:latin typeface="YuGothic Medium" panose="020B0500000000000000" charset="-128"/>
                <a:ea typeface="YuGothic Medium" panose="020B0500000000000000" charset="-128"/>
              </a:endParaRPr>
            </a:p>
          </p:txBody>
        </p:sp>
        <p:sp>
          <p:nvSpPr>
            <p:cNvPr id="15" name="矩形 14"/>
            <p:cNvSpPr/>
            <p:nvPr>
              <p:custDataLst>
                <p:tags r:id="rId23"/>
              </p:custDataLst>
            </p:nvPr>
          </p:nvSpPr>
          <p:spPr>
            <a:xfrm>
              <a:off x="7692390" y="1804035"/>
              <a:ext cx="2165350" cy="216535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noProof="0">
                <a:ln>
                  <a:noFill/>
                </a:ln>
                <a:solidFill>
                  <a:prstClr val="white"/>
                </a:solidFill>
                <a:effectLst/>
                <a:uLnTx/>
                <a:uFillTx/>
                <a:latin typeface="YuGothic Medium" panose="020B0500000000000000" charset="-128"/>
                <a:ea typeface="YuGothic Medium" panose="020B0500000000000000" charset="-128"/>
              </a:endParaRPr>
            </a:p>
          </p:txBody>
        </p:sp>
      </p:grpSp>
    </p:spTree>
    <p:custDataLst>
      <p:tags r:id="rId24"/>
    </p:custData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1"/>
            </p:custDataLst>
          </p:nvPr>
        </p:nvSpPr>
        <p:spPr>
          <a:xfrm>
            <a:off x="394335" y="400050"/>
            <a:ext cx="11403330" cy="60579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noProof="0">
              <a:ln>
                <a:noFill/>
              </a:ln>
              <a:solidFill>
                <a:prstClr val="white"/>
              </a:solidFill>
              <a:effectLst/>
              <a:uLnTx/>
              <a:uFillTx/>
              <a:latin typeface="YuGothic Medium" panose="020B0500000000000000" charset="-128"/>
              <a:ea typeface="YuGothic Medium" panose="020B0500000000000000" charset="-128"/>
            </a:endParaRPr>
          </a:p>
        </p:txBody>
      </p:sp>
      <p:sp>
        <p:nvSpPr>
          <p:cNvPr id="35" name="文本框 34"/>
          <p:cNvSpPr txBox="1"/>
          <p:nvPr>
            <p:custDataLst>
              <p:tags r:id="rId2"/>
            </p:custDataLst>
          </p:nvPr>
        </p:nvSpPr>
        <p:spPr>
          <a:xfrm>
            <a:off x="512445" y="4166235"/>
            <a:ext cx="3261995" cy="488950"/>
          </a:xfrm>
          <a:prstGeom prst="rect">
            <a:avLst/>
          </a:prstGeom>
          <a:noFill/>
        </p:spPr>
        <p:txBody>
          <a:bodyPr wrap="square" rtlCol="0">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000">
                <a:latin typeface="YuGothic Medium" panose="020B0500000000000000" charset="-128"/>
                <a:ea typeface="YuGothic Medium" panose="020B0500000000000000" charset="-128"/>
                <a:sym typeface="+mn-ea"/>
              </a:rPr>
              <a:t>Click here to add the title</a:t>
            </a:r>
            <a:endParaRPr lang="en-US" altLang="zh-CN" sz="2000">
              <a:latin typeface="YuGothic Medium" panose="020B0500000000000000" charset="-128"/>
              <a:ea typeface="YuGothic Medium" panose="020B0500000000000000" charset="-128"/>
              <a:sym typeface="+mn-ea"/>
            </a:endParaRPr>
          </a:p>
        </p:txBody>
      </p:sp>
      <p:sp>
        <p:nvSpPr>
          <p:cNvPr id="36" name="文本框 35"/>
          <p:cNvSpPr txBox="1"/>
          <p:nvPr>
            <p:custDataLst>
              <p:tags r:id="rId3"/>
            </p:custDataLst>
          </p:nvPr>
        </p:nvSpPr>
        <p:spPr>
          <a:xfrm>
            <a:off x="3117215" y="4841875"/>
            <a:ext cx="3261995" cy="488950"/>
          </a:xfrm>
          <a:prstGeom prst="rect">
            <a:avLst/>
          </a:prstGeom>
          <a:noFill/>
        </p:spPr>
        <p:txBody>
          <a:bodyPr wrap="square" rtlCol="0">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000">
                <a:latin typeface="YuGothic Medium" panose="020B0500000000000000" charset="-128"/>
                <a:ea typeface="YuGothic Medium" panose="020B0500000000000000" charset="-128"/>
                <a:sym typeface="+mn-ea"/>
              </a:rPr>
              <a:t>Click here to add the title</a:t>
            </a:r>
            <a:endParaRPr lang="en-US" altLang="zh-CN" sz="2000">
              <a:latin typeface="YuGothic Medium" panose="020B0500000000000000" charset="-128"/>
              <a:ea typeface="YuGothic Medium" panose="020B0500000000000000" charset="-128"/>
              <a:sym typeface="+mn-ea"/>
            </a:endParaRPr>
          </a:p>
        </p:txBody>
      </p:sp>
      <p:sp>
        <p:nvSpPr>
          <p:cNvPr id="37" name="文本框 36"/>
          <p:cNvSpPr txBox="1"/>
          <p:nvPr>
            <p:custDataLst>
              <p:tags r:id="rId4"/>
            </p:custDataLst>
          </p:nvPr>
        </p:nvSpPr>
        <p:spPr>
          <a:xfrm>
            <a:off x="5732780" y="4133850"/>
            <a:ext cx="3261995" cy="488950"/>
          </a:xfrm>
          <a:prstGeom prst="rect">
            <a:avLst/>
          </a:prstGeom>
          <a:noFill/>
        </p:spPr>
        <p:txBody>
          <a:bodyPr wrap="square" rtlCol="0">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000">
                <a:latin typeface="YuGothic Medium" panose="020B0500000000000000" charset="-128"/>
                <a:ea typeface="YuGothic Medium" panose="020B0500000000000000" charset="-128"/>
                <a:sym typeface="+mn-ea"/>
              </a:rPr>
              <a:t>Click here to add the title</a:t>
            </a:r>
            <a:endParaRPr lang="en-US" altLang="zh-CN" sz="2000">
              <a:latin typeface="YuGothic Medium" panose="020B0500000000000000" charset="-128"/>
              <a:ea typeface="YuGothic Medium" panose="020B0500000000000000" charset="-128"/>
              <a:sym typeface="+mn-ea"/>
            </a:endParaRPr>
          </a:p>
        </p:txBody>
      </p:sp>
      <p:sp>
        <p:nvSpPr>
          <p:cNvPr id="38" name="文本框 37"/>
          <p:cNvSpPr txBox="1"/>
          <p:nvPr>
            <p:custDataLst>
              <p:tags r:id="rId5"/>
            </p:custDataLst>
          </p:nvPr>
        </p:nvSpPr>
        <p:spPr>
          <a:xfrm>
            <a:off x="8453755" y="4923155"/>
            <a:ext cx="3261995" cy="488950"/>
          </a:xfrm>
          <a:prstGeom prst="rect">
            <a:avLst/>
          </a:prstGeom>
          <a:noFill/>
        </p:spPr>
        <p:txBody>
          <a:bodyPr wrap="square" rtlCol="0">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000">
                <a:latin typeface="YuGothic Medium" panose="020B0500000000000000" charset="-128"/>
                <a:ea typeface="YuGothic Medium" panose="020B0500000000000000" charset="-128"/>
                <a:sym typeface="+mn-ea"/>
              </a:rPr>
              <a:t>Click here to add the title</a:t>
            </a:r>
            <a:endParaRPr lang="en-US" altLang="zh-CN" sz="2000">
              <a:latin typeface="YuGothic Medium" panose="020B0500000000000000" charset="-128"/>
              <a:ea typeface="YuGothic Medium" panose="020B0500000000000000" charset="-128"/>
              <a:sym typeface="+mn-ea"/>
            </a:endParaRPr>
          </a:p>
        </p:txBody>
      </p:sp>
      <p:sp>
        <p:nvSpPr>
          <p:cNvPr id="39" name="文本框 38"/>
          <p:cNvSpPr txBox="1"/>
          <p:nvPr>
            <p:custDataLst>
              <p:tags r:id="rId6"/>
            </p:custDataLst>
          </p:nvPr>
        </p:nvSpPr>
        <p:spPr>
          <a:xfrm>
            <a:off x="5159829" y="694690"/>
            <a:ext cx="2500428" cy="857250"/>
          </a:xfrm>
          <a:prstGeom prst="rect">
            <a:avLst/>
          </a:prstGeom>
          <a:noFill/>
        </p:spPr>
        <p:txBody>
          <a:bodyPr wrap="square" rtlCol="0" anchor="ctr" anchorCtr="0">
            <a:normAutofit fontScale="70000" lnSpcReduction="20000"/>
          </a:bodyPr>
          <a:lstStyle/>
          <a:p>
            <a:pPr marL="0" marR="0" lvl="0" indent="0" algn="ctr" defTabSz="914400" rtl="0" fontAlgn="auto">
              <a:lnSpc>
                <a:spcPct val="100000"/>
              </a:lnSpc>
              <a:spcBef>
                <a:spcPts val="0"/>
              </a:spcBef>
              <a:spcAft>
                <a:spcPts val="0"/>
              </a:spcAft>
              <a:buClrTx/>
              <a:buSzTx/>
              <a:buFontTx/>
              <a:buNone/>
              <a:defRPr/>
            </a:pPr>
            <a:r>
              <a:rPr lang="en-US" altLang="zh-CN" sz="4400" dirty="0">
                <a:solidFill>
                  <a:schemeClr val="tx1">
                    <a:lumMod val="85000"/>
                    <a:lumOff val="15000"/>
                  </a:schemeClr>
                </a:solidFill>
                <a:latin typeface="YuGothic Medium" panose="020B0500000000000000" charset="-128"/>
                <a:ea typeface="YuGothic Medium" panose="020B0500000000000000" charset="-128"/>
              </a:rPr>
              <a:t>CONTENTS</a:t>
            </a:r>
            <a:endParaRPr lang="en-US" altLang="zh-CN" sz="4400" dirty="0">
              <a:solidFill>
                <a:schemeClr val="tx1">
                  <a:lumMod val="85000"/>
                  <a:lumOff val="15000"/>
                </a:schemeClr>
              </a:solidFill>
              <a:latin typeface="YuGothic Medium" panose="020B0500000000000000" charset="-128"/>
              <a:ea typeface="YuGothic Medium" panose="020B0500000000000000" charset="-128"/>
            </a:endParaRPr>
          </a:p>
        </p:txBody>
      </p:sp>
      <p:grpSp>
        <p:nvGrpSpPr>
          <p:cNvPr id="6" name="组合 5"/>
          <p:cNvGrpSpPr/>
          <p:nvPr>
            <p:custDataLst>
              <p:tags r:id="rId7"/>
            </p:custDataLst>
          </p:nvPr>
        </p:nvGrpSpPr>
        <p:grpSpPr>
          <a:xfrm>
            <a:off x="1114425" y="1804035"/>
            <a:ext cx="2165350" cy="2165350"/>
            <a:chOff x="1114425" y="1804035"/>
            <a:chExt cx="2165350" cy="2165350"/>
          </a:xfrm>
        </p:grpSpPr>
        <p:pic>
          <p:nvPicPr>
            <p:cNvPr id="43" name="图片 42" descr="图片包含 天空, 冒烟&#10;&#10;自动生成的说明"/>
            <p:cNvPicPr>
              <a:picLocks noChangeAspect="1"/>
            </p:cNvPicPr>
            <p:nvPr>
              <p:custDataLst>
                <p:tags r:id="rId8"/>
              </p:custDataLst>
            </p:nvPr>
          </p:nvPicPr>
          <p:blipFill rotWithShape="1">
            <a:blip r:embed="rId9" cstate="screen"/>
            <a:srcRect l="16667" r="16667"/>
            <a:stretch>
              <a:fillRect/>
            </a:stretch>
          </p:blipFill>
          <p:spPr>
            <a:xfrm>
              <a:off x="1230994" y="1905065"/>
              <a:ext cx="1963289" cy="1963289"/>
            </a:xfrm>
            <a:prstGeom prst="rect">
              <a:avLst/>
            </a:prstGeom>
          </p:spPr>
        </p:pic>
        <p:sp>
          <p:nvSpPr>
            <p:cNvPr id="19" name="矩形 18"/>
            <p:cNvSpPr/>
            <p:nvPr>
              <p:custDataLst>
                <p:tags r:id="rId10"/>
              </p:custDataLst>
            </p:nvPr>
          </p:nvSpPr>
          <p:spPr>
            <a:xfrm>
              <a:off x="1193165" y="1885950"/>
              <a:ext cx="1971040" cy="1971040"/>
            </a:xfrm>
            <a:prstGeom prst="rect">
              <a:avLst/>
            </a:prstGeom>
            <a:solidFill>
              <a:schemeClr val="accent6">
                <a:lumMod val="9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noProof="0">
                <a:ln>
                  <a:noFill/>
                </a:ln>
                <a:solidFill>
                  <a:prstClr val="white"/>
                </a:solidFill>
                <a:effectLst/>
                <a:uLnTx/>
                <a:uFillTx/>
                <a:latin typeface="YuGothic Medium" panose="020B0500000000000000" charset="-128"/>
                <a:ea typeface="YuGothic Medium" panose="020B0500000000000000" charset="-128"/>
              </a:endParaRPr>
            </a:p>
          </p:txBody>
        </p:sp>
        <p:sp>
          <p:nvSpPr>
            <p:cNvPr id="20" name="文本框 19"/>
            <p:cNvSpPr txBox="1"/>
            <p:nvPr>
              <p:custDataLst>
                <p:tags r:id="rId11"/>
              </p:custDataLst>
            </p:nvPr>
          </p:nvSpPr>
          <p:spPr>
            <a:xfrm>
              <a:off x="1445895" y="2287270"/>
              <a:ext cx="1502410" cy="1198880"/>
            </a:xfrm>
            <a:prstGeom prst="rect">
              <a:avLst/>
            </a:prstGeom>
            <a:noFill/>
          </p:spPr>
          <p:txBody>
            <a:bodyPr wrap="square" rtlCol="0">
              <a:normAutofit fontScale="800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7200" i="0" u="none" strike="noStrike" kern="1200" cap="none" spc="0" normalizeH="0" noProof="0" dirty="0">
                  <a:ln>
                    <a:noFill/>
                  </a:ln>
                  <a:solidFill>
                    <a:prstClr val="white"/>
                  </a:solidFill>
                  <a:effectLst/>
                  <a:uLnTx/>
                  <a:uFillTx/>
                  <a:latin typeface="YuGothic Medium" panose="020B0500000000000000" charset="-128"/>
                  <a:ea typeface="YuGothic Medium" panose="020B0500000000000000" charset="-128"/>
                </a:rPr>
                <a:t>01</a:t>
              </a:r>
              <a:endParaRPr kumimoji="0" lang="en-US" altLang="zh-CN" sz="7200" i="0" u="none" strike="noStrike" kern="1200" cap="none" spc="0" normalizeH="0" noProof="0" dirty="0">
                <a:ln>
                  <a:noFill/>
                </a:ln>
                <a:solidFill>
                  <a:prstClr val="white"/>
                </a:solidFill>
                <a:effectLst/>
                <a:uLnTx/>
                <a:uFillTx/>
                <a:latin typeface="YuGothic Medium" panose="020B0500000000000000" charset="-128"/>
                <a:ea typeface="YuGothic Medium" panose="020B0500000000000000" charset="-128"/>
              </a:endParaRPr>
            </a:p>
          </p:txBody>
        </p:sp>
        <p:sp>
          <p:nvSpPr>
            <p:cNvPr id="7" name="矩形 6"/>
            <p:cNvSpPr/>
            <p:nvPr>
              <p:custDataLst>
                <p:tags r:id="rId12"/>
              </p:custDataLst>
            </p:nvPr>
          </p:nvSpPr>
          <p:spPr>
            <a:xfrm>
              <a:off x="1114425" y="1804035"/>
              <a:ext cx="2165350" cy="216535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noProof="0">
                <a:ln>
                  <a:noFill/>
                </a:ln>
                <a:solidFill>
                  <a:prstClr val="white"/>
                </a:solidFill>
                <a:effectLst/>
                <a:uLnTx/>
                <a:uFillTx/>
                <a:latin typeface="YuGothic Medium" panose="020B0500000000000000" charset="-128"/>
                <a:ea typeface="YuGothic Medium" panose="020B0500000000000000" charset="-128"/>
              </a:endParaRPr>
            </a:p>
          </p:txBody>
        </p:sp>
      </p:grpSp>
      <p:grpSp>
        <p:nvGrpSpPr>
          <p:cNvPr id="5" name="组合 4"/>
          <p:cNvGrpSpPr/>
          <p:nvPr>
            <p:custDataLst>
              <p:tags r:id="rId13"/>
            </p:custDataLst>
          </p:nvPr>
        </p:nvGrpSpPr>
        <p:grpSpPr>
          <a:xfrm>
            <a:off x="3677285" y="2550795"/>
            <a:ext cx="2165350" cy="2165350"/>
            <a:chOff x="3677285" y="2550795"/>
            <a:chExt cx="2165350" cy="2165350"/>
          </a:xfrm>
        </p:grpSpPr>
        <p:pic>
          <p:nvPicPr>
            <p:cNvPr id="42" name="图片 41" descr="图片包含 墙壁, 室内, 花瓶, 鲜花&#10;&#10;自动生成的说明"/>
            <p:cNvPicPr>
              <a:picLocks noChangeAspect="1"/>
            </p:cNvPicPr>
            <p:nvPr>
              <p:custDataLst>
                <p:tags r:id="rId14"/>
              </p:custDataLst>
            </p:nvPr>
          </p:nvPicPr>
          <p:blipFill rotWithShape="1">
            <a:blip r:embed="rId15" cstate="screen"/>
            <a:srcRect l="16667" r="16667"/>
            <a:stretch>
              <a:fillRect/>
            </a:stretch>
          </p:blipFill>
          <p:spPr>
            <a:xfrm>
              <a:off x="3768725" y="2659832"/>
              <a:ext cx="1963289" cy="1963289"/>
            </a:xfrm>
            <a:prstGeom prst="rect">
              <a:avLst/>
            </a:prstGeom>
          </p:spPr>
        </p:pic>
        <p:sp>
          <p:nvSpPr>
            <p:cNvPr id="24" name="矩形 23"/>
            <p:cNvSpPr/>
            <p:nvPr>
              <p:custDataLst>
                <p:tags r:id="rId16"/>
              </p:custDataLst>
            </p:nvPr>
          </p:nvSpPr>
          <p:spPr>
            <a:xfrm>
              <a:off x="3761740" y="2656205"/>
              <a:ext cx="1971040" cy="1971040"/>
            </a:xfrm>
            <a:prstGeom prst="rect">
              <a:avLst/>
            </a:prstGeom>
            <a:solidFill>
              <a:schemeClr val="accent6">
                <a:lumMod val="9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noProof="0">
                <a:ln>
                  <a:noFill/>
                </a:ln>
                <a:solidFill>
                  <a:prstClr val="white"/>
                </a:solidFill>
                <a:effectLst/>
                <a:uLnTx/>
                <a:uFillTx/>
                <a:latin typeface="YuGothic Medium" panose="020B0500000000000000" charset="-128"/>
                <a:ea typeface="YuGothic Medium" panose="020B0500000000000000" charset="-128"/>
              </a:endParaRPr>
            </a:p>
          </p:txBody>
        </p:sp>
        <p:sp>
          <p:nvSpPr>
            <p:cNvPr id="25" name="文本框 24"/>
            <p:cNvSpPr txBox="1"/>
            <p:nvPr>
              <p:custDataLst>
                <p:tags r:id="rId17"/>
              </p:custDataLst>
            </p:nvPr>
          </p:nvSpPr>
          <p:spPr>
            <a:xfrm>
              <a:off x="4008755" y="3034030"/>
              <a:ext cx="1502410" cy="1198880"/>
            </a:xfrm>
            <a:prstGeom prst="rect">
              <a:avLst/>
            </a:prstGeom>
            <a:noFill/>
          </p:spPr>
          <p:txBody>
            <a:bodyPr wrap="square" rtlCol="0">
              <a:normAutofit fontScale="800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7200" i="0" u="none" strike="noStrike" kern="1200" cap="none" spc="0" normalizeH="0" noProof="0" dirty="0">
                  <a:ln>
                    <a:noFill/>
                  </a:ln>
                  <a:solidFill>
                    <a:prstClr val="white"/>
                  </a:solidFill>
                  <a:effectLst/>
                  <a:uLnTx/>
                  <a:uFillTx/>
                  <a:latin typeface="YuGothic Medium" panose="020B0500000000000000" charset="-128"/>
                  <a:ea typeface="YuGothic Medium" panose="020B0500000000000000" charset="-128"/>
                </a:rPr>
                <a:t>02</a:t>
              </a:r>
              <a:endParaRPr kumimoji="0" lang="en-US" altLang="zh-CN" sz="7200" i="0" u="none" strike="noStrike" kern="1200" cap="none" spc="0" normalizeH="0" noProof="0" dirty="0">
                <a:ln>
                  <a:noFill/>
                </a:ln>
                <a:solidFill>
                  <a:prstClr val="white"/>
                </a:solidFill>
                <a:effectLst/>
                <a:uLnTx/>
                <a:uFillTx/>
                <a:latin typeface="YuGothic Medium" panose="020B0500000000000000" charset="-128"/>
                <a:ea typeface="YuGothic Medium" panose="020B0500000000000000" charset="-128"/>
              </a:endParaRPr>
            </a:p>
          </p:txBody>
        </p:sp>
        <p:sp>
          <p:nvSpPr>
            <p:cNvPr id="11" name="矩形 10"/>
            <p:cNvSpPr/>
            <p:nvPr>
              <p:custDataLst>
                <p:tags r:id="rId18"/>
              </p:custDataLst>
            </p:nvPr>
          </p:nvSpPr>
          <p:spPr>
            <a:xfrm>
              <a:off x="3677285" y="2550795"/>
              <a:ext cx="2165350" cy="216535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noProof="0">
                <a:ln>
                  <a:noFill/>
                </a:ln>
                <a:solidFill>
                  <a:prstClr val="white"/>
                </a:solidFill>
                <a:effectLst/>
                <a:uLnTx/>
                <a:uFillTx/>
                <a:latin typeface="YuGothic Medium" panose="020B0500000000000000" charset="-128"/>
                <a:ea typeface="YuGothic Medium" panose="020B0500000000000000" charset="-128"/>
              </a:endParaRPr>
            </a:p>
          </p:txBody>
        </p:sp>
      </p:grpSp>
      <p:grpSp>
        <p:nvGrpSpPr>
          <p:cNvPr id="3" name="组合 2"/>
          <p:cNvGrpSpPr/>
          <p:nvPr>
            <p:custDataLst>
              <p:tags r:id="rId19"/>
            </p:custDataLst>
          </p:nvPr>
        </p:nvGrpSpPr>
        <p:grpSpPr>
          <a:xfrm>
            <a:off x="6350000" y="1804035"/>
            <a:ext cx="2165350" cy="2165350"/>
            <a:chOff x="6350000" y="1804035"/>
            <a:chExt cx="2165350" cy="2165350"/>
          </a:xfrm>
        </p:grpSpPr>
        <p:pic>
          <p:nvPicPr>
            <p:cNvPr id="41" name="图片 40" descr="图片包含 植物, 花瓶, 鲜花, 绿色&#10;&#10;自动生成的说明"/>
            <p:cNvPicPr>
              <a:picLocks noChangeAspect="1"/>
            </p:cNvPicPr>
            <p:nvPr>
              <p:custDataLst>
                <p:tags r:id="rId20"/>
              </p:custDataLst>
            </p:nvPr>
          </p:nvPicPr>
          <p:blipFill rotWithShape="1">
            <a:blip r:embed="rId21" cstate="screen"/>
            <a:srcRect l="16667" r="16667"/>
            <a:stretch>
              <a:fillRect/>
            </a:stretch>
          </p:blipFill>
          <p:spPr>
            <a:xfrm>
              <a:off x="6464158" y="1905064"/>
              <a:ext cx="1963289" cy="1963289"/>
            </a:xfrm>
            <a:prstGeom prst="rect">
              <a:avLst/>
            </a:prstGeom>
          </p:spPr>
        </p:pic>
        <p:sp>
          <p:nvSpPr>
            <p:cNvPr id="28" name="矩形 27"/>
            <p:cNvSpPr/>
            <p:nvPr>
              <p:custDataLst>
                <p:tags r:id="rId22"/>
              </p:custDataLst>
            </p:nvPr>
          </p:nvSpPr>
          <p:spPr>
            <a:xfrm>
              <a:off x="6469062" y="1916496"/>
              <a:ext cx="1971040" cy="1971040"/>
            </a:xfrm>
            <a:prstGeom prst="rect">
              <a:avLst/>
            </a:prstGeom>
            <a:solidFill>
              <a:schemeClr val="accent6">
                <a:lumMod val="9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noProof="0">
                <a:ln>
                  <a:noFill/>
                </a:ln>
                <a:solidFill>
                  <a:prstClr val="white"/>
                </a:solidFill>
                <a:effectLst/>
                <a:uLnTx/>
                <a:uFillTx/>
                <a:latin typeface="YuGothic Medium" panose="020B0500000000000000" charset="-128"/>
                <a:ea typeface="YuGothic Medium" panose="020B0500000000000000" charset="-128"/>
              </a:endParaRPr>
            </a:p>
          </p:txBody>
        </p:sp>
        <p:sp>
          <p:nvSpPr>
            <p:cNvPr id="29" name="文本框 28"/>
            <p:cNvSpPr txBox="1"/>
            <p:nvPr>
              <p:custDataLst>
                <p:tags r:id="rId23"/>
              </p:custDataLst>
            </p:nvPr>
          </p:nvSpPr>
          <p:spPr>
            <a:xfrm>
              <a:off x="6674167" y="2302576"/>
              <a:ext cx="1502410" cy="1198880"/>
            </a:xfrm>
            <a:prstGeom prst="rect">
              <a:avLst/>
            </a:prstGeom>
            <a:noFill/>
          </p:spPr>
          <p:txBody>
            <a:bodyPr wrap="square" rtlCol="0">
              <a:normAutofit fontScale="800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7200" i="0" u="none" strike="noStrike" kern="1200" cap="none" spc="0" normalizeH="0" noProof="0" dirty="0">
                  <a:ln>
                    <a:noFill/>
                  </a:ln>
                  <a:solidFill>
                    <a:prstClr val="white"/>
                  </a:solidFill>
                  <a:effectLst/>
                  <a:uLnTx/>
                  <a:uFillTx/>
                  <a:latin typeface="YuGothic Medium" panose="020B0500000000000000" charset="-128"/>
                  <a:ea typeface="YuGothic Medium" panose="020B0500000000000000" charset="-128"/>
                </a:rPr>
                <a:t>03</a:t>
              </a:r>
              <a:endParaRPr kumimoji="0" lang="en-US" altLang="zh-CN" sz="7200" i="0" u="none" strike="noStrike" kern="1200" cap="none" spc="0" normalizeH="0" noProof="0" dirty="0">
                <a:ln>
                  <a:noFill/>
                </a:ln>
                <a:solidFill>
                  <a:prstClr val="white"/>
                </a:solidFill>
                <a:effectLst/>
                <a:uLnTx/>
                <a:uFillTx/>
                <a:latin typeface="YuGothic Medium" panose="020B0500000000000000" charset="-128"/>
                <a:ea typeface="YuGothic Medium" panose="020B0500000000000000" charset="-128"/>
              </a:endParaRPr>
            </a:p>
          </p:txBody>
        </p:sp>
        <p:sp>
          <p:nvSpPr>
            <p:cNvPr id="15" name="矩形 14"/>
            <p:cNvSpPr/>
            <p:nvPr>
              <p:custDataLst>
                <p:tags r:id="rId24"/>
              </p:custDataLst>
            </p:nvPr>
          </p:nvSpPr>
          <p:spPr>
            <a:xfrm>
              <a:off x="6350000" y="1804035"/>
              <a:ext cx="2165350" cy="216535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noProof="0">
                <a:ln>
                  <a:noFill/>
                </a:ln>
                <a:solidFill>
                  <a:prstClr val="white"/>
                </a:solidFill>
                <a:effectLst/>
                <a:uLnTx/>
                <a:uFillTx/>
                <a:latin typeface="YuGothic Medium" panose="020B0500000000000000" charset="-128"/>
                <a:ea typeface="YuGothic Medium" panose="020B0500000000000000" charset="-128"/>
              </a:endParaRPr>
            </a:p>
          </p:txBody>
        </p:sp>
      </p:grpSp>
      <p:grpSp>
        <p:nvGrpSpPr>
          <p:cNvPr id="2" name="组合 1"/>
          <p:cNvGrpSpPr/>
          <p:nvPr>
            <p:custDataLst>
              <p:tags r:id="rId25"/>
            </p:custDataLst>
          </p:nvPr>
        </p:nvGrpSpPr>
        <p:grpSpPr>
          <a:xfrm>
            <a:off x="9008110" y="2550795"/>
            <a:ext cx="2165350" cy="2165350"/>
            <a:chOff x="9008110" y="2550795"/>
            <a:chExt cx="2165350" cy="2165350"/>
          </a:xfrm>
        </p:grpSpPr>
        <p:pic>
          <p:nvPicPr>
            <p:cNvPr id="40" name="图片 39" descr="图片包含 室内, 墙壁, 房间, 天空&#10;&#10;自动生成的说明"/>
            <p:cNvPicPr>
              <a:picLocks noChangeAspect="1"/>
            </p:cNvPicPr>
            <p:nvPr>
              <p:custDataLst>
                <p:tags r:id="rId26"/>
              </p:custDataLst>
            </p:nvPr>
          </p:nvPicPr>
          <p:blipFill rotWithShape="1">
            <a:blip r:embed="rId27" cstate="screen"/>
            <a:srcRect l="16667" r="16667"/>
            <a:stretch>
              <a:fillRect/>
            </a:stretch>
          </p:blipFill>
          <p:spPr>
            <a:xfrm>
              <a:off x="9108922" y="2654099"/>
              <a:ext cx="1963289" cy="1963289"/>
            </a:xfrm>
            <a:prstGeom prst="rect">
              <a:avLst/>
            </a:prstGeom>
          </p:spPr>
        </p:pic>
        <p:sp>
          <p:nvSpPr>
            <p:cNvPr id="32" name="矩形 31"/>
            <p:cNvSpPr/>
            <p:nvPr>
              <p:custDataLst>
                <p:tags r:id="rId28"/>
              </p:custDataLst>
            </p:nvPr>
          </p:nvSpPr>
          <p:spPr>
            <a:xfrm>
              <a:off x="9109075" y="2656205"/>
              <a:ext cx="1971040" cy="1971040"/>
            </a:xfrm>
            <a:prstGeom prst="rect">
              <a:avLst/>
            </a:prstGeom>
            <a:solidFill>
              <a:schemeClr val="accent6">
                <a:lumMod val="9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noProof="0">
                <a:ln>
                  <a:noFill/>
                </a:ln>
                <a:solidFill>
                  <a:prstClr val="white"/>
                </a:solidFill>
                <a:effectLst/>
                <a:uLnTx/>
                <a:uFillTx/>
                <a:latin typeface="YuGothic Medium" panose="020B0500000000000000" charset="-128"/>
                <a:ea typeface="YuGothic Medium" panose="020B0500000000000000" charset="-128"/>
              </a:endParaRPr>
            </a:p>
          </p:txBody>
        </p:sp>
        <p:sp>
          <p:nvSpPr>
            <p:cNvPr id="33" name="文本框 32"/>
            <p:cNvSpPr txBox="1"/>
            <p:nvPr>
              <p:custDataLst>
                <p:tags r:id="rId29"/>
              </p:custDataLst>
            </p:nvPr>
          </p:nvSpPr>
          <p:spPr>
            <a:xfrm>
              <a:off x="9339580" y="3034030"/>
              <a:ext cx="1502410" cy="1198880"/>
            </a:xfrm>
            <a:prstGeom prst="rect">
              <a:avLst/>
            </a:prstGeom>
            <a:noFill/>
          </p:spPr>
          <p:txBody>
            <a:bodyPr wrap="square" rtlCol="0">
              <a:normAutofit fontScale="800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7200" i="0" u="none" strike="noStrike" kern="1200" cap="none" spc="0" normalizeH="0" noProof="0" dirty="0">
                  <a:ln>
                    <a:noFill/>
                  </a:ln>
                  <a:solidFill>
                    <a:prstClr val="white"/>
                  </a:solidFill>
                  <a:effectLst/>
                  <a:uLnTx/>
                  <a:uFillTx/>
                  <a:latin typeface="YuGothic Medium" panose="020B0500000000000000" charset="-128"/>
                  <a:ea typeface="YuGothic Medium" panose="020B0500000000000000" charset="-128"/>
                </a:rPr>
                <a:t>04</a:t>
              </a:r>
              <a:endParaRPr kumimoji="0" lang="en-US" altLang="zh-CN" sz="7200" i="0" u="none" strike="noStrike" kern="1200" cap="none" spc="0" normalizeH="0" noProof="0" dirty="0">
                <a:ln>
                  <a:noFill/>
                </a:ln>
                <a:solidFill>
                  <a:prstClr val="white"/>
                </a:solidFill>
                <a:effectLst/>
                <a:uLnTx/>
                <a:uFillTx/>
                <a:latin typeface="YuGothic Medium" panose="020B0500000000000000" charset="-128"/>
                <a:ea typeface="YuGothic Medium" panose="020B0500000000000000" charset="-128"/>
              </a:endParaRPr>
            </a:p>
          </p:txBody>
        </p:sp>
        <p:sp>
          <p:nvSpPr>
            <p:cNvPr id="18" name="矩形 17"/>
            <p:cNvSpPr/>
            <p:nvPr>
              <p:custDataLst>
                <p:tags r:id="rId30"/>
              </p:custDataLst>
            </p:nvPr>
          </p:nvSpPr>
          <p:spPr>
            <a:xfrm>
              <a:off x="9008110" y="2550795"/>
              <a:ext cx="2165350" cy="216535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noProof="0">
                <a:ln>
                  <a:noFill/>
                </a:ln>
                <a:solidFill>
                  <a:prstClr val="white"/>
                </a:solidFill>
                <a:effectLst/>
                <a:uLnTx/>
                <a:uFillTx/>
                <a:latin typeface="YuGothic Medium" panose="020B0500000000000000" charset="-128"/>
                <a:ea typeface="YuGothic Medium" panose="020B0500000000000000" charset="-128"/>
              </a:endParaRPr>
            </a:p>
          </p:txBody>
        </p:sp>
      </p:grpSp>
    </p:spTree>
    <p:custDataLst>
      <p:tags r:id="rId31"/>
    </p:custData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custDataLst>
              <p:tags r:id="rId1"/>
            </p:custDataLst>
          </p:nvPr>
        </p:nvGrpSpPr>
        <p:grpSpPr>
          <a:xfrm>
            <a:off x="2347684" y="2195921"/>
            <a:ext cx="2165350" cy="2165350"/>
            <a:chOff x="2347684" y="2195921"/>
            <a:chExt cx="2165350" cy="2165350"/>
          </a:xfrm>
        </p:grpSpPr>
        <p:pic>
          <p:nvPicPr>
            <p:cNvPr id="27" name="图片 26" descr="图片包含 天空, 冒烟&#10;&#10;自动生成的说明"/>
            <p:cNvPicPr>
              <a:picLocks noChangeAspect="1"/>
            </p:cNvPicPr>
            <p:nvPr>
              <p:custDataLst>
                <p:tags r:id="rId2"/>
              </p:custDataLst>
            </p:nvPr>
          </p:nvPicPr>
          <p:blipFill rotWithShape="1">
            <a:blip r:embed="rId3" cstate="screen"/>
            <a:srcRect l="16667" r="16667"/>
            <a:stretch>
              <a:fillRect/>
            </a:stretch>
          </p:blipFill>
          <p:spPr>
            <a:xfrm>
              <a:off x="2464253" y="2296951"/>
              <a:ext cx="1963289" cy="1963289"/>
            </a:xfrm>
            <a:prstGeom prst="rect">
              <a:avLst/>
            </a:prstGeom>
          </p:spPr>
        </p:pic>
        <p:sp>
          <p:nvSpPr>
            <p:cNvPr id="28" name="矩形 27"/>
            <p:cNvSpPr/>
            <p:nvPr>
              <p:custDataLst>
                <p:tags r:id="rId4"/>
              </p:custDataLst>
            </p:nvPr>
          </p:nvSpPr>
          <p:spPr>
            <a:xfrm>
              <a:off x="2426424" y="2277836"/>
              <a:ext cx="2000885" cy="1971040"/>
            </a:xfrm>
            <a:prstGeom prst="rect">
              <a:avLst/>
            </a:prstGeom>
            <a:solidFill>
              <a:srgbClr val="E7D68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YuGothic Medium" panose="020B0500000000000000" charset="-128"/>
                <a:ea typeface="YuGothic Medium" panose="020B0500000000000000" charset="-128"/>
              </a:endParaRPr>
            </a:p>
          </p:txBody>
        </p:sp>
        <p:sp>
          <p:nvSpPr>
            <p:cNvPr id="29" name="矩形 28"/>
            <p:cNvSpPr/>
            <p:nvPr>
              <p:custDataLst>
                <p:tags r:id="rId5"/>
              </p:custDataLst>
            </p:nvPr>
          </p:nvSpPr>
          <p:spPr>
            <a:xfrm>
              <a:off x="2347684" y="2195921"/>
              <a:ext cx="2165350" cy="216535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YuGothic Medium" panose="020B0500000000000000" charset="-128"/>
                <a:ea typeface="YuGothic Medium" panose="020B0500000000000000" charset="-128"/>
              </a:endParaRPr>
            </a:p>
          </p:txBody>
        </p:sp>
      </p:grpSp>
      <p:sp>
        <p:nvSpPr>
          <p:cNvPr id="25" name="文本框 24"/>
          <p:cNvSpPr txBox="1"/>
          <p:nvPr userDrawn="1">
            <p:custDataLst>
              <p:tags r:id="rId6"/>
            </p:custDataLst>
          </p:nvPr>
        </p:nvSpPr>
        <p:spPr>
          <a:xfrm>
            <a:off x="2679154" y="2625181"/>
            <a:ext cx="1502410" cy="1323340"/>
          </a:xfrm>
          <a:prstGeom prst="rect">
            <a:avLst/>
          </a:prstGeom>
          <a:noFill/>
        </p:spPr>
        <p:txBody>
          <a:bodyPr wrap="square" rtlCol="0" anchor="ctr" anchorCtr="0">
            <a:normAutofit fontScale="925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0" b="1" i="0" u="none" strike="noStrike" kern="1200" cap="none" spc="0" normalizeH="0" noProof="0" dirty="0">
                <a:ln>
                  <a:noFill/>
                </a:ln>
                <a:solidFill>
                  <a:schemeClr val="bg1"/>
                </a:solidFill>
                <a:effectLst/>
                <a:uLnTx/>
                <a:uFillTx/>
                <a:latin typeface="YuGothic Medium" panose="020B0500000000000000" charset="-128"/>
                <a:ea typeface="YuGothic Medium" panose="020B0500000000000000" charset="-128"/>
              </a:rPr>
              <a:t>01</a:t>
            </a:r>
            <a:endParaRPr kumimoji="0" lang="en-US" altLang="zh-CN" sz="8000" b="1" i="0" u="none" strike="noStrike" kern="1200" cap="none" spc="0" normalizeH="0" noProof="0" dirty="0">
              <a:ln>
                <a:noFill/>
              </a:ln>
              <a:solidFill>
                <a:schemeClr val="bg1"/>
              </a:solidFill>
              <a:effectLst/>
              <a:uLnTx/>
              <a:uFillTx/>
              <a:latin typeface="YuGothic Medium" panose="020B0500000000000000" charset="-128"/>
              <a:ea typeface="YuGothic Medium" panose="020B0500000000000000" charset="-128"/>
            </a:endParaRPr>
          </a:p>
        </p:txBody>
      </p:sp>
      <p:sp>
        <p:nvSpPr>
          <p:cNvPr id="2" name="标题 1"/>
          <p:cNvSpPr>
            <a:spLocks noGrp="1"/>
          </p:cNvSpPr>
          <p:nvPr>
            <p:ph type="title"/>
            <p:custDataLst>
              <p:tags r:id="rId7"/>
            </p:custDataLst>
          </p:nvPr>
        </p:nvSpPr>
        <p:spPr>
          <a:xfrm>
            <a:off x="5533730" y="2829268"/>
            <a:ext cx="3979116" cy="916067"/>
          </a:xfrm>
        </p:spPr>
        <p:txBody>
          <a:bodyPr>
            <a:normAutofit fontScale="90000"/>
          </a:bodyPr>
          <a:lstStyle/>
          <a:p>
            <a:r>
              <a:rPr lang="en-US" altLang="zh-CN" dirty="0"/>
              <a:t>Enter title</a:t>
            </a:r>
            <a:endParaRPr lang="en-US" altLang="zh-CN" dirty="0"/>
          </a:p>
        </p:txBody>
      </p:sp>
    </p:spTree>
    <p:custDataLst>
      <p:tags r:id="rId8"/>
    </p:custDataLst>
  </p:cSld>
  <p:clrMapOvr>
    <a:masterClrMapping/>
  </p:clrMapOvr>
  <p:transition spd="med" advClick="0" advTm="0">
    <p:pull/>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Title 6"/>
          <p:cNvSpPr txBox="1"/>
          <p:nvPr userDrawn="1">
            <p:custDataLst>
              <p:tags r:id="rId1"/>
            </p:custDataLst>
          </p:nvPr>
        </p:nvSpPr>
        <p:spPr>
          <a:xfrm>
            <a:off x="608664" y="5202435"/>
            <a:ext cx="10973399" cy="1043940"/>
          </a:xfrm>
          <a:prstGeom prst="rect">
            <a:avLst/>
          </a:prstGeom>
          <a:noFill/>
          <a:ln w="3175">
            <a:noFill/>
            <a:prstDash val="dash"/>
          </a:ln>
        </p:spPr>
        <p:txBody>
          <a:bodyPr wrap="square" lIns="90170" tIns="46990" rIns="90170" bIns="4699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ysClr val="windowText" lastClr="000000"/>
                </a:solidFill>
                <a:effectLst/>
                <a:latin typeface="+mj-lt"/>
                <a:ea typeface="+mn-ea"/>
                <a:cs typeface="Segoe UI" panose="020B0502040204020203" pitchFamily="34" charset="0"/>
              </a:defRPr>
            </a:lvl1pPr>
          </a:lstStyle>
          <a:p>
            <a:pPr algn="just">
              <a:lnSpc>
                <a:spcPct val="130000"/>
              </a:lnSpc>
              <a:spcAft>
                <a:spcPts val="800"/>
              </a:spcAft>
            </a:pPr>
            <a:r>
              <a:rPr lang="en-US" altLang="zh-CN" sz="1800" spc="50">
                <a:ln w="3175">
                  <a:noFill/>
                  <a:prstDash val="dash"/>
                </a:ln>
                <a:solidFill>
                  <a:schemeClr val="tx1">
                    <a:lumMod val="85000"/>
                    <a:lumOff val="15000"/>
                  </a:schemeClr>
                </a:solidFill>
                <a:latin typeface="YuGothic Medium" panose="020B0500000000000000" charset="-128"/>
                <a:ea typeface="YuGothic Medium" panose="020B0500000000000000" charset="-128"/>
                <a:cs typeface="Arial" panose="020B0604020202090204" pitchFamily="34" charset="0"/>
              </a:rPr>
              <a:t>Click here to add the text, the text is the extraction of your thought, please try to explain your point of view as succinctly as possible.</a:t>
            </a:r>
            <a:endParaRPr lang="en-US" altLang="zh-CN" sz="1800" spc="50">
              <a:ln w="3175">
                <a:noFill/>
                <a:prstDash val="dash"/>
              </a:ln>
              <a:solidFill>
                <a:schemeClr val="tx1">
                  <a:lumMod val="85000"/>
                  <a:lumOff val="15000"/>
                </a:schemeClr>
              </a:solidFill>
              <a:latin typeface="YuGothic Medium" panose="020B0500000000000000" charset="-128"/>
              <a:ea typeface="YuGothic Medium" panose="020B0500000000000000" charset="-128"/>
              <a:cs typeface="Arial" panose="020B0604020202090204" pitchFamily="34" charset="0"/>
            </a:endParaRPr>
          </a:p>
        </p:txBody>
      </p:sp>
      <p:sp>
        <p:nvSpPr>
          <p:cNvPr id="7" name="Title 6"/>
          <p:cNvSpPr txBox="1"/>
          <p:nvPr userDrawn="1">
            <p:custDataLst>
              <p:tags r:id="rId2"/>
            </p:custDataLst>
          </p:nvPr>
        </p:nvSpPr>
        <p:spPr>
          <a:xfrm>
            <a:off x="609299" y="4486088"/>
            <a:ext cx="10973399" cy="565147"/>
          </a:xfrm>
          <a:prstGeom prst="rect">
            <a:avLst/>
          </a:prstGeom>
          <a:noFill/>
          <a:ln w="3175">
            <a:noFill/>
            <a:prstDash val="dash"/>
          </a:ln>
        </p:spPr>
        <p:txBody>
          <a:bodyPr wrap="square" lIns="90170" tIns="46990" rIns="90170" bIns="46990" anchor="t" anchorCtr="0">
            <a:normAutofit fontScale="77500"/>
          </a:bodyPr>
          <a:lstStyle>
            <a:lvl1pPr algn="l" defTabSz="913765" rtl="0" eaLnBrk="1" latinLnBrk="0" hangingPunct="1">
              <a:lnSpc>
                <a:spcPct val="90000"/>
              </a:lnSpc>
              <a:spcBef>
                <a:spcPct val="0"/>
              </a:spcBef>
              <a:buNone/>
              <a:defRPr lang="en-US" sz="2745" b="0" kern="1200" cap="none" spc="-49" baseline="0" dirty="0" smtClean="0">
                <a:ln w="3175">
                  <a:noFill/>
                </a:ln>
                <a:solidFill>
                  <a:sysClr val="windowText" lastClr="000000"/>
                </a:solidFill>
                <a:effectLst/>
                <a:latin typeface="+mj-lt"/>
                <a:ea typeface="+mn-ea"/>
                <a:cs typeface="Segoe UI" panose="020B0502040204020203" pitchFamily="34" charset="0"/>
              </a:defRPr>
            </a:lvl1pPr>
          </a:lstStyle>
          <a:p>
            <a:pPr>
              <a:lnSpc>
                <a:spcPct val="100000"/>
              </a:lnSpc>
              <a:spcAft>
                <a:spcPts val="800"/>
              </a:spcAft>
              <a:defRPr/>
            </a:pPr>
            <a:r>
              <a:rPr lang="en-US" altLang="zh-CN" sz="3200" spc="300">
                <a:ln w="3175">
                  <a:noFill/>
                  <a:prstDash val="dash"/>
                </a:ln>
                <a:solidFill>
                  <a:schemeClr val="tx1">
                    <a:lumMod val="85000"/>
                    <a:lumOff val="15000"/>
                  </a:schemeClr>
                </a:solidFill>
                <a:latin typeface="YuGothic Medium" panose="020B0500000000000000" charset="-128"/>
                <a:ea typeface="YuGothic Medium" panose="020B0500000000000000" charset="-128"/>
                <a:cs typeface="Arial" panose="020B0604020202090204" pitchFamily="34" charset="0"/>
              </a:rPr>
              <a:t>Click here to add the title</a:t>
            </a:r>
            <a:endParaRPr lang="en-US" altLang="zh-CN" sz="3200" spc="300">
              <a:ln w="3175">
                <a:noFill/>
                <a:prstDash val="dash"/>
              </a:ln>
              <a:solidFill>
                <a:schemeClr val="tx1">
                  <a:lumMod val="85000"/>
                  <a:lumOff val="15000"/>
                </a:schemeClr>
              </a:solidFill>
              <a:latin typeface="YuGothic Medium" panose="020B0500000000000000" charset="-128"/>
              <a:ea typeface="YuGothic Medium" panose="020B0500000000000000" charset="-128"/>
              <a:cs typeface="Arial" panose="020B0604020202090204" pitchFamily="34" charset="0"/>
            </a:endParaRPr>
          </a:p>
        </p:txBody>
      </p:sp>
      <p:pic>
        <p:nvPicPr>
          <p:cNvPr id="4" name="图片 3" descr="C:\Users\Kingsoft\Desktop\图片库\简约盆栽\botanical-cactus-cactus-plant-403571.jpgbotanical-cactus-cactus-plant-403571"/>
          <p:cNvPicPr>
            <a:picLocks noChangeAspect="1"/>
          </p:cNvPicPr>
          <p:nvPr>
            <p:custDataLst>
              <p:tags r:id="rId3"/>
            </p:custDataLst>
          </p:nvPr>
        </p:nvPicPr>
        <p:blipFill rotWithShape="1">
          <a:blip r:embed="rId4"/>
          <a:srcRect t="17108" b="33016"/>
          <a:stretch>
            <a:fillRect/>
          </a:stretch>
        </p:blipFill>
        <p:spPr>
          <a:xfrm>
            <a:off x="609298" y="611626"/>
            <a:ext cx="10970099" cy="3647662"/>
          </a:xfrm>
          <a:prstGeom prst="rect">
            <a:avLst/>
          </a:prstGeom>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p:txBody>
          <a:bodyPr>
            <a:normAutofit/>
          </a:bodyPr>
          <a:lstStyle/>
          <a:p>
            <a:r>
              <a:rPr lang="en-US" altLang="zh-CN"/>
              <a:t>Click here to add the title</a:t>
            </a:r>
            <a:endParaRPr lang="en-US" altLang="zh-CN"/>
          </a:p>
        </p:txBody>
      </p:sp>
      <p:sp>
        <p:nvSpPr>
          <p:cNvPr id="4" name="内容占位符 3"/>
          <p:cNvSpPr>
            <a:spLocks noGrp="1"/>
          </p:cNvSpPr>
          <p:nvPr>
            <p:ph sz="quarter" idx="13"/>
            <p:custDataLst>
              <p:tags r:id="rId2"/>
            </p:custDataLst>
          </p:nvPr>
        </p:nvSpPr>
        <p:spPr/>
        <p:txBody>
          <a:bodyPr>
            <a:normAutofit fontScale="92500" lnSpcReduction="20000"/>
          </a:bodyPr>
          <a:lstStyle/>
          <a:p>
            <a:pPr marL="0" indent="0">
              <a:buNone/>
            </a:pPr>
            <a:r>
              <a:rPr lang="en-US" altLang="zh-CN" dirty="0"/>
              <a:t>Click here to add the text, the text is the extraction of your thought, please try to explain your point of view as succinctly as possible. Your text has been concise and well-written, but the information is inextricably inextricable and needs to be expressed in more words; but please refine the essence of your thought as much as possible, and express your views appropriately, often with twice the result with half the effort.</a:t>
            </a:r>
            <a:endParaRPr lang="en-US" altLang="zh-CN" dirty="0"/>
          </a:p>
          <a:p>
            <a:pPr marL="0" indent="0">
              <a:buNone/>
            </a:pPr>
            <a:r>
              <a:rPr lang="en-US" altLang="zh-CN" dirty="0"/>
              <a:t>Click here to add the text, the text is the extraction of your thought, please try to explain your point of view as succinctly as possible. Your text has been concise and well-written, but the information is inextricably inextricable and needs to be expressed in more words; but please refine the essence of your thought as much as possible, and express your views appropriately, often with twice the result with half the effort.</a:t>
            </a:r>
            <a:endParaRPr lang="en-US" altLang="zh-CN" dirty="0"/>
          </a:p>
        </p:txBody>
      </p:sp>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p:txBody>
          <a:bodyPr>
            <a:normAutofit fontScale="90000"/>
          </a:bodyPr>
          <a:lstStyle/>
          <a:p>
            <a:r>
              <a:rPr lang="en-US" altLang="zh-CN"/>
              <a:t>Click here to add the title</a:t>
            </a:r>
            <a:endParaRPr lang="en-US" altLang="zh-CN"/>
          </a:p>
        </p:txBody>
      </p:sp>
      <p:sp>
        <p:nvSpPr>
          <p:cNvPr id="5" name="文本占位符 4"/>
          <p:cNvSpPr>
            <a:spLocks noGrp="1"/>
          </p:cNvSpPr>
          <p:nvPr>
            <p:ph type="body" sz="quarter" idx="13"/>
            <p:custDataLst>
              <p:tags r:id="rId2"/>
            </p:custDataLst>
          </p:nvPr>
        </p:nvSpPr>
        <p:spPr/>
        <p:txBody>
          <a:bodyPr>
            <a:normAutofit fontScale="92500" lnSpcReduction="20000"/>
          </a:bodyPr>
          <a:lstStyle/>
          <a:p>
            <a:pPr marL="0" indent="0">
              <a:buNone/>
            </a:pPr>
            <a:r>
              <a:rPr lang="en-US" altLang="zh-CN" dirty="0"/>
              <a:t>Click here to add the text, the text is the extraction of your thought, please try to explain your point of view as succinctly as possible.</a:t>
            </a:r>
            <a:endParaRPr lang="en-US" altLang="zh-CN" dirty="0"/>
          </a:p>
          <a:p>
            <a:pPr marL="0" indent="0">
              <a:buNone/>
            </a:pPr>
            <a:r>
              <a:rPr lang="en-US" altLang="zh-CN" dirty="0"/>
              <a:t>Your text has been concise and well-written, but the information is inextricably inextricable and needs to be expressed in more words; but please refine the essence of your thought as much as possible, and express your views appropriately, often with twice the result with half the effort.</a:t>
            </a:r>
            <a:endParaRPr lang="en-US" altLang="zh-CN" dirty="0"/>
          </a:p>
        </p:txBody>
      </p:sp>
      <p:pic>
        <p:nvPicPr>
          <p:cNvPr id="9" name="内容占位符 8" descr="图片1"/>
          <p:cNvPicPr>
            <a:picLocks noGrp="1" noChangeAspect="1"/>
          </p:cNvPicPr>
          <p:nvPr>
            <p:ph sz="quarter" idx="14"/>
            <p:custDataLst>
              <p:tags r:id="rId3"/>
            </p:custDataLst>
          </p:nvPr>
        </p:nvPicPr>
        <p:blipFill>
          <a:blip r:embed="rId4"/>
          <a:stretch>
            <a:fillRect/>
          </a:stretch>
        </p:blipFill>
        <p:spPr>
          <a:xfrm>
            <a:off x="5102225" y="770255"/>
            <a:ext cx="6476365" cy="5087620"/>
          </a:xfrm>
          <a:prstGeom prst="rect">
            <a:avLst/>
          </a:prstGeom>
        </p:spPr>
      </p:pic>
    </p:spTree>
    <p:custDataLst>
      <p:tags r:id="rId5"/>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标题 4"/>
          <p:cNvSpPr>
            <a:spLocks noGrp="1"/>
          </p:cNvSpPr>
          <p:nvPr>
            <p:ph type="title"/>
            <p:custDataLst>
              <p:tags r:id="rId1"/>
            </p:custDataLst>
          </p:nvPr>
        </p:nvSpPr>
        <p:spPr/>
        <p:txBody>
          <a:bodyPr>
            <a:normAutofit fontScale="90000"/>
          </a:bodyPr>
          <a:lstStyle/>
          <a:p>
            <a:r>
              <a:rPr lang="en-US" altLang="zh-CN"/>
              <a:t>Click here to add the title</a:t>
            </a:r>
            <a:endParaRPr lang="en-US" altLang="zh-CN"/>
          </a:p>
        </p:txBody>
      </p:sp>
      <p:sp>
        <p:nvSpPr>
          <p:cNvPr id="6" name="文本占位符 5"/>
          <p:cNvSpPr>
            <a:spLocks noGrp="1"/>
          </p:cNvSpPr>
          <p:nvPr>
            <p:ph type="body" sz="quarter" idx="13"/>
            <p:custDataLst>
              <p:tags r:id="rId2"/>
            </p:custDataLst>
          </p:nvPr>
        </p:nvSpPr>
        <p:spPr/>
        <p:txBody>
          <a:bodyPr/>
          <a:lstStyle/>
          <a:p>
            <a:pPr marL="0" indent="0">
              <a:buNone/>
            </a:pPr>
            <a:r>
              <a:rPr lang="en-US" altLang="zh-CN"/>
              <a:t>Click here to add the text, the text is the extraction of your thought, please try to explain your point of view as succinctly as possible.</a:t>
            </a:r>
            <a:endParaRPr lang="en-US" altLang="zh-CN"/>
          </a:p>
        </p:txBody>
      </p:sp>
      <p:pic>
        <p:nvPicPr>
          <p:cNvPr id="3" name="内容占位符 2" descr="图片2"/>
          <p:cNvPicPr>
            <a:picLocks noGrp="1" noChangeAspect="1"/>
          </p:cNvPicPr>
          <p:nvPr>
            <p:ph sz="quarter" idx="14"/>
            <p:custDataLst>
              <p:tags r:id="rId3"/>
            </p:custDataLst>
          </p:nvPr>
        </p:nvPicPr>
        <p:blipFill>
          <a:blip r:embed="rId4"/>
          <a:stretch>
            <a:fillRect/>
          </a:stretch>
        </p:blipFill>
        <p:spPr>
          <a:xfrm>
            <a:off x="614045" y="2807970"/>
            <a:ext cx="10962005" cy="3430905"/>
          </a:xfrm>
          <a:prstGeom prst="rect">
            <a:avLst/>
          </a:prstGeom>
        </p:spPr>
      </p:pic>
    </p:spTree>
    <p:custDataLst>
      <p:tags r:id="rId5"/>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i*1"/>
  <p:tag name="KSO_WM_UNIT_LAYERLEVEL" val="1"/>
  <p:tag name="KSO_WM_TAG_VERSION" val="1.0"/>
  <p:tag name="KSO_WM_BEAUTIFY_FLAG" val="#wm#"/>
  <p:tag name="KSO_WM_UNIT_SUBTYPE" val="q"/>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3"/>
  <p:tag name="KSO_WM_UNIT_LAYERLEVEL" val="1"/>
  <p:tag name="KSO_WM_TAG_VERSION" val="1.0"/>
  <p:tag name="KSO_WM_BEAUTIFY_FLAG" val="#wm#"/>
  <p:tag name="KSO_WM_UNIT_TYPE" val="i"/>
  <p:tag name="KSO_WM_UNIT_INDEX" val="3"/>
  <p:tag name="KSO_WM_SLIDE_BACKGROUND_TYPE" val="bottomTop"/>
  <p:tag name="KSO_WM_SLIDE_BK_DARK_LIGHT" val="2"/>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 name="KSO_WM_SLIDE_BACKGROUND_TYPE" val="navigation"/>
  <p:tag name="KSO_WM_SLIDE_BK_DARK_LIGHT" val="2"/>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SLIDE_BACKGROUND_TYPE" val="navigation"/>
  <p:tag name="KSO_WM_SLIDE_BK_DARK_LIGHT" val="2"/>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2"/>
  <p:tag name="KSO_WM_UNIT_LAYERLEVEL" val="1"/>
  <p:tag name="KSO_WM_TAG_VERSION" val="1.0"/>
  <p:tag name="KSO_WM_BEAUTIFY_FLAG" val="#wm#"/>
  <p:tag name="KSO_WM_UNIT_TYPE" val="i"/>
  <p:tag name="KSO_WM_UNIT_INDEX" val="2"/>
  <p:tag name="KSO_WM_SLIDE_BACKGROUND_TYPE" val="navigation"/>
  <p:tag name="KSO_WM_SLIDE_BK_DARK_LIGHT" val="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3"/>
  <p:tag name="KSO_WM_UNIT_LAYERLEVEL" val="1"/>
  <p:tag name="KSO_WM_TAG_VERSION" val="1.0"/>
  <p:tag name="KSO_WM_BEAUTIFY_FLAG" val="#wm#"/>
  <p:tag name="KSO_WM_UNIT_TYPE" val="i"/>
  <p:tag name="KSO_WM_UNIT_INDEX" val="3"/>
  <p:tag name="KSO_WM_SLIDE_BACKGROUND_TYPE" val="navigation"/>
  <p:tag name="KSO_WM_SLIDE_BK_DARK_LIGHT" val="2"/>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 name="KSO_WM_SLIDE_BACKGROUND_TYPE" val="belt"/>
  <p:tag name="KSO_WM_SLIDE_BK_DARK_LIGHT" val="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SLIDE_BACKGROUND_TYPE" val="belt"/>
  <p:tag name="KSO_WM_SLIDE_BK_DARK_LIGHT" val="2"/>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2"/>
  <p:tag name="KSO_WM_UNIT_LAYERLEVEL" val="1"/>
  <p:tag name="KSO_WM_TAG_VERSION" val="1.0"/>
  <p:tag name="KSO_WM_BEAUTIFY_FLAG" val="#wm#"/>
  <p:tag name="KSO_WM_UNIT_TYPE" val="i"/>
  <p:tag name="KSO_WM_UNIT_INDEX" val="2"/>
  <p:tag name="KSO_WM_SLIDE_BACKGROUND_TYPE" val="belt"/>
  <p:tag name="KSO_WM_SLIDE_BK_DARK_LIGHT" val="2"/>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3"/>
  <p:tag name="KSO_WM_UNIT_LAYERLEVEL" val="1"/>
  <p:tag name="KSO_WM_TAG_VERSION" val="1.0"/>
  <p:tag name="KSO_WM_BEAUTIFY_FLAG" val="#wm#"/>
  <p:tag name="KSO_WM_UNIT_TYPE" val="i"/>
  <p:tag name="KSO_WM_UNIT_INDEX" val="3"/>
  <p:tag name="KSO_WM_SLIDE_BACKGROUND_TYPE" val="belt"/>
  <p:tag name="KSO_WM_SLIDE_BK_DARK_LIGHT" val="2"/>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4"/>
  <p:tag name="KSO_WM_UNIT_LAYERLEVEL" val="1"/>
  <p:tag name="KSO_WM_TAG_VERSION" val="1.0"/>
  <p:tag name="KSO_WM_BEAUTIFY_FLAG" val="#wm#"/>
  <p:tag name="KSO_WM_UNIT_TYPE" val="i"/>
  <p:tag name="KSO_WM_UNIT_INDEX" val="4"/>
  <p:tag name="KSO_WM_SLIDE_BACKGROUND_TYPE" val="belt"/>
  <p:tag name="KSO_WM_SLIDE_BK_DARK_LIGHT" val="2"/>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5"/>
  <p:tag name="KSO_WM_UNIT_LAYERLEVEL" val="1"/>
  <p:tag name="KSO_WM_TAG_VERSION" val="1.0"/>
  <p:tag name="KSO_WM_BEAUTIFY_FLAG" val="#wm#"/>
  <p:tag name="KSO_WM_UNIT_TYPE" val="i"/>
  <p:tag name="KSO_WM_UNIT_INDEX" val="5"/>
  <p:tag name="KSO_WM_SLIDE_BACKGROUND_TYPE" val="belt"/>
  <p:tag name="KSO_WM_SLIDE_BK_DARK_LIGHT" val="2"/>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683"/>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683"/>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5.xml><?xml version="1.0" encoding="utf-8"?>
<p:tagLst xmlns:p="http://schemas.openxmlformats.org/presentationml/2006/main">
  <p:tag name="KSO_WM_TEMPLATE_SUBCATEGORY" val="0"/>
  <p:tag name="KSO_WM_TEMPLATE_COLOR_TYPE" val="1"/>
  <p:tag name="KSO_WM_TEMPLATE_THUMBS_INDEX" val="1、4、5、6、7、8、9、10、11、12、13"/>
  <p:tag name="KSO_WM_TAG_VERSION" val="1.0"/>
  <p:tag name="KSO_WM_BEAUTIFY_FLAG" val="#wm#"/>
  <p:tag name="KSO_WM_TEMPLATE_CATEGORY" val="custom"/>
  <p:tag name="KSO_WM_TEMPLATE_INDEX" val="20202683"/>
  <p:tag name="KSO_WM_TEMPLATE_MASTER_TYPE" val="1"/>
  <p:tag name="KSO_WM_TEMPLATE_MASTER_THUMB_INDEX" val="18"/>
</p:tagLst>
</file>

<file path=ppt/tags/tag136.xml><?xml version="1.0" encoding="utf-8"?>
<p:tagLst xmlns:p="http://schemas.openxmlformats.org/presentationml/2006/main">
  <p:tag name="KSO_WM_UNIT_ISCONTENTSTITLE" val="0"/>
  <p:tag name="KSO_WM_UNIT_NOCLEAR" val="0"/>
  <p:tag name="KSO_WM_UNIT_VALUE" val="18"/>
  <p:tag name="KSO_WM_UNIT_HIGHLIGHT" val="0"/>
  <p:tag name="KSO_WM_UNIT_COMPATIBLE" val="0"/>
  <p:tag name="KSO_WM_UNIT_DIAGRAM_ISNUMVISUAL" val="0"/>
  <p:tag name="KSO_WM_UNIT_DIAGRAM_ISREFERUNIT" val="0"/>
  <p:tag name="KSO_WM_UNIT_TYPE" val="b"/>
  <p:tag name="KSO_WM_UNIT_INDEX" val="2"/>
  <p:tag name="KSO_WM_UNIT_ID" val="custom20202683_1*b*2"/>
  <p:tag name="KSO_WM_TEMPLATE_CATEGORY" val="custom"/>
  <p:tag name="KSO_WM_TEMPLATE_INDEX" val="20202683"/>
  <p:tag name="KSO_WM_UNIT_LAYERLEVEL" val="1"/>
  <p:tag name="KSO_WM_TAG_VERSION" val="1.0"/>
  <p:tag name="KSO_WM_BEAUTIFY_FLAG" val="#wm#"/>
  <p:tag name="KSO_WM_UNIT_PRESET_TEXT" val="Click here to add a subtitle"/>
</p:tagLst>
</file>

<file path=ppt/tags/tag137.xml><?xml version="1.0" encoding="utf-8"?>
<p:tagLst xmlns:p="http://schemas.openxmlformats.org/presentationml/2006/main">
  <p:tag name="KSO_WM_TEMPLATE_THUMBS_INDEX" val="1、4、5、6、7、8、9、10、11、12、13"/>
  <p:tag name="KSO_WM_SLIDE_ID" val="custom20202683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EMPLATE_MASTER_THUMB_INDEX" val="12"/>
  <p:tag name="KSO_WM_TAG_VERSION" val="1.0"/>
  <p:tag name="KSO_WM_BEAUTIFY_FLAG" val="#wm#"/>
  <p:tag name="KSO_WM_TEMPLATE_CATEGORY" val="custom"/>
  <p:tag name="KSO_WM_TEMPLATE_INDEX" val="20202683"/>
  <p:tag name="KSO_WM_SLIDE_LAYOUT" val="a_b"/>
  <p:tag name="KSO_WM_SLIDE_LAYOUT_CNT" val="1_2"/>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2*i*1"/>
  <p:tag name="KSO_WM_TEMPLATE_CATEGORY" val="custom"/>
  <p:tag name="KSO_WM_TEMPLATE_INDEX" val="20202683"/>
  <p:tag name="KSO_WM_UNIT_LAYERLEVEL" val="1"/>
  <p:tag name="KSO_WM_TAG_VERSION" val="1.0"/>
  <p:tag name="KSO_WM_BEAUTIFY_FLAG" val="#wm#"/>
  <p:tag name="KSO_WM_DIAGRAM_GROUP_CODE" val="l1-1"/>
  <p:tag name="KSO_WM_UNIT_TYPE" val="i"/>
  <p:tag name="KSO_WM_UNIT_INDEX" val="1"/>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2*a*1"/>
  <p:tag name="KSO_WM_TEMPLATE_CATEGORY" val="custom"/>
  <p:tag name="KSO_WM_TEMPLATE_INDEX" val="20202683"/>
  <p:tag name="KSO_WM_UNIT_LAYERLEVEL" val="1"/>
  <p:tag name="KSO_WM_TAG_VERSION" val="1.0"/>
  <p:tag name="KSO_WM_BEAUTIFY_FLAG" val="#wm#"/>
  <p:tag name="KSO_WM_UNIT_ISCONTENTSTITLE" val="1"/>
  <p:tag name="KSO_WM_UNIT_NOCLEAR" val="0"/>
  <p:tag name="KSO_WM_UNIT_VALUE" val="2"/>
  <p:tag name="KSO_WM_DIAGRAM_GROUP_CODE" val="l1-1"/>
  <p:tag name="KSO_WM_UNIT_TYPE" val="a"/>
  <p:tag name="KSO_WM_UNIT_INDEX" val="1"/>
  <p:tag name="KSO_WM_UNIT_PRESET_TEXT" val="CONTENTS"/>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2*l_h_a*1_1_1"/>
  <p:tag name="KSO_WM_TEMPLATE_CATEGORY" val="custom"/>
  <p:tag name="KSO_WM_TEMPLATE_INDEX" val="20202683"/>
  <p:tag name="KSO_WM_UNIT_LAYERLEVEL" val="1_1_1"/>
  <p:tag name="KSO_WM_TAG_VERSION" val="1.0"/>
  <p:tag name="KSO_WM_BEAUTIFY_FLAG" val="#wm#"/>
  <p:tag name="KSO_WM_UNIT_ISCONTENTSTITLE" val="0"/>
  <p:tag name="KSO_WM_UNIT_NOCLEAR" val="0"/>
  <p:tag name="KSO_WM_UNIT_VALUE" val="13"/>
  <p:tag name="KSO_WM_DIAGRAM_GROUP_CODE" val="l1-1"/>
  <p:tag name="KSO_WM_UNIT_TYPE" val="l_h_a"/>
  <p:tag name="KSO_WM_UNIT_INDEX" val="1_1_1"/>
  <p:tag name="KSO_WM_UNIT_PRESET_TEXT" val="Click here to add to the title"/>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2*l_h_a*1_2_1"/>
  <p:tag name="KSO_WM_TEMPLATE_CATEGORY" val="custom"/>
  <p:tag name="KSO_WM_TEMPLATE_INDEX" val="20202683"/>
  <p:tag name="KSO_WM_UNIT_LAYERLEVEL" val="1_1_1"/>
  <p:tag name="KSO_WM_TAG_VERSION" val="1.0"/>
  <p:tag name="KSO_WM_BEAUTIFY_FLAG" val="#wm#"/>
  <p:tag name="KSO_WM_UNIT_ISCONTENTSTITLE" val="0"/>
  <p:tag name="KSO_WM_UNIT_NOCLEAR" val="0"/>
  <p:tag name="KSO_WM_UNIT_VALUE" val="13"/>
  <p:tag name="KSO_WM_DIAGRAM_GROUP_CODE" val="l1-1"/>
  <p:tag name="KSO_WM_UNIT_TYPE" val="l_h_a"/>
  <p:tag name="KSO_WM_UNIT_INDEX" val="1_2_1"/>
  <p:tag name="KSO_WM_UNIT_PRESET_TEXT" val="Click here to add to the title"/>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custom20202683_2*i*2"/>
  <p:tag name="KSO_WM_TEMPLATE_CATEGORY" val="custom"/>
  <p:tag name="KSO_WM_TEMPLATE_INDEX" val="20202683"/>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2*l_h_i*1_1_2"/>
  <p:tag name="KSO_WM_TEMPLATE_CATEGORY" val="custom"/>
  <p:tag name="KSO_WM_TEMPLATE_INDEX" val="20202683"/>
  <p:tag name="KSO_WM_UNIT_LAYERLEVEL" val="1_1_1"/>
  <p:tag name="KSO_WM_TAG_VERSION" val="1.0"/>
  <p:tag name="KSO_WM_BEAUTIFY_FLAG" val="#wm#"/>
  <p:tag name="KSO_WM_DIAGRAM_GROUP_CODE" val="l1-1"/>
  <p:tag name="KSO_WM_UNIT_TYPE" val="l_h_i"/>
  <p:tag name="KSO_WM_UNIT_INDEX" val="1_1_2"/>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2*l_h_i*1_1_3"/>
  <p:tag name="KSO_WM_TEMPLATE_CATEGORY" val="custom"/>
  <p:tag name="KSO_WM_TEMPLATE_INDEX" val="20202683"/>
  <p:tag name="KSO_WM_UNIT_LAYERLEVEL" val="1_1_1"/>
  <p:tag name="KSO_WM_TAG_VERSION" val="1.0"/>
  <p:tag name="KSO_WM_BEAUTIFY_FLAG" val="#wm#"/>
  <p:tag name="KSO_WM_DIAGRAM_GROUP_CODE" val="l1-1"/>
  <p:tag name="KSO_WM_UNIT_TYPE" val="l_h_i"/>
  <p:tag name="KSO_WM_UNIT_INDEX" val="1_1_3"/>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2*l_h_i*1_1_1"/>
  <p:tag name="KSO_WM_TEMPLATE_CATEGORY" val="custom"/>
  <p:tag name="KSO_WM_TEMPLATE_INDEX" val="20202683"/>
  <p:tag name="KSO_WM_UNIT_LAYERLEVEL" val="1_1_1"/>
  <p:tag name="KSO_WM_TAG_VERSION" val="1.0"/>
  <p:tag name="KSO_WM_BEAUTIFY_FLAG" val="#wm#"/>
  <p:tag name="KSO_WM_DIAGRAM_GROUP_CODE" val="l1-1"/>
  <p:tag name="KSO_WM_UNIT_TYPE" val="l_h_i"/>
  <p:tag name="KSO_WM_UNIT_INDEX" val="1_1_1"/>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2*l_h_i*1_1_4"/>
  <p:tag name="KSO_WM_TEMPLATE_CATEGORY" val="custom"/>
  <p:tag name="KSO_WM_TEMPLATE_INDEX" val="20202683"/>
  <p:tag name="KSO_WM_UNIT_LAYERLEVEL" val="1_1_1"/>
  <p:tag name="KSO_WM_TAG_VERSION" val="1.0"/>
  <p:tag name="KSO_WM_BEAUTIFY_FLAG" val="#wm#"/>
  <p:tag name="KSO_WM_DIAGRAM_GROUP_CODE" val="l1-1"/>
  <p:tag name="KSO_WM_UNIT_TYPE" val="l_h_i"/>
  <p:tag name="KSO_WM_UNIT_INDEX" val="1_1_4"/>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3"/>
  <p:tag name="KSO_WM_UNIT_ID" val="custom20202683_2*i*3"/>
  <p:tag name="KSO_WM_TEMPLATE_CATEGORY" val="custom"/>
  <p:tag name="KSO_WM_TEMPLATE_INDEX" val="20202683"/>
  <p:tag name="KSO_WM_UNIT_LAYERLEVEL" val="1"/>
  <p:tag name="KSO_WM_TAG_VERSION" val="1.0"/>
  <p:tag name="KSO_WM_BEAUTIFY_FLAG" val="#w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2*l_h_i*1_2_2"/>
  <p:tag name="KSO_WM_TEMPLATE_CATEGORY" val="custom"/>
  <p:tag name="KSO_WM_TEMPLATE_INDEX" val="20202683"/>
  <p:tag name="KSO_WM_UNIT_LAYERLEVEL" val="1_1_1"/>
  <p:tag name="KSO_WM_TAG_VERSION" val="1.0"/>
  <p:tag name="KSO_WM_BEAUTIFY_FLAG" val="#wm#"/>
  <p:tag name="KSO_WM_DIAGRAM_GROUP_CODE" val="l1-1"/>
  <p:tag name="KSO_WM_UNIT_TYPE" val="l_h_i"/>
  <p:tag name="KSO_WM_UNIT_INDEX" val="1_2_2"/>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2*l_h_i*1_2_3"/>
  <p:tag name="KSO_WM_TEMPLATE_CATEGORY" val="custom"/>
  <p:tag name="KSO_WM_TEMPLATE_INDEX" val="20202683"/>
  <p:tag name="KSO_WM_UNIT_LAYERLEVEL" val="1_1_1"/>
  <p:tag name="KSO_WM_TAG_VERSION" val="1.0"/>
  <p:tag name="KSO_WM_BEAUTIFY_FLAG" val="#wm#"/>
  <p:tag name="KSO_WM_DIAGRAM_GROUP_CODE" val="l1-1"/>
  <p:tag name="KSO_WM_UNIT_TYPE" val="l_h_i"/>
  <p:tag name="KSO_WM_UNIT_INDEX" val="1_2_3"/>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2*l_h_i*1_2_1"/>
  <p:tag name="KSO_WM_TEMPLATE_CATEGORY" val="custom"/>
  <p:tag name="KSO_WM_TEMPLATE_INDEX" val="20202683"/>
  <p:tag name="KSO_WM_UNIT_LAYERLEVEL" val="1_1_1"/>
  <p:tag name="KSO_WM_TAG_VERSION" val="1.0"/>
  <p:tag name="KSO_WM_BEAUTIFY_FLAG" val="#wm#"/>
  <p:tag name="KSO_WM_DIAGRAM_GROUP_CODE" val="l1-1"/>
  <p:tag name="KSO_WM_UNIT_TYPE" val="l_h_i"/>
  <p:tag name="KSO_WM_UNIT_INDEX" val="1_2_1"/>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2*l_h_i*1_2_4"/>
  <p:tag name="KSO_WM_TEMPLATE_CATEGORY" val="custom"/>
  <p:tag name="KSO_WM_TEMPLATE_INDEX" val="20202683"/>
  <p:tag name="KSO_WM_UNIT_LAYERLEVEL" val="1_1_1"/>
  <p:tag name="KSO_WM_TAG_VERSION" val="1.0"/>
  <p:tag name="KSO_WM_BEAUTIFY_FLAG" val="#wm#"/>
  <p:tag name="KSO_WM_DIAGRAM_GROUP_CODE" val="l1-1"/>
  <p:tag name="KSO_WM_UNIT_TYPE" val="l_h_i"/>
  <p:tag name="KSO_WM_UNIT_INDEX" val="1_2_4"/>
</p:tagLst>
</file>

<file path=ppt/tags/tag152.xml><?xml version="1.0" encoding="utf-8"?>
<p:tagLst xmlns:p="http://schemas.openxmlformats.org/presentationml/2006/main">
  <p:tag name="KSO_WM_SLIDE_ID" val="custom20202683_2"/>
  <p:tag name="KSO_WM_TEMPLATE_SUBCATEGORY" val="0"/>
  <p:tag name="KSO_WM_TEMPLATE_MASTER_TYPE" val="1"/>
  <p:tag name="KSO_WM_TEMPLATE_COLOR_TYPE" val="1"/>
  <p:tag name="KSO_WM_SLIDE_TYPE" val="contents"/>
  <p:tag name="KSO_WM_SLIDE_SUBTYPE" val="diag"/>
  <p:tag name="KSO_WM_SLIDE_ITEM_CNT" val="2"/>
  <p:tag name="KSO_WM_SLIDE_INDEX" val="2"/>
  <p:tag name="KSO_WM_DIAGRAM_GROUP_CODE" val="l1-1"/>
  <p:tag name="KSO_WM_SLIDE_DIAGTYPE" val="l"/>
  <p:tag name="KSO_WM_TAG_VERSION" val="1.0"/>
  <p:tag name="KSO_WM_BEAUTIFY_FLAG" val="#wm#"/>
  <p:tag name="KSO_WM_TEMPLATE_CATEGORY" val="custom"/>
  <p:tag name="KSO_WM_TEMPLATE_INDEX" val="20202683"/>
  <p:tag name="KSO_WM_SLIDE_LAYOUT" val="a_l"/>
  <p:tag name="KSO_WM_SLIDE_LAYOUT_CNT" val="1_1"/>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3*i*1"/>
  <p:tag name="KSO_WM_TEMPLATE_CATEGORY" val="custom"/>
  <p:tag name="KSO_WM_TEMPLATE_INDEX" val="20202683"/>
  <p:tag name="KSO_WM_UNIT_LAYERLEVEL" val="1"/>
  <p:tag name="KSO_WM_TAG_VERSION" val="1.0"/>
  <p:tag name="KSO_WM_BEAUTIFY_FLAG" val="#wm#"/>
  <p:tag name="KSO_WM_DIAGRAM_GROUP_CODE" val="l1-1"/>
  <p:tag name="KSO_WM_UNIT_TYPE" val="i"/>
  <p:tag name="KSO_WM_UNIT_INDEX" val="1"/>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3*a*1"/>
  <p:tag name="KSO_WM_TEMPLATE_CATEGORY" val="custom"/>
  <p:tag name="KSO_WM_TEMPLATE_INDEX" val="20202683"/>
  <p:tag name="KSO_WM_UNIT_LAYERLEVEL" val="1"/>
  <p:tag name="KSO_WM_TAG_VERSION" val="1.0"/>
  <p:tag name="KSO_WM_BEAUTIFY_FLAG" val="#wm#"/>
  <p:tag name="KSO_WM_UNIT_ISCONTENTSTITLE" val="1"/>
  <p:tag name="KSO_WM_UNIT_NOCLEAR" val="0"/>
  <p:tag name="KSO_WM_UNIT_VALUE" val="2"/>
  <p:tag name="KSO_WM_DIAGRAM_GROUP_CODE" val="l1-1"/>
  <p:tag name="KSO_WM_UNIT_TYPE" val="a"/>
  <p:tag name="KSO_WM_UNIT_INDEX" val="1"/>
  <p:tag name="KSO_WM_UNIT_PRESET_TEXT" val="CONTENTS"/>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3*l_h_a*1_1_1"/>
  <p:tag name="KSO_WM_TEMPLATE_CATEGORY" val="custom"/>
  <p:tag name="KSO_WM_TEMPLATE_INDEX" val="20202683"/>
  <p:tag name="KSO_WM_UNIT_LAYERLEVEL" val="1_1_1"/>
  <p:tag name="KSO_WM_TAG_VERSION" val="1.0"/>
  <p:tag name="KSO_WM_BEAUTIFY_FLAG" val="#wm#"/>
  <p:tag name="KSO_WM_UNIT_ISCONTENTSTITLE" val="0"/>
  <p:tag name="KSO_WM_UNIT_NOCLEAR" val="0"/>
  <p:tag name="KSO_WM_UNIT_VALUE" val="13"/>
  <p:tag name="KSO_WM_DIAGRAM_GROUP_CODE" val="l1-1"/>
  <p:tag name="KSO_WM_UNIT_TYPE" val="l_h_a"/>
  <p:tag name="KSO_WM_UNIT_INDEX" val="1_1_1"/>
  <p:tag name="KSO_WM_UNIT_PRESET_TEXT" val="Click here to add to the title"/>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3*l_h_a*1_2_1"/>
  <p:tag name="KSO_WM_TEMPLATE_CATEGORY" val="custom"/>
  <p:tag name="KSO_WM_TEMPLATE_INDEX" val="20202683"/>
  <p:tag name="KSO_WM_UNIT_LAYERLEVEL" val="1_1_1"/>
  <p:tag name="KSO_WM_TAG_VERSION" val="1.0"/>
  <p:tag name="KSO_WM_BEAUTIFY_FLAG" val="#wm#"/>
  <p:tag name="KSO_WM_UNIT_ISCONTENTSTITLE" val="0"/>
  <p:tag name="KSO_WM_UNIT_NOCLEAR" val="0"/>
  <p:tag name="KSO_WM_UNIT_VALUE" val="13"/>
  <p:tag name="KSO_WM_DIAGRAM_GROUP_CODE" val="l1-1"/>
  <p:tag name="KSO_WM_UNIT_TYPE" val="l_h_a"/>
  <p:tag name="KSO_WM_UNIT_INDEX" val="1_2_1"/>
  <p:tag name="KSO_WM_UNIT_PRESET_TEXT" val="Click here to add to the title"/>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3*l_h_a*1_3_1"/>
  <p:tag name="KSO_WM_TEMPLATE_CATEGORY" val="custom"/>
  <p:tag name="KSO_WM_TEMPLATE_INDEX" val="20202683"/>
  <p:tag name="KSO_WM_UNIT_LAYERLEVEL" val="1_1_1"/>
  <p:tag name="KSO_WM_TAG_VERSION" val="1.0"/>
  <p:tag name="KSO_WM_BEAUTIFY_FLAG" val="#wm#"/>
  <p:tag name="KSO_WM_UNIT_ISCONTENTSTITLE" val="0"/>
  <p:tag name="KSO_WM_UNIT_NOCLEAR" val="0"/>
  <p:tag name="KSO_WM_UNIT_VALUE" val="13"/>
  <p:tag name="KSO_WM_DIAGRAM_GROUP_CODE" val="l1-1"/>
  <p:tag name="KSO_WM_UNIT_TYPE" val="l_h_a"/>
  <p:tag name="KSO_WM_UNIT_INDEX" val="1_3_1"/>
  <p:tag name="KSO_WM_UNIT_PRESET_TEXT" val="Click here to add to the title"/>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custom20202683_3*i*2"/>
  <p:tag name="KSO_WM_TEMPLATE_CATEGORY" val="custom"/>
  <p:tag name="KSO_WM_TEMPLATE_INDEX" val="20202683"/>
  <p:tag name="KSO_WM_UNIT_LAYERLEVEL" val="1"/>
  <p:tag name="KSO_WM_TAG_VERSION" val="1.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3*l_h_i*1_1_2"/>
  <p:tag name="KSO_WM_TEMPLATE_CATEGORY" val="custom"/>
  <p:tag name="KSO_WM_TEMPLATE_INDEX" val="20202683"/>
  <p:tag name="KSO_WM_UNIT_LAYERLEVEL" val="1_1_1"/>
  <p:tag name="KSO_WM_TAG_VERSION" val="1.0"/>
  <p:tag name="KSO_WM_BEAUTIFY_FLAG" val="#wm#"/>
  <p:tag name="KSO_WM_DIAGRAM_GROUP_CODE" val="l1-1"/>
  <p:tag name="KSO_WM_UNIT_TYPE" val="l_h_i"/>
  <p:tag name="KSO_WM_UNIT_INDEX" val="1_1_2"/>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3*l_h_i*1_1_3"/>
  <p:tag name="KSO_WM_TEMPLATE_CATEGORY" val="custom"/>
  <p:tag name="KSO_WM_TEMPLATE_INDEX" val="20202683"/>
  <p:tag name="KSO_WM_UNIT_LAYERLEVEL" val="1_1_1"/>
  <p:tag name="KSO_WM_TAG_VERSION" val="1.0"/>
  <p:tag name="KSO_WM_BEAUTIFY_FLAG" val="#wm#"/>
  <p:tag name="KSO_WM_DIAGRAM_GROUP_CODE" val="l1-1"/>
  <p:tag name="KSO_WM_UNIT_TYPE" val="l_h_i"/>
  <p:tag name="KSO_WM_UNIT_INDEX" val="1_1_3"/>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3*l_h_i*1_1_1"/>
  <p:tag name="KSO_WM_TEMPLATE_CATEGORY" val="custom"/>
  <p:tag name="KSO_WM_TEMPLATE_INDEX" val="20202683"/>
  <p:tag name="KSO_WM_UNIT_LAYERLEVEL" val="1_1_1"/>
  <p:tag name="KSO_WM_TAG_VERSION" val="1.0"/>
  <p:tag name="KSO_WM_BEAUTIFY_FLAG" val="#wm#"/>
  <p:tag name="KSO_WM_DIAGRAM_GROUP_CODE" val="l1-1"/>
  <p:tag name="KSO_WM_UNIT_TYPE" val="l_h_i"/>
  <p:tag name="KSO_WM_UNIT_INDEX" val="1_1_1"/>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3*l_h_i*1_1_4"/>
  <p:tag name="KSO_WM_TEMPLATE_CATEGORY" val="custom"/>
  <p:tag name="KSO_WM_TEMPLATE_INDEX" val="20202683"/>
  <p:tag name="KSO_WM_UNIT_LAYERLEVEL" val="1_1_1"/>
  <p:tag name="KSO_WM_TAG_VERSION" val="1.0"/>
  <p:tag name="KSO_WM_BEAUTIFY_FLAG" val="#wm#"/>
  <p:tag name="KSO_WM_DIAGRAM_GROUP_CODE" val="l1-1"/>
  <p:tag name="KSO_WM_UNIT_TYPE" val="l_h_i"/>
  <p:tag name="KSO_WM_UNIT_INDEX" val="1_1_4"/>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3"/>
  <p:tag name="KSO_WM_UNIT_ID" val="custom20202683_3*i*3"/>
  <p:tag name="KSO_WM_TEMPLATE_CATEGORY" val="custom"/>
  <p:tag name="KSO_WM_TEMPLATE_INDEX" val="20202683"/>
  <p:tag name="KSO_WM_UNIT_LAYERLEVEL" val="1"/>
  <p:tag name="KSO_WM_TAG_VERSION" val="1.0"/>
  <p:tag name="KSO_WM_BEAUTIFY_FLAG" val="#wm#"/>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3*l_h_i*1_2_2"/>
  <p:tag name="KSO_WM_TEMPLATE_CATEGORY" val="custom"/>
  <p:tag name="KSO_WM_TEMPLATE_INDEX" val="20202683"/>
  <p:tag name="KSO_WM_UNIT_LAYERLEVEL" val="1_1_1"/>
  <p:tag name="KSO_WM_TAG_VERSION" val="1.0"/>
  <p:tag name="KSO_WM_BEAUTIFY_FLAG" val="#wm#"/>
  <p:tag name="KSO_WM_DIAGRAM_GROUP_CODE" val="l1-1"/>
  <p:tag name="KSO_WM_UNIT_TYPE" val="l_h_i"/>
  <p:tag name="KSO_WM_UNIT_INDEX" val="1_2_2"/>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3*l_h_i*1_2_3"/>
  <p:tag name="KSO_WM_TEMPLATE_CATEGORY" val="custom"/>
  <p:tag name="KSO_WM_TEMPLATE_INDEX" val="20202683"/>
  <p:tag name="KSO_WM_UNIT_LAYERLEVEL" val="1_1_1"/>
  <p:tag name="KSO_WM_TAG_VERSION" val="1.0"/>
  <p:tag name="KSO_WM_BEAUTIFY_FLAG" val="#wm#"/>
  <p:tag name="KSO_WM_DIAGRAM_GROUP_CODE" val="l1-1"/>
  <p:tag name="KSO_WM_UNIT_TYPE" val="l_h_i"/>
  <p:tag name="KSO_WM_UNIT_INDEX" val="1_2_3"/>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3*l_h_i*1_2_1"/>
  <p:tag name="KSO_WM_TEMPLATE_CATEGORY" val="custom"/>
  <p:tag name="KSO_WM_TEMPLATE_INDEX" val="20202683"/>
  <p:tag name="KSO_WM_UNIT_LAYERLEVEL" val="1_1_1"/>
  <p:tag name="KSO_WM_TAG_VERSION" val="1.0"/>
  <p:tag name="KSO_WM_BEAUTIFY_FLAG" val="#wm#"/>
  <p:tag name="KSO_WM_DIAGRAM_GROUP_CODE" val="l1-1"/>
  <p:tag name="KSO_WM_UNIT_TYPE" val="l_h_i"/>
  <p:tag name="KSO_WM_UNIT_INDEX" val="1_2_1"/>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3*l_h_i*1_2_4"/>
  <p:tag name="KSO_WM_TEMPLATE_CATEGORY" val="custom"/>
  <p:tag name="KSO_WM_TEMPLATE_INDEX" val="20202683"/>
  <p:tag name="KSO_WM_UNIT_LAYERLEVEL" val="1_1_1"/>
  <p:tag name="KSO_WM_TAG_VERSION" val="1.0"/>
  <p:tag name="KSO_WM_BEAUTIFY_FLAG" val="#wm#"/>
  <p:tag name="KSO_WM_DIAGRAM_GROUP_CODE" val="l1-1"/>
  <p:tag name="KSO_WM_UNIT_TYPE" val="l_h_i"/>
  <p:tag name="KSO_WM_UNIT_INDEX" val="1_2_4"/>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4"/>
  <p:tag name="KSO_WM_UNIT_ID" val="custom20202683_3*i*4"/>
  <p:tag name="KSO_WM_TEMPLATE_CATEGORY" val="custom"/>
  <p:tag name="KSO_WM_TEMPLATE_INDEX" val="20202683"/>
  <p:tag name="KSO_WM_UNIT_LAYERLEVEL" val="1"/>
  <p:tag name="KSO_WM_TAG_VERSION" val="1.0"/>
  <p:tag name="KSO_WM_BEAUTIFY_FLAG" val="#wm#"/>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3*l_h_i*1_3_2"/>
  <p:tag name="KSO_WM_TEMPLATE_CATEGORY" val="custom"/>
  <p:tag name="KSO_WM_TEMPLATE_INDEX" val="20202683"/>
  <p:tag name="KSO_WM_UNIT_LAYERLEVEL" val="1_1_1"/>
  <p:tag name="KSO_WM_TAG_VERSION" val="1.0"/>
  <p:tag name="KSO_WM_BEAUTIFY_FLAG" val="#wm#"/>
  <p:tag name="KSO_WM_DIAGRAM_GROUP_CODE" val="l1-1"/>
  <p:tag name="KSO_WM_UNIT_TYPE" val="l_h_i"/>
  <p:tag name="KSO_WM_UNIT_INDEX" val="1_3_2"/>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3*l_h_i*1_3_3"/>
  <p:tag name="KSO_WM_TEMPLATE_CATEGORY" val="custom"/>
  <p:tag name="KSO_WM_TEMPLATE_INDEX" val="20202683"/>
  <p:tag name="KSO_WM_UNIT_LAYERLEVEL" val="1_1_1"/>
  <p:tag name="KSO_WM_TAG_VERSION" val="1.0"/>
  <p:tag name="KSO_WM_BEAUTIFY_FLAG" val="#wm#"/>
  <p:tag name="KSO_WM_DIAGRAM_GROUP_CODE" val="l1-1"/>
  <p:tag name="KSO_WM_UNIT_TYPE" val="l_h_i"/>
  <p:tag name="KSO_WM_UNIT_INDEX" val="1_3_3"/>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3*l_h_i*1_3_1"/>
  <p:tag name="KSO_WM_TEMPLATE_CATEGORY" val="custom"/>
  <p:tag name="KSO_WM_TEMPLATE_INDEX" val="20202683"/>
  <p:tag name="KSO_WM_UNIT_LAYERLEVEL" val="1_1_1"/>
  <p:tag name="KSO_WM_TAG_VERSION" val="1.0"/>
  <p:tag name="KSO_WM_BEAUTIFY_FLAG" val="#wm#"/>
  <p:tag name="KSO_WM_DIAGRAM_GROUP_CODE" val="l1-1"/>
  <p:tag name="KSO_WM_UNIT_TYPE" val="l_h_i"/>
  <p:tag name="KSO_WM_UNIT_INDEX" val="1_3_1"/>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3*l_h_i*1_2_5"/>
  <p:tag name="KSO_WM_TEMPLATE_CATEGORY" val="custom"/>
  <p:tag name="KSO_WM_TEMPLATE_INDEX" val="20202683"/>
  <p:tag name="KSO_WM_UNIT_LAYERLEVEL" val="1_1_1"/>
  <p:tag name="KSO_WM_TAG_VERSION" val="1.0"/>
  <p:tag name="KSO_WM_BEAUTIFY_FLAG" val="#wm#"/>
  <p:tag name="KSO_WM_DIAGRAM_GROUP_CODE" val="l1-1"/>
  <p:tag name="KSO_WM_UNIT_TYPE" val="l_h_i"/>
  <p:tag name="KSO_WM_UNIT_INDEX" val="1_2_5"/>
</p:tagLst>
</file>

<file path=ppt/tags/tag173.xml><?xml version="1.0" encoding="utf-8"?>
<p:tagLst xmlns:p="http://schemas.openxmlformats.org/presentationml/2006/main">
  <p:tag name="KSO_WM_SLIDE_ID" val="custom20202683_3"/>
  <p:tag name="KSO_WM_TEMPLATE_SUBCATEGORY" val="0"/>
  <p:tag name="KSO_WM_TEMPLATE_MASTER_TYPE" val="1"/>
  <p:tag name="KSO_WM_TEMPLATE_COLOR_TYPE" val="1"/>
  <p:tag name="KSO_WM_SLIDE_TYPE" val="contents"/>
  <p:tag name="KSO_WM_SLIDE_SUBTYPE" val="diag"/>
  <p:tag name="KSO_WM_SLIDE_ITEM_CNT" val="3"/>
  <p:tag name="KSO_WM_SLIDE_INDEX" val="3"/>
  <p:tag name="KSO_WM_DIAGRAM_GROUP_CODE" val="l1-1"/>
  <p:tag name="KSO_WM_SLIDE_DIAGTYPE" val="l"/>
  <p:tag name="KSO_WM_TAG_VERSION" val="1.0"/>
  <p:tag name="KSO_WM_BEAUTIFY_FLAG" val="#wm#"/>
  <p:tag name="KSO_WM_TEMPLATE_CATEGORY" val="custom"/>
  <p:tag name="KSO_WM_TEMPLATE_INDEX" val="20202683"/>
  <p:tag name="KSO_WM_SLIDE_LAYOUT" val="a_l"/>
  <p:tag name="KSO_WM_SLIDE_LAYOUT_CNT" val="1_1"/>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4*i*1"/>
  <p:tag name="KSO_WM_TEMPLATE_CATEGORY" val="custom"/>
  <p:tag name="KSO_WM_TEMPLATE_INDEX" val="20202683"/>
  <p:tag name="KSO_WM_UNIT_LAYERLEVEL" val="1"/>
  <p:tag name="KSO_WM_TAG_VERSION" val="1.0"/>
  <p:tag name="KSO_WM_BEAUTIFY_FLAG" val="#wm#"/>
  <p:tag name="KSO_WM_DIAGRAM_GROUP_CODE" val="l1-1"/>
  <p:tag name="KSO_WM_UNIT_TYPE" val="i"/>
  <p:tag name="KSO_WM_UNIT_INDEX" val="1"/>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4*l_h_a*1_1_1"/>
  <p:tag name="KSO_WM_TEMPLATE_CATEGORY" val="custom"/>
  <p:tag name="KSO_WM_TEMPLATE_INDEX" val="20202683"/>
  <p:tag name="KSO_WM_UNIT_LAYERLEVEL" val="1_1_1"/>
  <p:tag name="KSO_WM_TAG_VERSION" val="1.0"/>
  <p:tag name="KSO_WM_BEAUTIFY_FLAG" val="#wm#"/>
  <p:tag name="KSO_WM_UNIT_ISCONTENTSTITLE" val="0"/>
  <p:tag name="KSO_WM_UNIT_NOCLEAR" val="0"/>
  <p:tag name="KSO_WM_UNIT_VALUE" val="13"/>
  <p:tag name="KSO_WM_DIAGRAM_GROUP_CODE" val="l1-1"/>
  <p:tag name="KSO_WM_UNIT_TYPE" val="l_h_a"/>
  <p:tag name="KSO_WM_UNIT_INDEX" val="1_1_1"/>
  <p:tag name="KSO_WM_UNIT_PRESET_TEXT" val="Click here to add to the title"/>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4*l_h_a*1_2_1"/>
  <p:tag name="KSO_WM_TEMPLATE_CATEGORY" val="custom"/>
  <p:tag name="KSO_WM_TEMPLATE_INDEX" val="20202683"/>
  <p:tag name="KSO_WM_UNIT_LAYERLEVEL" val="1_1_1"/>
  <p:tag name="KSO_WM_TAG_VERSION" val="1.0"/>
  <p:tag name="KSO_WM_BEAUTIFY_FLAG" val="#wm#"/>
  <p:tag name="KSO_WM_UNIT_ISCONTENTSTITLE" val="0"/>
  <p:tag name="KSO_WM_UNIT_NOCLEAR" val="0"/>
  <p:tag name="KSO_WM_UNIT_VALUE" val="13"/>
  <p:tag name="KSO_WM_DIAGRAM_GROUP_CODE" val="l1-1"/>
  <p:tag name="KSO_WM_UNIT_TYPE" val="l_h_a"/>
  <p:tag name="KSO_WM_UNIT_INDEX" val="1_2_1"/>
  <p:tag name="KSO_WM_UNIT_PRESET_TEXT" val="Click here to add to the title"/>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4*l_h_a*1_3_1"/>
  <p:tag name="KSO_WM_TEMPLATE_CATEGORY" val="custom"/>
  <p:tag name="KSO_WM_TEMPLATE_INDEX" val="20202683"/>
  <p:tag name="KSO_WM_UNIT_LAYERLEVEL" val="1_1_1"/>
  <p:tag name="KSO_WM_TAG_VERSION" val="1.0"/>
  <p:tag name="KSO_WM_BEAUTIFY_FLAG" val="#wm#"/>
  <p:tag name="KSO_WM_UNIT_ISCONTENTSTITLE" val="0"/>
  <p:tag name="KSO_WM_UNIT_NOCLEAR" val="0"/>
  <p:tag name="KSO_WM_UNIT_VALUE" val="13"/>
  <p:tag name="KSO_WM_DIAGRAM_GROUP_CODE" val="l1-1"/>
  <p:tag name="KSO_WM_UNIT_TYPE" val="l_h_a"/>
  <p:tag name="KSO_WM_UNIT_INDEX" val="1_3_1"/>
  <p:tag name="KSO_WM_UNIT_PRESET_TEXT" val="Click here to add to the title"/>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4*l_h_a*1_4_1"/>
  <p:tag name="KSO_WM_TEMPLATE_CATEGORY" val="custom"/>
  <p:tag name="KSO_WM_TEMPLATE_INDEX" val="20202683"/>
  <p:tag name="KSO_WM_UNIT_LAYERLEVEL" val="1_1_1"/>
  <p:tag name="KSO_WM_TAG_VERSION" val="1.0"/>
  <p:tag name="KSO_WM_BEAUTIFY_FLAG" val="#wm#"/>
  <p:tag name="KSO_WM_UNIT_ISCONTENTSTITLE" val="0"/>
  <p:tag name="KSO_WM_UNIT_NOCLEAR" val="0"/>
  <p:tag name="KSO_WM_UNIT_VALUE" val="13"/>
  <p:tag name="KSO_WM_DIAGRAM_GROUP_CODE" val="l1-1"/>
  <p:tag name="KSO_WM_UNIT_TYPE" val="l_h_a"/>
  <p:tag name="KSO_WM_UNIT_INDEX" val="1_4_1"/>
  <p:tag name="KSO_WM_UNIT_PRESET_TEXT" val="Click here to add to the title"/>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4*a*1"/>
  <p:tag name="KSO_WM_TEMPLATE_CATEGORY" val="custom"/>
  <p:tag name="KSO_WM_TEMPLATE_INDEX" val="20202683"/>
  <p:tag name="KSO_WM_UNIT_LAYERLEVEL" val="1"/>
  <p:tag name="KSO_WM_TAG_VERSION" val="1.0"/>
  <p:tag name="KSO_WM_BEAUTIFY_FLAG" val="#wm#"/>
  <p:tag name="KSO_WM_UNIT_ISCONTENTSTITLE" val="1"/>
  <p:tag name="KSO_WM_UNIT_NOCLEAR" val="0"/>
  <p:tag name="KSO_WM_UNIT_VALUE" val="2"/>
  <p:tag name="KSO_WM_DIAGRAM_GROUP_CODE" val="l1-1"/>
  <p:tag name="KSO_WM_UNIT_TYPE" val="a"/>
  <p:tag name="KSO_WM_UNIT_INDEX" val="1"/>
  <p:tag name="KSO_WM_UNIT_PRESET_TEXT" val="CONTENTS"/>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custom20202683_4*i*2"/>
  <p:tag name="KSO_WM_TEMPLATE_CATEGORY" val="custom"/>
  <p:tag name="KSO_WM_TEMPLATE_INDEX" val="20202683"/>
  <p:tag name="KSO_WM_UNIT_LAYERLEVEL" val="1"/>
  <p:tag name="KSO_WM_TAG_VERSION" val="1.0"/>
  <p:tag name="KSO_WM_BEAUTIFY_FLAG" val="#wm#"/>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4*l_h_i*1_1_2"/>
  <p:tag name="KSO_WM_TEMPLATE_CATEGORY" val="custom"/>
  <p:tag name="KSO_WM_TEMPLATE_INDEX" val="20202683"/>
  <p:tag name="KSO_WM_UNIT_LAYERLEVEL" val="1_1_1"/>
  <p:tag name="KSO_WM_TAG_VERSION" val="1.0"/>
  <p:tag name="KSO_WM_BEAUTIFY_FLAG" val="#wm#"/>
  <p:tag name="KSO_WM_DIAGRAM_GROUP_CODE" val="l1-1"/>
  <p:tag name="KSO_WM_UNIT_TYPE" val="l_h_i"/>
  <p:tag name="KSO_WM_UNIT_INDEX" val="1_1_2"/>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4*l_h_i*1_1_3"/>
  <p:tag name="KSO_WM_TEMPLATE_CATEGORY" val="custom"/>
  <p:tag name="KSO_WM_TEMPLATE_INDEX" val="20202683"/>
  <p:tag name="KSO_WM_UNIT_LAYERLEVEL" val="1_1_1"/>
  <p:tag name="KSO_WM_TAG_VERSION" val="1.0"/>
  <p:tag name="KSO_WM_BEAUTIFY_FLAG" val="#wm#"/>
  <p:tag name="KSO_WM_DIAGRAM_GROUP_CODE" val="l1-1"/>
  <p:tag name="KSO_WM_UNIT_TYPE" val="l_h_i"/>
  <p:tag name="KSO_WM_UNIT_INDEX" val="1_1_3"/>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4*l_h_i*1_1_1"/>
  <p:tag name="KSO_WM_TEMPLATE_CATEGORY" val="custom"/>
  <p:tag name="KSO_WM_TEMPLATE_INDEX" val="20202683"/>
  <p:tag name="KSO_WM_UNIT_LAYERLEVEL" val="1_1_1"/>
  <p:tag name="KSO_WM_TAG_VERSION" val="1.0"/>
  <p:tag name="KSO_WM_BEAUTIFY_FLAG" val="#wm#"/>
  <p:tag name="KSO_WM_DIAGRAM_GROUP_CODE" val="l1-1"/>
  <p:tag name="KSO_WM_UNIT_TYPE" val="l_h_i"/>
  <p:tag name="KSO_WM_UNIT_INDEX" val="1_1_1"/>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4*l_h_i*1_1_4"/>
  <p:tag name="KSO_WM_TEMPLATE_CATEGORY" val="custom"/>
  <p:tag name="KSO_WM_TEMPLATE_INDEX" val="20202683"/>
  <p:tag name="KSO_WM_UNIT_LAYERLEVEL" val="1_1_1"/>
  <p:tag name="KSO_WM_TAG_VERSION" val="1.0"/>
  <p:tag name="KSO_WM_BEAUTIFY_FLAG" val="#wm#"/>
  <p:tag name="KSO_WM_DIAGRAM_GROUP_CODE" val="l1-1"/>
  <p:tag name="KSO_WM_UNIT_TYPE" val="l_h_i"/>
  <p:tag name="KSO_WM_UNIT_INDEX" val="1_1_4"/>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3"/>
  <p:tag name="KSO_WM_UNIT_ID" val="custom20202683_4*i*3"/>
  <p:tag name="KSO_WM_TEMPLATE_CATEGORY" val="custom"/>
  <p:tag name="KSO_WM_TEMPLATE_INDEX" val="20202683"/>
  <p:tag name="KSO_WM_UNIT_LAYERLEVEL" val="1"/>
  <p:tag name="KSO_WM_TAG_VERSION" val="1.0"/>
  <p:tag name="KSO_WM_BEAUTIFY_FLAG" val="#wm#"/>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4*l_h_i*1_2_2"/>
  <p:tag name="KSO_WM_TEMPLATE_CATEGORY" val="custom"/>
  <p:tag name="KSO_WM_TEMPLATE_INDEX" val="20202683"/>
  <p:tag name="KSO_WM_UNIT_LAYERLEVEL" val="1_1_1"/>
  <p:tag name="KSO_WM_TAG_VERSION" val="1.0"/>
  <p:tag name="KSO_WM_BEAUTIFY_FLAG" val="#wm#"/>
  <p:tag name="KSO_WM_DIAGRAM_GROUP_CODE" val="l1-1"/>
  <p:tag name="KSO_WM_UNIT_TYPE" val="l_h_i"/>
  <p:tag name="KSO_WM_UNIT_INDEX" val="1_2_2"/>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4*l_h_i*1_2_3"/>
  <p:tag name="KSO_WM_TEMPLATE_CATEGORY" val="custom"/>
  <p:tag name="KSO_WM_TEMPLATE_INDEX" val="20202683"/>
  <p:tag name="KSO_WM_UNIT_LAYERLEVEL" val="1_1_1"/>
  <p:tag name="KSO_WM_TAG_VERSION" val="1.0"/>
  <p:tag name="KSO_WM_BEAUTIFY_FLAG" val="#wm#"/>
  <p:tag name="KSO_WM_DIAGRAM_GROUP_CODE" val="l1-1"/>
  <p:tag name="KSO_WM_UNIT_TYPE" val="l_h_i"/>
  <p:tag name="KSO_WM_UNIT_INDEX" val="1_2_3"/>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4*l_h_i*1_2_1"/>
  <p:tag name="KSO_WM_TEMPLATE_CATEGORY" val="custom"/>
  <p:tag name="KSO_WM_TEMPLATE_INDEX" val="20202683"/>
  <p:tag name="KSO_WM_UNIT_LAYERLEVEL" val="1_1_1"/>
  <p:tag name="KSO_WM_TAG_VERSION" val="1.0"/>
  <p:tag name="KSO_WM_BEAUTIFY_FLAG" val="#wm#"/>
  <p:tag name="KSO_WM_DIAGRAM_GROUP_CODE" val="l1-1"/>
  <p:tag name="KSO_WM_UNIT_TYPE" val="l_h_i"/>
  <p:tag name="KSO_WM_UNIT_INDEX" val="1_2_1"/>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4*l_h_i*1_2_4"/>
  <p:tag name="KSO_WM_TEMPLATE_CATEGORY" val="custom"/>
  <p:tag name="KSO_WM_TEMPLATE_INDEX" val="20202683"/>
  <p:tag name="KSO_WM_UNIT_LAYERLEVEL" val="1_1_1"/>
  <p:tag name="KSO_WM_TAG_VERSION" val="1.0"/>
  <p:tag name="KSO_WM_BEAUTIFY_FLAG" val="#wm#"/>
  <p:tag name="KSO_WM_DIAGRAM_GROUP_CODE" val="l1-1"/>
  <p:tag name="KSO_WM_UNIT_TYPE" val="l_h_i"/>
  <p:tag name="KSO_WM_UNIT_INDEX" val="1_2_4"/>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4"/>
  <p:tag name="KSO_WM_UNIT_ID" val="custom20202683_4*i*4"/>
  <p:tag name="KSO_WM_TEMPLATE_CATEGORY" val="custom"/>
  <p:tag name="KSO_WM_TEMPLATE_INDEX" val="20202683"/>
  <p:tag name="KSO_WM_UNIT_LAYERLEVEL" val="1"/>
  <p:tag name="KSO_WM_TAG_VERSION" val="1.0"/>
  <p:tag name="KSO_WM_BEAUTIFY_FLAG" val="#wm#"/>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4*l_h_i*1_3_2"/>
  <p:tag name="KSO_WM_TEMPLATE_CATEGORY" val="custom"/>
  <p:tag name="KSO_WM_TEMPLATE_INDEX" val="20202683"/>
  <p:tag name="KSO_WM_UNIT_LAYERLEVEL" val="1_1_1"/>
  <p:tag name="KSO_WM_TAG_VERSION" val="1.0"/>
  <p:tag name="KSO_WM_BEAUTIFY_FLAG" val="#wm#"/>
  <p:tag name="KSO_WM_DIAGRAM_GROUP_CODE" val="l1-1"/>
  <p:tag name="KSO_WM_UNIT_TYPE" val="l_h_i"/>
  <p:tag name="KSO_WM_UNIT_INDEX" val="1_3_2"/>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4*l_h_i*1_3_3"/>
  <p:tag name="KSO_WM_TEMPLATE_CATEGORY" val="custom"/>
  <p:tag name="KSO_WM_TEMPLATE_INDEX" val="20202683"/>
  <p:tag name="KSO_WM_UNIT_LAYERLEVEL" val="1_1_1"/>
  <p:tag name="KSO_WM_TAG_VERSION" val="1.0"/>
  <p:tag name="KSO_WM_BEAUTIFY_FLAG" val="#wm#"/>
  <p:tag name="KSO_WM_DIAGRAM_GROUP_CODE" val="l1-1"/>
  <p:tag name="KSO_WM_UNIT_TYPE" val="l_h_i"/>
  <p:tag name="KSO_WM_UNIT_INDEX" val="1_3_3"/>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4*l_h_i*1_3_1"/>
  <p:tag name="KSO_WM_TEMPLATE_CATEGORY" val="custom"/>
  <p:tag name="KSO_WM_TEMPLATE_INDEX" val="20202683"/>
  <p:tag name="KSO_WM_UNIT_LAYERLEVEL" val="1_1_1"/>
  <p:tag name="KSO_WM_TAG_VERSION" val="1.0"/>
  <p:tag name="KSO_WM_BEAUTIFY_FLAG" val="#wm#"/>
  <p:tag name="KSO_WM_DIAGRAM_GROUP_CODE" val="l1-1"/>
  <p:tag name="KSO_WM_UNIT_TYPE" val="l_h_i"/>
  <p:tag name="KSO_WM_UNIT_INDEX" val="1_3_1"/>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4*l_h_i*1_2_5"/>
  <p:tag name="KSO_WM_TEMPLATE_CATEGORY" val="custom"/>
  <p:tag name="KSO_WM_TEMPLATE_INDEX" val="20202683"/>
  <p:tag name="KSO_WM_UNIT_LAYERLEVEL" val="1_1_1"/>
  <p:tag name="KSO_WM_TAG_VERSION" val="1.0"/>
  <p:tag name="KSO_WM_BEAUTIFY_FLAG" val="#wm#"/>
  <p:tag name="KSO_WM_DIAGRAM_GROUP_CODE" val="l1-1"/>
  <p:tag name="KSO_WM_UNIT_TYPE" val="l_h_i"/>
  <p:tag name="KSO_WM_UNIT_INDEX" val="1_2_5"/>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5"/>
  <p:tag name="KSO_WM_UNIT_ID" val="custom20202683_4*i*5"/>
  <p:tag name="KSO_WM_TEMPLATE_CATEGORY" val="custom"/>
  <p:tag name="KSO_WM_TEMPLATE_INDEX" val="20202683"/>
  <p:tag name="KSO_WM_UNIT_LAYERLEVEL" val="1"/>
  <p:tag name="KSO_WM_TAG_VERSION" val="1.0"/>
  <p:tag name="KSO_WM_BEAUTIFY_FLAG" val="#wm#"/>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4*l_h_i*1_4_2"/>
  <p:tag name="KSO_WM_TEMPLATE_CATEGORY" val="custom"/>
  <p:tag name="KSO_WM_TEMPLATE_INDEX" val="20202683"/>
  <p:tag name="KSO_WM_UNIT_LAYERLEVEL" val="1_1_1"/>
  <p:tag name="KSO_WM_TAG_VERSION" val="1.0"/>
  <p:tag name="KSO_WM_BEAUTIFY_FLAG" val="#wm#"/>
  <p:tag name="KSO_WM_DIAGRAM_GROUP_CODE" val="l1-1"/>
  <p:tag name="KSO_WM_UNIT_TYPE" val="l_h_i"/>
  <p:tag name="KSO_WM_UNIT_INDEX" val="1_4_2"/>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4*l_h_i*1_4_3"/>
  <p:tag name="KSO_WM_TEMPLATE_CATEGORY" val="custom"/>
  <p:tag name="KSO_WM_TEMPLATE_INDEX" val="20202683"/>
  <p:tag name="KSO_WM_UNIT_LAYERLEVEL" val="1_1_1"/>
  <p:tag name="KSO_WM_TAG_VERSION" val="1.0"/>
  <p:tag name="KSO_WM_BEAUTIFY_FLAG" val="#wm#"/>
  <p:tag name="KSO_WM_DIAGRAM_GROUP_CODE" val="l1-1"/>
  <p:tag name="KSO_WM_UNIT_TYPE" val="l_h_i"/>
  <p:tag name="KSO_WM_UNIT_INDEX" val="1_4_3"/>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4*l_h_i*1_4_1"/>
  <p:tag name="KSO_WM_TEMPLATE_CATEGORY" val="custom"/>
  <p:tag name="KSO_WM_TEMPLATE_INDEX" val="20202683"/>
  <p:tag name="KSO_WM_UNIT_LAYERLEVEL" val="1_1_1"/>
  <p:tag name="KSO_WM_TAG_VERSION" val="1.0"/>
  <p:tag name="KSO_WM_BEAUTIFY_FLAG" val="#wm#"/>
  <p:tag name="KSO_WM_DIAGRAM_GROUP_CODE" val="l1-1"/>
  <p:tag name="KSO_WM_UNIT_TYPE" val="l_h_i"/>
  <p:tag name="KSO_WM_UNIT_INDEX" val="1_4_1"/>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4*l_h_i*1_4_4"/>
  <p:tag name="KSO_WM_TEMPLATE_CATEGORY" val="custom"/>
  <p:tag name="KSO_WM_TEMPLATE_INDEX" val="20202683"/>
  <p:tag name="KSO_WM_UNIT_LAYERLEVEL" val="1_1_1"/>
  <p:tag name="KSO_WM_TAG_VERSION" val="1.0"/>
  <p:tag name="KSO_WM_BEAUTIFY_FLAG" val="#wm#"/>
  <p:tag name="KSO_WM_DIAGRAM_GROUP_CODE" val="l1-1"/>
  <p:tag name="KSO_WM_UNIT_TYPE" val="l_h_i"/>
  <p:tag name="KSO_WM_UNIT_INDEX" val="1_4_4"/>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UNIT_TYPE" val="y"/>
  <p:tag name="KSO_WM_UNIT_INDEX"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SLIDE_ID" val="custom20202683_4"/>
  <p:tag name="KSO_WM_TEMPLATE_SUBCATEGORY" val="0"/>
  <p:tag name="KSO_WM_TEMPLATE_MASTER_TYPE" val="1"/>
  <p:tag name="KSO_WM_TEMPLATE_COLOR_TYPE" val="1"/>
  <p:tag name="KSO_WM_SLIDE_TYPE" val="contents"/>
  <p:tag name="KSO_WM_SLIDE_SUBTYPE" val="diag"/>
  <p:tag name="KSO_WM_SLIDE_ITEM_CNT" val="4"/>
  <p:tag name="KSO_WM_SLIDE_INDEX" val="4"/>
  <p:tag name="KSO_WM_DIAGRAM_GROUP_CODE" val="l1-1"/>
  <p:tag name="KSO_WM_SLIDE_DIAGTYPE" val="l"/>
  <p:tag name="KSO_WM_TAG_VERSION" val="1.0"/>
  <p:tag name="KSO_WM_BEAUTIFY_FLAG" val="#wm#"/>
  <p:tag name="KSO_WM_TEMPLATE_CATEGORY" val="custom"/>
  <p:tag name="KSO_WM_TEMPLATE_INDEX" val="20202683"/>
  <p:tag name="KSO_WM_SLIDE_LAYOUT" val="a_l"/>
  <p:tag name="KSO_WM_SLIDE_LAYOUT_CNT" val="1_1"/>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5*i*1"/>
  <p:tag name="KSO_WM_TEMPLATE_CATEGORY" val="custom"/>
  <p:tag name="KSO_WM_TEMPLATE_INDEX" val="20202683"/>
  <p:tag name="KSO_WM_UNIT_LAYERLEVEL" val="1"/>
  <p:tag name="KSO_WM_TAG_VERSION" val="1.0"/>
  <p:tag name="KSO_WM_BEAUTIFY_FLAG" val="#wm#"/>
  <p:tag name="KSO_WM_UNIT_TYPE" val="i"/>
  <p:tag name="KSO_WM_UNIT_INDEX" val="1"/>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5*i*2"/>
  <p:tag name="KSO_WM_TEMPLATE_CATEGORY" val="custom"/>
  <p:tag name="KSO_WM_TEMPLATE_INDEX" val="20202683"/>
  <p:tag name="KSO_WM_UNIT_LAYERLEVEL" val="1"/>
  <p:tag name="KSO_WM_TAG_VERSION" val="1.0"/>
  <p:tag name="KSO_WM_BEAUTIFY_FLAG" val="#wm#"/>
  <p:tag name="KSO_WM_UNIT_TYPE" val="i"/>
  <p:tag name="KSO_WM_UNIT_INDEX" val="2"/>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5*i*3"/>
  <p:tag name="KSO_WM_TEMPLATE_CATEGORY" val="custom"/>
  <p:tag name="KSO_WM_TEMPLATE_INDEX" val="20202683"/>
  <p:tag name="KSO_WM_UNIT_LAYERLEVEL" val="1"/>
  <p:tag name="KSO_WM_TAG_VERSION" val="1.0"/>
  <p:tag name="KSO_WM_BEAUTIFY_FLAG" val="#wm#"/>
  <p:tag name="KSO_WM_UNIT_TYPE" val="i"/>
  <p:tag name="KSO_WM_UNIT_INDEX" val="3"/>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5*i*4"/>
  <p:tag name="KSO_WM_TEMPLATE_CATEGORY" val="custom"/>
  <p:tag name="KSO_WM_TEMPLATE_INDEX" val="20202683"/>
  <p:tag name="KSO_WM_UNIT_LAYERLEVEL" val="1"/>
  <p:tag name="KSO_WM_TAG_VERSION" val="1.0"/>
  <p:tag name="KSO_WM_BEAUTIFY_FLAG" val="#wm#"/>
  <p:tag name="KSO_WM_UNIT_TYPE" val="i"/>
  <p:tag name="KSO_WM_UNIT_INDEX" val="4"/>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5*e*1"/>
  <p:tag name="KSO_WM_TEMPLATE_CATEGORY" val="custom"/>
  <p:tag name="KSO_WM_TEMPLATE_INDEX" val="20202683"/>
  <p:tag name="KSO_WM_UNIT_LAYERLEVEL" val="1"/>
  <p:tag name="KSO_WM_TAG_VERSION" val="1.0"/>
  <p:tag name="KSO_WM_BEAUTIFY_FLAG" val="#wm#"/>
  <p:tag name="KSO_WM_UNIT_PRESET_TEXT" val="01"/>
  <p:tag name="KSO_WM_UNIT_NOCLEAR" val="0"/>
  <p:tag name="KSO_WM_UNIT_VALUE" val="1"/>
  <p:tag name="KSO_WM_UNIT_TYPE" val="e"/>
  <p:tag name="KSO_WM_UNIT_INDEX" val="1"/>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5*a*1"/>
  <p:tag name="KSO_WM_TEMPLATE_CATEGORY" val="custom"/>
  <p:tag name="KSO_WM_TEMPLATE_INDEX" val="20202683"/>
  <p:tag name="KSO_WM_UNIT_LAYERLEVEL" val="1"/>
  <p:tag name="KSO_WM_TAG_VERSION" val="1.0"/>
  <p:tag name="KSO_WM_BEAUTIFY_FLAG" val="#wm#"/>
  <p:tag name="KSO_WM_UNIT_ISCONTENTSTITLE" val="0"/>
  <p:tag name="KSO_WM_UNIT_NOCLEAR" val="0"/>
  <p:tag name="KSO_WM_UNIT_VALUE" val="5"/>
  <p:tag name="KSO_WM_UNIT_TYPE" val="a"/>
  <p:tag name="KSO_WM_UNIT_INDEX" val="1"/>
  <p:tag name="KSO_WM_UNIT_PRESET_TEXT" val="Enter title"/>
</p:tagLst>
</file>

<file path=ppt/tags/tag207.xml><?xml version="1.0" encoding="utf-8"?>
<p:tagLst xmlns:p="http://schemas.openxmlformats.org/presentationml/2006/main">
  <p:tag name="KSO_WM_SLIDE_ID" val="custom20202683_5"/>
  <p:tag name="KSO_WM_TEMPLATE_SUBCATEGORY" val="0"/>
  <p:tag name="KSO_WM_TEMPLATE_MASTER_TYPE" val="1"/>
  <p:tag name="KSO_WM_TEMPLATE_COLOR_TYPE" val="1"/>
  <p:tag name="KSO_WM_SLIDE_TYPE" val="sectionTitle"/>
  <p:tag name="KSO_WM_SLIDE_SUBTYPE" val="pureTxt"/>
  <p:tag name="KSO_WM_SLIDE_ITEM_CNT" val="0"/>
  <p:tag name="KSO_WM_SLIDE_INDEX" val="5"/>
  <p:tag name="KSO_WM_TAG_VERSION" val="1.0"/>
  <p:tag name="KSO_WM_BEAUTIFY_FLAG" val="#wm#"/>
  <p:tag name="KSO_WM_TEMPLATE_CATEGORY" val="custom"/>
  <p:tag name="KSO_WM_TEMPLATE_INDEX" val="20202683"/>
  <p:tag name="KSO_WM_SLIDE_LAYOUT" val="a_e"/>
  <p:tag name="KSO_WM_SLIDE_LAYOUT_CNT" val="1_1"/>
</p:tagLst>
</file>

<file path=ppt/tags/tag208.xml><?xml version="1.0" encoding="utf-8"?>
<p:tagLst xmlns:p="http://schemas.openxmlformats.org/presentationml/2006/main">
  <p:tag name="KSO_WM_UNIT_NOCLEAR" val="0"/>
  <p:tag name="KSO_WM_UNIT_VALUE" val="141"/>
  <p:tag name="KSO_WM_UNIT_HIGHLIGHT" val="0"/>
  <p:tag name="KSO_WM_UNIT_COMPATIBLE" val="0"/>
  <p:tag name="KSO_WM_UNIT_DIAGRAM_ISNUMVISUAL" val="0"/>
  <p:tag name="KSO_WM_UNIT_DIAGRAM_ISREFERUNIT" val="0"/>
  <p:tag name="KSO_WM_UNIT_TYPE" val="f"/>
  <p:tag name="KSO_WM_UNIT_INDEX" val="1"/>
  <p:tag name="KSO_WM_UNIT_ID" val="custom20202683_6*f*1"/>
  <p:tag name="KSO_WM_TEMPLATE_CATEGORY" val="custom"/>
  <p:tag name="KSO_WM_TEMPLATE_INDEX" val="20202683"/>
  <p:tag name="KSO_WM_UNIT_LAYERLEVEL" val="1"/>
  <p:tag name="KSO_WM_TAG_VERSION" val="1.0"/>
  <p:tag name="KSO_WM_BEAUTIFY_FLAG" val="#wm#"/>
  <p:tag name="KSO_WM_UNIT_PRESET_TEXT" val="Click here to add the text, the text is the extraction of your thought, please try to explain your point of view as succinctly as possible."/>
</p:tagLst>
</file>

<file path=ppt/tags/tag209.xml><?xml version="1.0" encoding="utf-8"?>
<p:tagLst xmlns:p="http://schemas.openxmlformats.org/presentationml/2006/main">
  <p:tag name="KSO_WM_UNIT_ISCONTENTS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02683_6*a*1"/>
  <p:tag name="KSO_WM_TEMPLATE_CATEGORY" val="custom"/>
  <p:tag name="KSO_WM_TEMPLATE_INDEX" val="20202683"/>
  <p:tag name="KSO_WM_UNIT_LAYERLEVEL" val="1"/>
  <p:tag name="KSO_WM_TAG_VERSION" val="1.0"/>
  <p:tag name="KSO_WM_BEAUTIFY_FLAG" val="#wm#"/>
  <p:tag name="KSO_WM_UNIT_PRESET_TEXT" val="Click here to add to the title"/>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UNIT_VALUE" val="1012*3045"/>
  <p:tag name="KSO_WM_UNIT_HIGHLIGHT" val="0"/>
  <p:tag name="KSO_WM_UNIT_COMPATIBLE" val="0"/>
  <p:tag name="KSO_WM_UNIT_DIAGRAM_ISNUMVISUAL" val="0"/>
  <p:tag name="KSO_WM_UNIT_DIAGRAM_ISREFERUNIT" val="0"/>
  <p:tag name="KSO_WM_UNIT_TYPE" val="d"/>
  <p:tag name="KSO_WM_UNIT_INDEX" val="1"/>
  <p:tag name="KSO_WM_UNIT_ID" val="custom20202683_6*d*1"/>
  <p:tag name="KSO_WM_TEMPLATE_CATEGORY" val="custom"/>
  <p:tag name="KSO_WM_TEMPLATE_INDEX" val="20202683"/>
  <p:tag name="KSO_WM_UNIT_LAYERLEVEL" val="1"/>
  <p:tag name="KSO_WM_TAG_VERSION" val="1.0"/>
  <p:tag name="KSO_WM_BEAUTIFY_FLAG" val="#wm#"/>
  <p:tag name="KSO_WM_UNIT_SUPPORT_UNIT_TYPE" val="[&quot;all&quot;]"/>
</p:tagLst>
</file>

<file path=ppt/tags/tag211.xml><?xml version="1.0" encoding="utf-8"?>
<p:tagLst xmlns:p="http://schemas.openxmlformats.org/presentationml/2006/main">
  <p:tag name="KSO_WM_SLIDE_ID" val="custom20202683_6"/>
  <p:tag name="KSO_WM_TEMPLATE_SUBCATEGORY" val="0"/>
  <p:tag name="KSO_WM_TEMPLATE_MASTER_TYPE" val="1"/>
  <p:tag name="KSO_WM_TEMPLATE_COLOR_TYPE" val="1"/>
  <p:tag name="KSO_WM_SLIDE_TYPE" val="text"/>
  <p:tag name="KSO_WM_SLIDE_SUBTYPE" val="picTxt"/>
  <p:tag name="KSO_WM_SLIDE_ITEM_CNT" val="0"/>
  <p:tag name="KSO_WM_SLIDE_INDEX" val="6"/>
  <p:tag name="KSO_WM_SLIDE_SIZE" val="864*443"/>
  <p:tag name="KSO_WM_SLIDE_POSITION" val="47*48"/>
  <p:tag name="KSO_WM_TAG_VERSION" val="1.0"/>
  <p:tag name="KSO_WM_BEAUTIFY_FLAG" val="#wm#"/>
  <p:tag name="KSO_WM_TEMPLATE_CATEGORY" val="custom"/>
  <p:tag name="KSO_WM_TEMPLATE_INDEX" val="20202683"/>
  <p:tag name="KSO_WM_SLIDE_LAYOUT" val="a_d_f"/>
  <p:tag name="KSO_WM_SLIDE_LAYOUT_CNT" val="1_1_1"/>
</p:tagLst>
</file>

<file path=ppt/tags/tag212.xml><?xml version="1.0" encoding="utf-8"?>
<p:tagLst xmlns:p="http://schemas.openxmlformats.org/presentationml/2006/main">
  <p:tag name="KSO_WM_UNIT_ISCONTENTSTITLE" val="0"/>
  <p:tag name="KSO_WM_UNIT_NOCLEAR" val="0"/>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custom20202683_7*a*1"/>
  <p:tag name="KSO_WM_TEMPLATE_CATEGORY" val="custom"/>
  <p:tag name="KSO_WM_TEMPLATE_INDEX" val="20202683"/>
  <p:tag name="KSO_WM_UNIT_LAYERLEVEL" val="1"/>
  <p:tag name="KSO_WM_TAG_VERSION" val="1.0"/>
  <p:tag name="KSO_WM_BEAUTIFY_FLAG" val="#wm#"/>
  <p:tag name="KSO_WM_UNIT_PRESET_TEXT" val="Click here to add to the title"/>
</p:tagLst>
</file>

<file path=ppt/tags/tag213.xml><?xml version="1.0" encoding="utf-8"?>
<p:tagLst xmlns:p="http://schemas.openxmlformats.org/presentationml/2006/main">
  <p:tag name="KSO_WM_UNIT_PRESET_TEXT" val="Click here to add the text, the text is the extraction of your thought, please try to explain your point of view as succinctly as possible. Your text has been concise and well-written, but the information is inextricably inextricable and needs to be expressed in more words; but please refine the essence of your thought as much as possible, and express your views appropriately, often with twice the result with half the effort.&#10;Click here to add the text, the text is the extraction of your thought, please try to explain your point of view as succinctly as possible. Your text has been concise and well-written, but the information is inextricably inextricable and needs to be expressed in more words; but please refine the essence of your thought as much as possible, and express your views appropriately, often with twice the result with half the effort."/>
  <p:tag name="KSO_WM_UNIT_NOCLEAR" val="0"/>
  <p:tag name="KSO_WM_UNIT_VALUE" val="460"/>
  <p:tag name="KSO_WM_UNIT_HIGHLIGHT" val="0"/>
  <p:tag name="KSO_WM_UNIT_COMPATIBLE" val="0"/>
  <p:tag name="KSO_WM_UNIT_DIAGRAM_ISNUMVISUAL" val="0"/>
  <p:tag name="KSO_WM_UNIT_DIAGRAM_ISREFERUNIT" val="0"/>
  <p:tag name="KSO_WM_UNIT_TYPE" val="f"/>
  <p:tag name="KSO_WM_UNIT_INDEX" val="1"/>
  <p:tag name="KSO_WM_UNIT_ID" val="custom20202683_7*f*1"/>
  <p:tag name="KSO_WM_TEMPLATE_CATEGORY" val="custom"/>
  <p:tag name="KSO_WM_TEMPLATE_INDEX" val="20202683"/>
  <p:tag name="KSO_WM_UNIT_LAYERLEVEL" val="1"/>
  <p:tag name="KSO_WM_TAG_VERSION" val="1.0"/>
  <p:tag name="KSO_WM_BEAUTIFY_FLAG" val="#wm#"/>
</p:tagLst>
</file>

<file path=ppt/tags/tag214.xml><?xml version="1.0" encoding="utf-8"?>
<p:tagLst xmlns:p="http://schemas.openxmlformats.org/presentationml/2006/main">
  <p:tag name="KSO_WM_SLIDE_ID" val="custom20202683_7"/>
  <p:tag name="KSO_WM_TEMPLATE_SUBCATEGORY" val="0"/>
  <p:tag name="KSO_WM_TEMPLATE_MASTER_TYPE" val="1"/>
  <p:tag name="KSO_WM_TEMPLATE_COLOR_TYPE" val="1"/>
  <p:tag name="KSO_WM_SLIDE_TYPE" val="text"/>
  <p:tag name="KSO_WM_SLIDE_SUBTYPE" val="pureTxt"/>
  <p:tag name="KSO_WM_SLIDE_ITEM_CNT" val="0"/>
  <p:tag name="KSO_WM_SLIDE_INDEX" val="7"/>
  <p:tag name="KSO_WM_SLIDE_SIZE" val="758*343"/>
  <p:tag name="KSO_WM_SLIDE_POSITION" val="100*98"/>
  <p:tag name="KSO_WM_TAG_VERSION" val="1.0"/>
  <p:tag name="KSO_WM_BEAUTIFY_FLAG" val="#wm#"/>
  <p:tag name="KSO_WM_TEMPLATE_CATEGORY" val="custom"/>
  <p:tag name="KSO_WM_TEMPLATE_INDEX" val="20202683"/>
  <p:tag name="KSO_WM_SLIDE_LAYOUT" val="a_f"/>
  <p:tag name="KSO_WM_SLIDE_LAYOUT_CNT" val="1_1"/>
</p:tagLst>
</file>

<file path=ppt/tags/tag215.xml><?xml version="1.0" encoding="utf-8"?>
<p:tagLst xmlns:p="http://schemas.openxmlformats.org/presentationml/2006/main">
  <p:tag name="KSO_WM_UNIT_ISCONTENTS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02683_8*a*1"/>
  <p:tag name="KSO_WM_TEMPLATE_CATEGORY" val="custom"/>
  <p:tag name="KSO_WM_TEMPLATE_INDEX" val="20202683"/>
  <p:tag name="KSO_WM_UNIT_LAYERLEVEL" val="1"/>
  <p:tag name="KSO_WM_TAG_VERSION" val="1.0"/>
  <p:tag name="KSO_WM_BEAUTIFY_FLAG" val="#wm#"/>
  <p:tag name="KSO_WM_UNIT_PRESET_TEXT" val="Click here to add to the title"/>
</p:tagLst>
</file>

<file path=ppt/tags/tag216.xml><?xml version="1.0" encoding="utf-8"?>
<p:tagLst xmlns:p="http://schemas.openxmlformats.org/presentationml/2006/main">
  <p:tag name="KSO_WM_UNIT_PRESET_TEXT" val="Click here to add the text, the text is the extraction of your thought, please try to explain your point of view as succinctly as possible.&#10;Your text has been concise and well-written, but the information is inextricably inextricable and needs to be expressed in more words; but please refine the essence of your thought as much as possible, and express your views appropriately, often with twice the result with half the effort."/>
  <p:tag name="KSO_WM_UNIT_NOCLEAR" val="0"/>
  <p:tag name="KSO_WM_UNIT_VALUE" val="216"/>
  <p:tag name="KSO_WM_UNIT_HIGHLIGHT" val="0"/>
  <p:tag name="KSO_WM_UNIT_COMPATIBLE" val="0"/>
  <p:tag name="KSO_WM_UNIT_DIAGRAM_ISNUMVISUAL" val="0"/>
  <p:tag name="KSO_WM_UNIT_DIAGRAM_ISREFERUNIT" val="0"/>
  <p:tag name="KSO_WM_UNIT_TYPE" val="f"/>
  <p:tag name="KSO_WM_UNIT_INDEX" val="1"/>
  <p:tag name="KSO_WM_UNIT_ID" val="custom20202683_8*f*1"/>
  <p:tag name="KSO_WM_TEMPLATE_CATEGORY" val="custom"/>
  <p:tag name="KSO_WM_TEMPLATE_INDEX" val="20202683"/>
  <p:tag name="KSO_WM_UNIT_LAYERLEVEL" val="1"/>
  <p:tag name="KSO_WM_TAG_VERSION" val="1.0"/>
  <p:tag name="KSO_WM_BEAUTIFY_FLAG" val="#wm#"/>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8*d*1"/>
  <p:tag name="KSO_WM_TEMPLATE_CATEGORY" val="custom"/>
  <p:tag name="KSO_WM_TEMPLATE_INDEX" val="20202683"/>
  <p:tag name="KSO_WM_UNIT_LAYERLEVEL" val="1"/>
  <p:tag name="KSO_WM_TAG_VERSION" val="1.0"/>
  <p:tag name="KSO_WM_BEAUTIFY_FLAG" val="#wm#"/>
  <p:tag name="KSO_WM_UNIT_VALUE" val="1412*1798"/>
  <p:tag name="KSO_WM_UNIT_TYPE" val="d"/>
  <p:tag name="KSO_WM_UNIT_INDEX" val="1"/>
  <p:tag name="KSO_WM_UNIT_SUPPORT_UNIT_TYPE" val="[&quot;all&quot;]"/>
</p:tagLst>
</file>

<file path=ppt/tags/tag218.xml><?xml version="1.0" encoding="utf-8"?>
<p:tagLst xmlns:p="http://schemas.openxmlformats.org/presentationml/2006/main">
  <p:tag name="KSO_WM_SLIDE_ID" val="custom20202683_8"/>
  <p:tag name="KSO_WM_TEMPLATE_SUBCATEGORY" val="0"/>
  <p:tag name="KSO_WM_TEMPLATE_MASTER_TYPE" val="1"/>
  <p:tag name="KSO_WM_TEMPLATE_COLOR_TYPE" val="1"/>
  <p:tag name="KSO_WM_SLIDE_TYPE" val="text"/>
  <p:tag name="KSO_WM_SLIDE_SUBTYPE" val="picTxt"/>
  <p:tag name="KSO_WM_SLIDE_ITEM_CNT" val="0"/>
  <p:tag name="KSO_WM_SLIDE_INDEX" val="8"/>
  <p:tag name="KSO_WM_SLIDE_SIZE" val="865*400"/>
  <p:tag name="KSO_WM_SLIDE_POSITION" val="45*60"/>
  <p:tag name="KSO_WM_TAG_VERSION" val="1.0"/>
  <p:tag name="KSO_WM_BEAUTIFY_FLAG" val="#wm#"/>
  <p:tag name="KSO_WM_TEMPLATE_CATEGORY" val="custom"/>
  <p:tag name="KSO_WM_TEMPLATE_INDEX" val="20202683"/>
  <p:tag name="KSO_WM_SLIDE_LAYOUT" val="a_d_f"/>
  <p:tag name="KSO_WM_SLIDE_LAYOUT_CNT" val="1_1_1"/>
</p:tagLst>
</file>

<file path=ppt/tags/tag219.xml><?xml version="1.0" encoding="utf-8"?>
<p:tagLst xmlns:p="http://schemas.openxmlformats.org/presentationml/2006/main">
  <p:tag name="KSO_WM_UNIT_ISCONTENTS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02683_9*a*1"/>
  <p:tag name="KSO_WM_TEMPLATE_CATEGORY" val="custom"/>
  <p:tag name="KSO_WM_TEMPLATE_INDEX" val="20202683"/>
  <p:tag name="KSO_WM_UNIT_LAYERLEVEL" val="1"/>
  <p:tag name="KSO_WM_TAG_VERSION" val="1.0"/>
  <p:tag name="KSO_WM_BEAUTIFY_FLAG" val="#wm#"/>
  <p:tag name="KSO_WM_UNIT_PRESET_TEXT" val="Click here to add to the title"/>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0.xml><?xml version="1.0" encoding="utf-8"?>
<p:tagLst xmlns:p="http://schemas.openxmlformats.org/presentationml/2006/main">
  <p:tag name="KSO_WM_UNIT_NOCLEAR" val="0"/>
  <p:tag name="KSO_WM_UNIT_VALUE" val="106"/>
  <p:tag name="KSO_WM_UNIT_HIGHLIGHT" val="0"/>
  <p:tag name="KSO_WM_UNIT_COMPATIBLE" val="0"/>
  <p:tag name="KSO_WM_UNIT_DIAGRAM_ISNUMVISUAL" val="0"/>
  <p:tag name="KSO_WM_UNIT_DIAGRAM_ISREFERUNIT" val="0"/>
  <p:tag name="KSO_WM_UNIT_TYPE" val="f"/>
  <p:tag name="KSO_WM_UNIT_INDEX" val="1"/>
  <p:tag name="KSO_WM_UNIT_ID" val="custom20202683_9*f*1"/>
  <p:tag name="KSO_WM_TEMPLATE_CATEGORY" val="custom"/>
  <p:tag name="KSO_WM_TEMPLATE_INDEX" val="20202683"/>
  <p:tag name="KSO_WM_UNIT_LAYERLEVEL" val="1"/>
  <p:tag name="KSO_WM_TAG_VERSION" val="1.0"/>
  <p:tag name="KSO_WM_BEAUTIFY_FLAG" val="#wm#"/>
  <p:tag name="KSO_WM_UNIT_PRESET_TEXT" val="Click here to add the text, the text is the extraction of your thought, please try to explain your point of view as succinctly as possible."/>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9*d*1"/>
  <p:tag name="KSO_WM_TEMPLATE_CATEGORY" val="custom"/>
  <p:tag name="KSO_WM_TEMPLATE_INDEX" val="20202683"/>
  <p:tag name="KSO_WM_UNIT_LAYERLEVEL" val="1"/>
  <p:tag name="KSO_WM_TAG_VERSION" val="1.0"/>
  <p:tag name="KSO_WM_BEAUTIFY_FLAG" val="#wm#"/>
  <p:tag name="KSO_WM_UNIT_VALUE" val="952*3043"/>
  <p:tag name="KSO_WM_UNIT_TYPE" val="d"/>
  <p:tag name="KSO_WM_UNIT_INDEX" val="1"/>
  <p:tag name="KSO_WM_UNIT_SUPPORT_UNIT_TYPE" val="[&quot;all&quot;]"/>
</p:tagLst>
</file>

<file path=ppt/tags/tag222.xml><?xml version="1.0" encoding="utf-8"?>
<p:tagLst xmlns:p="http://schemas.openxmlformats.org/presentationml/2006/main">
  <p:tag name="KSO_WM_SLIDE_ID" val="custom20202683_9"/>
  <p:tag name="KSO_WM_TEMPLATE_SUBCATEGORY" val="0"/>
  <p:tag name="KSO_WM_TEMPLATE_MASTER_TYPE" val="1"/>
  <p:tag name="KSO_WM_TEMPLATE_COLOR_TYPE" val="1"/>
  <p:tag name="KSO_WM_SLIDE_TYPE" val="text"/>
  <p:tag name="KSO_WM_SLIDE_SUBTYPE" val="picTxt"/>
  <p:tag name="KSO_WM_SLIDE_ITEM_CNT" val="0"/>
  <p:tag name="KSO_WM_SLIDE_INDEX" val="9"/>
  <p:tag name="KSO_WM_SLIDE_SIZE" val="864*430"/>
  <p:tag name="KSO_WM_SLIDE_POSITION" val="48*61"/>
  <p:tag name="KSO_WM_TAG_VERSION" val="1.0"/>
  <p:tag name="KSO_WM_BEAUTIFY_FLAG" val="#wm#"/>
  <p:tag name="KSO_WM_TEMPLATE_CATEGORY" val="custom"/>
  <p:tag name="KSO_WM_TEMPLATE_INDEX" val="20202683"/>
  <p:tag name="KSO_WM_SLIDE_LAYOUT" val="a_d_f"/>
  <p:tag name="KSO_WM_SLIDE_LAYOUT_CNT" val="1_1_1"/>
</p:tagLst>
</file>

<file path=ppt/tags/tag223.xml><?xml version="1.0" encoding="utf-8"?>
<p:tagLst xmlns:p="http://schemas.openxmlformats.org/presentationml/2006/main">
  <p:tag name="KSO_WM_UNIT_ISCONTENTS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02683_10*a*1"/>
  <p:tag name="KSO_WM_TEMPLATE_CATEGORY" val="custom"/>
  <p:tag name="KSO_WM_TEMPLATE_INDEX" val="20202683"/>
  <p:tag name="KSO_WM_UNIT_LAYERLEVEL" val="1"/>
  <p:tag name="KSO_WM_TAG_VERSION" val="1.0"/>
  <p:tag name="KSO_WM_BEAUTIFY_FLAG" val="#wm#"/>
  <p:tag name="KSO_WM_UNIT_PRESET_TEXT" val="Click here to add to the title"/>
</p:tagLst>
</file>

<file path=ppt/tags/tag224.xml><?xml version="1.0" encoding="utf-8"?>
<p:tagLst xmlns:p="http://schemas.openxmlformats.org/presentationml/2006/main">
  <p:tag name="KSO_WM_UNIT_NOCLEAR" val="0"/>
  <p:tag name="KSO_WM_UNIT_VALUE" val="159"/>
  <p:tag name="KSO_WM_UNIT_HIGHLIGHT" val="0"/>
  <p:tag name="KSO_WM_UNIT_COMPATIBLE" val="0"/>
  <p:tag name="KSO_WM_UNIT_DIAGRAM_ISNUMVISUAL" val="0"/>
  <p:tag name="KSO_WM_UNIT_DIAGRAM_ISREFERUNIT" val="0"/>
  <p:tag name="KSO_WM_UNIT_TYPE" val="f"/>
  <p:tag name="KSO_WM_UNIT_INDEX" val="1"/>
  <p:tag name="KSO_WM_UNIT_ID" val="custom20202683_10*f*1"/>
  <p:tag name="KSO_WM_TEMPLATE_CATEGORY" val="custom"/>
  <p:tag name="KSO_WM_TEMPLATE_INDEX" val="20202683"/>
  <p:tag name="KSO_WM_UNIT_LAYERLEVEL" val="1"/>
  <p:tag name="KSO_WM_TAG_VERSION" val="1.0"/>
  <p:tag name="KSO_WM_BEAUTIFY_FLAG" val="#wm#"/>
  <p:tag name="KSO_WM_UNIT_PRESET_TEXT" val="Your text has been concise and well-written, but the information is inextricably inextricable and needs to be expressed in more words; but please refine the essence of your thought as much as possible, and express your views appropriately, often with twice the result with half the effort."/>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10*d*1"/>
  <p:tag name="KSO_WM_TEMPLATE_CATEGORY" val="custom"/>
  <p:tag name="KSO_WM_TEMPLATE_INDEX" val="20202683"/>
  <p:tag name="KSO_WM_UNIT_LAYERLEVEL" val="1"/>
  <p:tag name="KSO_WM_TAG_VERSION" val="1.0"/>
  <p:tag name="KSO_WM_BEAUTIFY_FLAG" val="#wm#"/>
  <p:tag name="KSO_WM_UNIT_VALUE" val="891*3046"/>
  <p:tag name="KSO_WM_UNIT_TYPE" val="d"/>
  <p:tag name="KSO_WM_UNIT_INDEX" val="1"/>
  <p:tag name="KSO_WM_UNIT_SUPPORT_UNIT_TYPE" val="[&quot;all&quot;]"/>
</p:tagLst>
</file>

<file path=ppt/tags/tag226.xml><?xml version="1.0" encoding="utf-8"?>
<p:tagLst xmlns:p="http://schemas.openxmlformats.org/presentationml/2006/main">
  <p:tag name="KSO_WM_SLIDE_ID" val="custom20202683_10"/>
  <p:tag name="KSO_WM_TEMPLATE_SUBCATEGORY" val="0"/>
  <p:tag name="KSO_WM_TEMPLATE_MASTER_TYPE" val="1"/>
  <p:tag name="KSO_WM_TEMPLATE_COLOR_TYPE" val="1"/>
  <p:tag name="KSO_WM_SLIDE_TYPE" val="text"/>
  <p:tag name="KSO_WM_SLIDE_SUBTYPE" val="picTxt"/>
  <p:tag name="KSO_WM_SLIDE_ITEM_CNT" val="0"/>
  <p:tag name="KSO_WM_SLIDE_INDEX" val="10"/>
  <p:tag name="KSO_WM_SLIDE_SIZE" val="866*434"/>
  <p:tag name="KSO_WM_SLIDE_POSITION" val="46*52"/>
  <p:tag name="KSO_WM_TAG_VERSION" val="1.0"/>
  <p:tag name="KSO_WM_BEAUTIFY_FLAG" val="#wm#"/>
  <p:tag name="KSO_WM_TEMPLATE_CATEGORY" val="custom"/>
  <p:tag name="KSO_WM_TEMPLATE_INDEX" val="20202683"/>
  <p:tag name="KSO_WM_SLIDE_LAYOUT" val="a_d_f"/>
  <p:tag name="KSO_WM_SLIDE_LAYOUT_CNT" val="1_1_1"/>
</p:tagLst>
</file>

<file path=ppt/tags/tag227.xml><?xml version="1.0" encoding="utf-8"?>
<p:tagLst xmlns:p="http://schemas.openxmlformats.org/presentationml/2006/main">
  <p:tag name="KSO_WM_UNIT_ISCONTENTSTITLE" val="0"/>
  <p:tag name="KSO_WM_UNIT_NOCLEAR" val="0"/>
  <p:tag name="KSO_WM_UNIT_VALUE" val="42"/>
  <p:tag name="KSO_WM_UNIT_HIGHLIGHT" val="0"/>
  <p:tag name="KSO_WM_UNIT_COMPATIBLE" val="0"/>
  <p:tag name="KSO_WM_UNIT_DIAGRAM_ISNUMVISUAL" val="0"/>
  <p:tag name="KSO_WM_UNIT_DIAGRAM_ISREFERUNIT" val="0"/>
  <p:tag name="KSO_WM_UNIT_TYPE" val="a"/>
  <p:tag name="KSO_WM_UNIT_INDEX" val="1"/>
  <p:tag name="KSO_WM_UNIT_ID" val="custom20202683_11*a*1"/>
  <p:tag name="KSO_WM_TEMPLATE_CATEGORY" val="custom"/>
  <p:tag name="KSO_WM_TEMPLATE_INDEX" val="20202683"/>
  <p:tag name="KSO_WM_UNIT_LAYERLEVEL" val="1"/>
  <p:tag name="KSO_WM_TAG_VERSION" val="1.0"/>
  <p:tag name="KSO_WM_BEAUTIFY_FLAG" val="#wm#"/>
  <p:tag name="KSO_WM_UNIT_PRESET_TEXT" val="Click here to add to the title"/>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11*f*1"/>
  <p:tag name="KSO_WM_TEMPLATE_CATEGORY" val="custom"/>
  <p:tag name="KSO_WM_TEMPLATE_INDEX" val="20202683"/>
  <p:tag name="KSO_WM_UNIT_LAYERLEVEL" val="1"/>
  <p:tag name="KSO_WM_TAG_VERSION" val="1.0"/>
  <p:tag name="KSO_WM_BEAUTIFY_FLAG" val="#wm#"/>
  <p:tag name="KSO_WM_UNIT_NOCLEAR" val="0"/>
  <p:tag name="KSO_WM_UNIT_VALUE" val="50"/>
  <p:tag name="KSO_WM_UNIT_TYPE" val="f"/>
  <p:tag name="KSO_WM_UNIT_INDEX" val="1"/>
  <p:tag name="KSO_WM_UNIT_PRESET_TEXT" val="Click here to add the text, the text is the extraction of your thought, please try to explain your point of view as succinctly as possible."/>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11*f*2"/>
  <p:tag name="KSO_WM_TEMPLATE_CATEGORY" val="custom"/>
  <p:tag name="KSO_WM_TEMPLATE_INDEX" val="20202683"/>
  <p:tag name="KSO_WM_UNIT_LAYERLEVEL" val="1"/>
  <p:tag name="KSO_WM_TAG_VERSION" val="1.0"/>
  <p:tag name="KSO_WM_BEAUTIFY_FLAG" val="#wm#"/>
  <p:tag name="KSO_WM_UNIT_NOCLEAR" val="0"/>
  <p:tag name="KSO_WM_UNIT_VALUE" val="50"/>
  <p:tag name="KSO_WM_UNIT_TYPE" val="f"/>
  <p:tag name="KSO_WM_UNIT_INDEX" val="2"/>
  <p:tag name="KSO_WM_UNIT_PRESET_TEXT" val="Click here to add the text, the text is the extraction of your thought, please try to explain your point of view as succinctly as possible."/>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11*d*1"/>
  <p:tag name="KSO_WM_TEMPLATE_CATEGORY" val="custom"/>
  <p:tag name="KSO_WM_TEMPLATE_INDEX" val="20202683"/>
  <p:tag name="KSO_WM_UNIT_LAYERLEVEL" val="1"/>
  <p:tag name="KSO_WM_TAG_VERSION" val="1.0"/>
  <p:tag name="KSO_WM_BEAUTIFY_FLAG" val="#wm#"/>
  <p:tag name="KSO_WM_UNIT_VALUE" val="803*1481"/>
  <p:tag name="KSO_WM_UNIT_TYPE" val="d"/>
  <p:tag name="KSO_WM_UNIT_INDEX" val="1"/>
  <p:tag name="KSO_WM_UNIT_SUPPORT_UNIT_TYPE" val="[&quot;all&quot;]"/>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11*d*2"/>
  <p:tag name="KSO_WM_TEMPLATE_CATEGORY" val="custom"/>
  <p:tag name="KSO_WM_TEMPLATE_INDEX" val="20202683"/>
  <p:tag name="KSO_WM_UNIT_LAYERLEVEL" val="1"/>
  <p:tag name="KSO_WM_TAG_VERSION" val="1.0"/>
  <p:tag name="KSO_WM_BEAUTIFY_FLAG" val="#wm#"/>
  <p:tag name="KSO_WM_UNIT_VALUE" val="800*1490"/>
  <p:tag name="KSO_WM_UNIT_TYPE" val="d"/>
  <p:tag name="KSO_WM_UNIT_INDEX" val="2"/>
  <p:tag name="KSO_WM_UNIT_SUPPORT_UNIT_TYPE" val="[&quot;all&quot;]"/>
</p:tagLst>
</file>

<file path=ppt/tags/tag232.xml><?xml version="1.0" encoding="utf-8"?>
<p:tagLst xmlns:p="http://schemas.openxmlformats.org/presentationml/2006/main">
  <p:tag name="KSO_WM_SLIDE_ID" val="custom20202683_11"/>
  <p:tag name="KSO_WM_TEMPLATE_SUBCATEGORY" val="0"/>
  <p:tag name="KSO_WM_TEMPLATE_MASTER_TYPE" val="1"/>
  <p:tag name="KSO_WM_TEMPLATE_COLOR_TYPE" val="1"/>
  <p:tag name="KSO_WM_SLIDE_TYPE" val="text"/>
  <p:tag name="KSO_WM_SLIDE_SUBTYPE" val="picTxt"/>
  <p:tag name="KSO_WM_SLIDE_ITEM_CNT" val="0"/>
  <p:tag name="KSO_WM_SLIDE_INDEX" val="11"/>
  <p:tag name="KSO_WM_SLIDE_SIZE" val="869*422"/>
  <p:tag name="KSO_WM_SLIDE_POSITION" val="45*18"/>
  <p:tag name="KSO_WM_TAG_VERSION" val="1.0"/>
  <p:tag name="KSO_WM_BEAUTIFY_FLAG" val="#wm#"/>
  <p:tag name="KSO_WM_TEMPLATE_CATEGORY" val="custom"/>
  <p:tag name="KSO_WM_TEMPLATE_INDEX" val="20202683"/>
  <p:tag name="KSO_WM_SLIDE_LAYOUT" val="a_d_f"/>
  <p:tag name="KSO_WM_SLIDE_LAYOUT_CNT" val="1_2_2"/>
</p:tagLst>
</file>

<file path=ppt/tags/tag233.xml><?xml version="1.0" encoding="utf-8"?>
<p:tagLst xmlns:p="http://schemas.openxmlformats.org/presentationml/2006/main">
  <p:tag name="KSO_WM_UNIT_ISCONTENTSTITLE" val="0"/>
  <p:tag name="KSO_WM_UNIT_NOCLEAR" val="0"/>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custom20202683_12*a*1"/>
  <p:tag name="KSO_WM_TEMPLATE_CATEGORY" val="custom"/>
  <p:tag name="KSO_WM_TEMPLATE_INDEX" val="20202683"/>
  <p:tag name="KSO_WM_UNIT_LAYERLEVEL" val="1"/>
  <p:tag name="KSO_WM_TAG_VERSION" val="1.0"/>
  <p:tag name="KSO_WM_BEAUTIFY_FLAG" val="#wm#"/>
  <p:tag name="KSO_WM_UNIT_PRESET_TEXT" val="Click here to add to the title"/>
</p:tagLst>
</file>

<file path=ppt/tags/tag234.xml><?xml version="1.0" encoding="utf-8"?>
<p:tagLst xmlns:p="http://schemas.openxmlformats.org/presentationml/2006/main">
  <p:tag name="KSO_WM_UNIT_NOCLEAR" val="0"/>
  <p:tag name="KSO_WM_UNIT_VALUE" val="220"/>
  <p:tag name="KSO_WM_UNIT_HIGHLIGHT" val="0"/>
  <p:tag name="KSO_WM_UNIT_COMPATIBLE" val="0"/>
  <p:tag name="KSO_WM_UNIT_DIAGRAM_ISNUMVISUAL" val="0"/>
  <p:tag name="KSO_WM_UNIT_DIAGRAM_ISREFERUNIT" val="0"/>
  <p:tag name="KSO_WM_UNIT_TYPE" val="f"/>
  <p:tag name="KSO_WM_UNIT_INDEX" val="1"/>
  <p:tag name="KSO_WM_UNIT_ID" val="custom20202683_12*f*1"/>
  <p:tag name="KSO_WM_TEMPLATE_CATEGORY" val="custom"/>
  <p:tag name="KSO_WM_TEMPLATE_INDEX" val="20202683"/>
  <p:tag name="KSO_WM_UNIT_LAYERLEVEL" val="1"/>
  <p:tag name="KSO_WM_TAG_VERSION" val="1.0"/>
  <p:tag name="KSO_WM_BEAUTIFY_FLAG" val="#wm#"/>
  <p:tag name="KSO_WM_UNIT_PRESET_TEXT" val="Your text has been concise and well-written, but the information is inextricably inextricable and needs to be expressed in more words; but please refine the essence of your thought as much as possible, and express your views appropriately, often with twice the result with half the effort."/>
</p:tagLst>
</file>

<file path=ppt/tags/tag235.xml><?xml version="1.0" encoding="utf-8"?>
<p:tagLst xmlns:p="http://schemas.openxmlformats.org/presentationml/2006/main">
  <p:tag name="KSO_WM_SLIDE_ID" val="custom20202683_12"/>
  <p:tag name="KSO_WM_TEMPLATE_SUBCATEGORY" val="0"/>
  <p:tag name="KSO_WM_TEMPLATE_MASTER_TYPE" val="1"/>
  <p:tag name="KSO_WM_TEMPLATE_COLOR_TYPE" val="1"/>
  <p:tag name="KSO_WM_SLIDE_TYPE" val="text"/>
  <p:tag name="KSO_WM_SLIDE_SUBTYPE" val="pureTxt"/>
  <p:tag name="KSO_WM_SLIDE_ITEM_CNT" val="0"/>
  <p:tag name="KSO_WM_SLIDE_INDEX" val="12"/>
  <p:tag name="KSO_WM_SLIDE_SIZE" val="720*329"/>
  <p:tag name="KSO_WM_SLIDE_POSITION" val="119*105"/>
  <p:tag name="KSO_WM_TAG_VERSION" val="1.0"/>
  <p:tag name="KSO_WM_BEAUTIFY_FLAG" val="#wm#"/>
  <p:tag name="KSO_WM_TEMPLATE_CATEGORY" val="custom"/>
  <p:tag name="KSO_WM_TEMPLATE_INDEX" val="20202683"/>
  <p:tag name="KSO_WM_SLIDE_LAYOUT" val="a_f"/>
  <p:tag name="KSO_WM_SLIDE_LAYOUT_CNT" val="1_1"/>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13*d*1"/>
  <p:tag name="KSO_WM_TEMPLATE_CATEGORY" val="custom"/>
  <p:tag name="KSO_WM_TEMPLATE_INDEX" val="20202683"/>
  <p:tag name="KSO_WM_UNIT_LAYERLEVEL" val="1"/>
  <p:tag name="KSO_WM_TAG_VERSION" val="1.0"/>
  <p:tag name="KSO_WM_BEAUTIFY_FLAG" val="#wm#"/>
  <p:tag name="KSO_WM_UNIT_VALUE" val="1027*1636"/>
  <p:tag name="KSO_WM_UNIT_TYPE" val="d"/>
  <p:tag name="KSO_WM_UNIT_INDEX" val="1"/>
  <p:tag name="KSO_WM_UNIT_SUPPORT_UNIT_TYPE" val="[&quot;all&quot;]"/>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3_13*a*1"/>
  <p:tag name="KSO_WM_TEMPLATE_CATEGORY" val="custom"/>
  <p:tag name="KSO_WM_TEMPLATE_INDEX" val="20202683"/>
  <p:tag name="KSO_WM_UNIT_LAYERLEVEL" val="1"/>
  <p:tag name="KSO_WM_TAG_VERSION" val="1.0"/>
  <p:tag name="KSO_WM_BEAUTIFY_FLAG" val="#wm#"/>
  <p:tag name="KSO_WM_UNIT_ISCONTENTSTITLE" val="0"/>
  <p:tag name="KSO_WM_UNIT_NOCLEAR" val="1"/>
  <p:tag name="KSO_WM_UNIT_TYPE" val="a"/>
  <p:tag name="KSO_WM_UNIT_INDEX" val="1"/>
  <p:tag name="KSO_WM_UNIT_PRESET_TEXT" val="THANKS"/>
</p:tagLst>
</file>

<file path=ppt/tags/tag238.xml><?xml version="1.0" encoding="utf-8"?>
<p:tagLst xmlns:p="http://schemas.openxmlformats.org/presentationml/2006/main">
  <p:tag name="KSO_WM_SLIDE_ID" val="custom20202683_13"/>
  <p:tag name="KSO_WM_TEMPLATE_SUBCATEGORY" val="0"/>
  <p:tag name="KSO_WM_TEMPLATE_MASTER_TYPE" val="1"/>
  <p:tag name="KSO_WM_TEMPLATE_COLOR_TYPE" val="1"/>
  <p:tag name="KSO_WM_SLIDE_TYPE" val="endPage"/>
  <p:tag name="KSO_WM_SLIDE_SUBTYPE" val="picTxt"/>
  <p:tag name="KSO_WM_SLIDE_ITEM_CNT" val="0"/>
  <p:tag name="KSO_WM_SLIDE_INDEX" val="13"/>
  <p:tag name="KSO_WM_TAG_VERSION" val="1.0"/>
  <p:tag name="KSO_WM_BEAUTIFY_FLAG" val="#wm#"/>
  <p:tag name="KSO_WM_TEMPLATE_CATEGORY" val="custom"/>
  <p:tag name="KSO_WM_TEMPLATE_INDEX" val="20202683"/>
  <p:tag name="KSO_WM_SLIDE_LAYOUT" val="a_d"/>
  <p:tag name="KSO_WM_SLIDE_LAYOUT_CNT" val="1_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UNIT_TYPE" val="i"/>
  <p:tag name="KSO_WM_UNIT_INDEX" val="2"/>
  <p:tag name="KSO_WM_SLIDE_BACKGROUND_TYPE" val="general"/>
  <p:tag name="KSO_WM_SLIDE_BK_DARK_LIGHT" val="2"/>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6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 name="KSO_WM_SLIDE_BACKGROUND_TYPE" val="frame"/>
  <p:tag name="KSO_WM_SLIDE_BK_DARK_LIGHT" val="2"/>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TYPE" val="i"/>
  <p:tag name="KSO_WM_UNIT_INDEX" val="1"/>
  <p:tag name="KSO_WM_SLIDE_BACKGROUND_TYPE" val="frame"/>
  <p:tag name="KSO_WM_SLIDE_BK_DARK_LIGHT" val="2"/>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i*2"/>
  <p:tag name="KSO_WM_UNIT_LAYERLEVEL" val="1"/>
  <p:tag name="KSO_WM_TAG_VERSION" val="1.0"/>
  <p:tag name="KSO_WM_BEAUTIFY_FLAG" val="#wm#"/>
  <p:tag name="KSO_WM_UNIT_TYPE" val="i"/>
  <p:tag name="KSO_WM_UNIT_INDEX" val="2"/>
  <p:tag name="KSO_WM_SLIDE_BACKGROUND_TYPE" val="frame"/>
  <p:tag name="KSO_WM_SLIDE_BK_DARK_LIGHT" val="2"/>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i*3"/>
  <p:tag name="KSO_WM_UNIT_LAYERLEVEL" val="1"/>
  <p:tag name="KSO_WM_TAG_VERSION" val="1.0"/>
  <p:tag name="KSO_WM_BEAUTIFY_FLAG" val="#wm#"/>
  <p:tag name="KSO_WM_UNIT_TYPE" val="i"/>
  <p:tag name="KSO_WM_UNIT_INDEX" val="3"/>
  <p:tag name="KSO_WM_SLIDE_BACKGROUND_TYPE" val="frame"/>
  <p:tag name="KSO_WM_SLIDE_BK_DARK_LIGHT" val="2"/>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i*4"/>
  <p:tag name="KSO_WM_UNIT_LAYERLEVEL" val="1"/>
  <p:tag name="KSO_WM_TAG_VERSION" val="1.0"/>
  <p:tag name="KSO_WM_BEAUTIFY_FLAG" val="#wm#"/>
  <p:tag name="KSO_WM_UNIT_TYPE" val="i"/>
  <p:tag name="KSO_WM_UNIT_INDEX" val="4"/>
  <p:tag name="KSO_WM_SLIDE_BACKGROUND_TYPE" val="frame"/>
  <p:tag name="KSO_WM_SLIDE_BK_DARK_LIGHT" val="2"/>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 name="KSO_WM_SLIDE_BACKGROUND_TYPE" val="leftRight"/>
  <p:tag name="KSO_WM_SLIDE_BK_DARK_LIGHT" val="2"/>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SLIDE_BACKGROUND_TYPE" val="leftRight"/>
  <p:tag name="KSO_WM_SLIDE_BK_DARK_LIGHT" val="2"/>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3"/>
  <p:tag name="KSO_WM_UNIT_LAYERLEVEL" val="1"/>
  <p:tag name="KSO_WM_TAG_VERSION" val="1.0"/>
  <p:tag name="KSO_WM_BEAUTIFY_FLAG" val="#wm#"/>
  <p:tag name="KSO_WM_UNIT_TYPE" val="i"/>
  <p:tag name="KSO_WM_UNIT_INDEX" val="3"/>
  <p:tag name="KSO_WM_SLIDE_BACKGROUND_TYPE" val="leftRight"/>
  <p:tag name="KSO_WM_SLIDE_BK_DARK_LIGHT" val="2"/>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2"/>
  <p:tag name="KSO_WM_UNIT_LAYERLEVEL" val="1"/>
  <p:tag name="KSO_WM_TAG_VERSION" val="1.0"/>
  <p:tag name="KSO_WM_BEAUTIFY_FLAG" val="#wm#"/>
  <p:tag name="KSO_WM_UNIT_TYPE" val="i"/>
  <p:tag name="KSO_WM_UNIT_INDEX" val="2"/>
  <p:tag name="KSO_WM_SLIDE_BACKGROUND_TYPE" val="leftRight"/>
  <p:tag name="KSO_WM_SLIDE_BK_DARK_LIGHT" val="2"/>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 name="KSO_WM_SLIDE_BACKGROUND_TYPE" val="topBottom"/>
  <p:tag name="KSO_WM_SLIDE_BK_DARK_LIGHT" val="2"/>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SLIDE_BACKGROUND_TYPE" val="topBottom"/>
  <p:tag name="KSO_WM_SLIDE_BK_DARK_LIGHT" val="2"/>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2"/>
  <p:tag name="KSO_WM_UNIT_LAYERLEVEL" val="1"/>
  <p:tag name="KSO_WM_TAG_VERSION" val="1.0"/>
  <p:tag name="KSO_WM_BEAUTIFY_FLAG" val="#wm#"/>
  <p:tag name="KSO_WM_UNIT_TYPE" val="i"/>
  <p:tag name="KSO_WM_UNIT_INDEX" val="2"/>
  <p:tag name="KSO_WM_SLIDE_BACKGROUND_TYPE" val="topBottom"/>
  <p:tag name="KSO_WM_SLIDE_BK_DARK_LIGHT" val="2"/>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3"/>
  <p:tag name="KSO_WM_UNIT_LAYERLEVEL" val="1"/>
  <p:tag name="KSO_WM_TAG_VERSION" val="1.0"/>
  <p:tag name="KSO_WM_BEAUTIFY_FLAG" val="#wm#"/>
  <p:tag name="KSO_WM_UNIT_TYPE" val="i"/>
  <p:tag name="KSO_WM_UNIT_INDEX" val="3"/>
  <p:tag name="KSO_WM_SLIDE_BACKGROUND_TYPE" val="topBottom"/>
  <p:tag name="KSO_WM_SLIDE_BK_DARK_LIGHT" val="2"/>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 name="KSO_WM_SLIDE_BACKGROUND_TYPE" val="bottomTop"/>
  <p:tag name="KSO_WM_SLIDE_BK_DARK_LIGHT" val="2"/>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SLIDE_BACKGROUND_TYPE" val="bottomTop"/>
  <p:tag name="KSO_WM_SLIDE_BK_DARK_LIGHT" val="2"/>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2"/>
  <p:tag name="KSO_WM_UNIT_LAYERLEVEL" val="1"/>
  <p:tag name="KSO_WM_TAG_VERSION" val="1.0"/>
  <p:tag name="KSO_WM_BEAUTIFY_FLAG" val="#wm#"/>
  <p:tag name="KSO_WM_UNIT_TYPE" val="i"/>
  <p:tag name="KSO_WM_UNIT_INDEX" val="2"/>
  <p:tag name="KSO_WM_SLIDE_BACKGROUND_TYPE" val="bottomTop"/>
  <p:tag name="KSO_WM_SLIDE_BK_DARK_LIGHT" val="2"/>
</p:tagLst>
</file>

<file path=ppt/theme/theme1.xml><?xml version="1.0" encoding="utf-8"?>
<a:theme xmlns:a="http://schemas.openxmlformats.org/drawingml/2006/main" name="Office 主题​​">
  <a:themeElements>
    <a:clrScheme name="自定义 84">
      <a:dk1>
        <a:sysClr val="windowText" lastClr="000000"/>
      </a:dk1>
      <a:lt1>
        <a:sysClr val="window" lastClr="FFFFFF"/>
      </a:lt1>
      <a:dk2>
        <a:srgbClr val="ECECEC"/>
      </a:dk2>
      <a:lt2>
        <a:srgbClr val="FFFFFF"/>
      </a:lt2>
      <a:accent1>
        <a:srgbClr val="B9D0C9"/>
      </a:accent1>
      <a:accent2>
        <a:srgbClr val="C4D4C6"/>
      </a:accent2>
      <a:accent3>
        <a:srgbClr val="CFD9C2"/>
      </a:accent3>
      <a:accent4>
        <a:srgbClr val="DBDDBF"/>
      </a:accent4>
      <a:accent5>
        <a:srgbClr val="E6E2BB"/>
      </a:accent5>
      <a:accent6>
        <a:srgbClr val="F1E6B8"/>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2939</Words>
  <PresentationFormat>ワイド画面</PresentationFormat>
  <Paragraphs>85</Paragraphs>
  <Slides>13</Slides>
  <Notes>6</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13</vt:i4>
      </vt:variant>
    </vt:vector>
  </HeadingPairs>
  <TitlesOfParts>
    <vt:vector size="33" baseType="lpstr">
      <vt:lpstr>Arial</vt:lpstr>
      <vt:lpstr>ＭＳ Ｐゴシック</vt:lpstr>
      <vt:lpstr>Wingdings</vt:lpstr>
      <vt:lpstr>Meiryo UI</vt:lpstr>
      <vt:lpstr>冬青黑体简体中文</vt:lpstr>
      <vt:lpstr>等线</vt:lpstr>
      <vt:lpstr>Segoe UI</vt:lpstr>
      <vt:lpstr>苹方-简</vt:lpstr>
      <vt:lpstr>微软雅黑</vt:lpstr>
      <vt:lpstr>ＭＳ Ｐゴシック</vt:lpstr>
      <vt:lpstr>Arial Unicode MS</vt:lpstr>
      <vt:lpstr>ＭＳ Ｐゴシック</vt:lpstr>
      <vt:lpstr>Hiragino Maru Gothic ProN</vt:lpstr>
      <vt:lpstr>YuGothic Medium</vt:lpstr>
      <vt:lpstr>SimSun</vt:lpstr>
      <vt:lpstr>宋体-简</vt:lpstr>
      <vt:lpstr>Hiragino Sans W0</vt:lpstr>
      <vt:lpstr>Toppan Bunkyu Gothic Regular</vt:lpstr>
      <vt:lpstr>凸版文久見出しゴシック</vt:lpstr>
      <vt:lpstr>Office 主题​​</vt:lpstr>
      <vt:lpstr>PowerPoint 演示文稿</vt:lpstr>
      <vt:lpstr>PowerPoint 演示文稿</vt:lpstr>
      <vt:lpstr>PowerPoint 演示文稿</vt:lpstr>
      <vt:lpstr>PowerPoint 演示文稿</vt:lpstr>
      <vt:lpstr>Enter title</vt:lpstr>
      <vt:lpstr>PowerPoint 演示文稿</vt:lpstr>
      <vt:lpstr>Click here to add the title</vt:lpstr>
      <vt:lpstr>Click here to add the title</vt:lpstr>
      <vt:lpstr>Click here to add the title</vt:lpstr>
      <vt:lpstr>Click here to add the title</vt:lpstr>
      <vt:lpstr>Click here to add the title</vt:lpstr>
      <vt:lpstr>Click here to add the title</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terms:created xsi:type="dcterms:W3CDTF">2021-07-12T07:45:08Z</dcterms:created>
  <dcterms:modified xsi:type="dcterms:W3CDTF">2021-07-12T07:45:08Z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1041-3.2.0.5285</vt:lpwstr>
  </property>
</Properties>
</file>