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3"/>
    <p:sldId id="262" r:id="rId4"/>
  </p:sldIdLst>
  <p:sldSz cx="5327650" cy="3600450"/>
  <p:notesSz cx="3810000" cy="55499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4" autoAdjust="0"/>
    <p:restoredTop sz="94660"/>
  </p:normalViewPr>
  <p:slideViewPr>
    <p:cSldViewPr>
      <p:cViewPr varScale="1">
        <p:scale>
          <a:sx n="175" d="100"/>
          <a:sy n="175" d="100"/>
        </p:scale>
        <p:origin x="802" y="110"/>
      </p:cViewPr>
      <p:guideLst>
        <p:guide orient="horz" pos="1867"/>
        <p:guide pos="30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0287" y="1116073"/>
            <a:ext cx="4536581" cy="756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0573" y="2016132"/>
            <a:ext cx="3736008" cy="900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6858" y="828054"/>
            <a:ext cx="2321662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748635" y="828054"/>
            <a:ext cx="2321662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772" y="1535864"/>
            <a:ext cx="4579609" cy="321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6858" y="828054"/>
            <a:ext cx="4803439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14633" y="3348220"/>
            <a:ext cx="1707889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66858" y="3348220"/>
            <a:ext cx="1227546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42751" y="3348220"/>
            <a:ext cx="1227546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75945">
        <a:defRPr>
          <a:latin typeface="+mn-lt"/>
          <a:ea typeface="+mn-ea"/>
          <a:cs typeface="+mn-cs"/>
        </a:defRPr>
      </a:lvl2pPr>
      <a:lvl3pPr marL="1152525">
        <a:defRPr>
          <a:latin typeface="+mn-lt"/>
          <a:ea typeface="+mn-ea"/>
          <a:cs typeface="+mn-cs"/>
        </a:defRPr>
      </a:lvl3pPr>
      <a:lvl4pPr marL="1727835">
        <a:defRPr>
          <a:latin typeface="+mn-lt"/>
          <a:ea typeface="+mn-ea"/>
          <a:cs typeface="+mn-cs"/>
        </a:defRPr>
      </a:lvl4pPr>
      <a:lvl5pPr marL="2303780">
        <a:defRPr>
          <a:latin typeface="+mn-lt"/>
          <a:ea typeface="+mn-ea"/>
          <a:cs typeface="+mn-cs"/>
        </a:defRPr>
      </a:lvl5pPr>
      <a:lvl6pPr marL="2880360">
        <a:defRPr>
          <a:latin typeface="+mn-lt"/>
          <a:ea typeface="+mn-ea"/>
          <a:cs typeface="+mn-cs"/>
        </a:defRPr>
      </a:lvl6pPr>
      <a:lvl7pPr marL="3456305">
        <a:defRPr>
          <a:latin typeface="+mn-lt"/>
          <a:ea typeface="+mn-ea"/>
          <a:cs typeface="+mn-cs"/>
        </a:defRPr>
      </a:lvl7pPr>
      <a:lvl8pPr marL="4032250">
        <a:defRPr>
          <a:latin typeface="+mn-lt"/>
          <a:ea typeface="+mn-ea"/>
          <a:cs typeface="+mn-cs"/>
        </a:defRPr>
      </a:lvl8pPr>
      <a:lvl9pPr marL="460883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75945">
        <a:defRPr>
          <a:latin typeface="+mn-lt"/>
          <a:ea typeface="+mn-ea"/>
          <a:cs typeface="+mn-cs"/>
        </a:defRPr>
      </a:lvl2pPr>
      <a:lvl3pPr marL="1152525">
        <a:defRPr>
          <a:latin typeface="+mn-lt"/>
          <a:ea typeface="+mn-ea"/>
          <a:cs typeface="+mn-cs"/>
        </a:defRPr>
      </a:lvl3pPr>
      <a:lvl4pPr marL="1727835">
        <a:defRPr>
          <a:latin typeface="+mn-lt"/>
          <a:ea typeface="+mn-ea"/>
          <a:cs typeface="+mn-cs"/>
        </a:defRPr>
      </a:lvl4pPr>
      <a:lvl5pPr marL="2303780">
        <a:defRPr>
          <a:latin typeface="+mn-lt"/>
          <a:ea typeface="+mn-ea"/>
          <a:cs typeface="+mn-cs"/>
        </a:defRPr>
      </a:lvl5pPr>
      <a:lvl6pPr marL="2880360">
        <a:defRPr>
          <a:latin typeface="+mn-lt"/>
          <a:ea typeface="+mn-ea"/>
          <a:cs typeface="+mn-cs"/>
        </a:defRPr>
      </a:lvl6pPr>
      <a:lvl7pPr marL="3456305">
        <a:defRPr>
          <a:latin typeface="+mn-lt"/>
          <a:ea typeface="+mn-ea"/>
          <a:cs typeface="+mn-cs"/>
        </a:defRPr>
      </a:lvl7pPr>
      <a:lvl8pPr marL="4032250">
        <a:defRPr>
          <a:latin typeface="+mn-lt"/>
          <a:ea typeface="+mn-ea"/>
          <a:cs typeface="+mn-cs"/>
        </a:defRPr>
      </a:lvl8pPr>
      <a:lvl9pPr marL="460883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形 15" descr="/Users/yamamoto-y/Desktop/テレワーク第３代/6月業務/6月テンプレート/0629/5/アートボード 5.jpgアートボード 5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-13335" y="-8572"/>
            <a:ext cx="5354320" cy="361696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600710" y="1825107"/>
            <a:ext cx="767080" cy="14122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〒一〇七ー＊＊＊＊</a:t>
            </a:r>
            <a:endParaRPr kumimoji="1" lang="en-US" altLang="ja-JP" sz="8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r>
              <a:rPr kumimoji="1" lang="ja-JP" alt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東京都港区赤坂＊ー＊＊ー＊</a:t>
            </a:r>
            <a:endParaRPr kumimoji="1" lang="en-US" altLang="ja-JP" sz="8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r>
              <a:rPr kumimoji="1"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　　　 キング　太郎</a:t>
            </a:r>
            <a:endParaRPr kumimoji="1"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r>
              <a:rPr kumimoji="1"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　　　　　　　 花子</a:t>
            </a:r>
            <a:endParaRPr kumimoji="1"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形 15" descr="/Users/yamamoto-y/Desktop/テレワーク第３代/6月業務/6月テンプレート/0629/5/アートボード 5.jpgアートボード 5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-12700" y="-18097"/>
            <a:ext cx="5354320" cy="36169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PresentationFormat>ユーザー設定</PresentationFormat>
  <Paragraphs>5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9" baseType="lpstr">
      <vt:lpstr>Arial</vt:lpstr>
      <vt:lpstr>ＭＳ Ｐゴシック</vt:lpstr>
      <vt:lpstr>Wingdings</vt:lpstr>
      <vt:lpstr>PMingLiU</vt:lpstr>
      <vt:lpstr>宋体-繁</vt:lpstr>
      <vt:lpstr>HG正楷書体-PRO</vt:lpstr>
      <vt:lpstr>冬青黑体简体中文</vt:lpstr>
      <vt:lpstr>微软雅黑</vt:lpstr>
      <vt:lpstr>苹方-简</vt:lpstr>
      <vt:lpstr>ＭＳ Ｐゴシック</vt:lpstr>
      <vt:lpstr>Arial Unicode MS</vt:lpstr>
      <vt:lpstr>Hiragino Maru Gothic ProN</vt:lpstr>
      <vt:lpstr>Calibri</vt:lpstr>
      <vt:lpstr>Helvetica Neue</vt:lpstr>
      <vt:lpstr>ＭＳ Ｐゴシック</vt:lpstr>
      <vt:lpstr>YuGothic Medium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terms:created xsi:type="dcterms:W3CDTF">2021-07-07T09:09:00Z</dcterms:created>
  <dcterms:modified xsi:type="dcterms:W3CDTF">2021-07-07T09:09:00Z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Adobe Illustrator 24.3 (Macintosh)</vt:lpwstr>
  </property>
  <property fmtid="{D5CDD505-2E9C-101B-9397-08002B2CF9AE}" pid="3" name="KSOProductBuildVer">
    <vt:lpwstr>1041-3.2.0.5285</vt:lpwstr>
  </property>
</Properties>
</file>