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0691495" cy="7559675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35265" y="857250"/>
            <a:ext cx="327347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500" y="1237251"/>
            <a:ext cx="8019000" cy="2632000"/>
          </a:xfrm>
        </p:spPr>
        <p:txBody>
          <a:bodyPr anchor="b"/>
          <a:lstStyle>
            <a:lvl1pPr algn="ctr">
              <a:defRPr sz="66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500" y="3970751"/>
            <a:ext cx="8019000" cy="1825249"/>
          </a:xfrm>
        </p:spPr>
        <p:txBody>
          <a:bodyPr/>
          <a:lstStyle>
            <a:lvl1pPr marL="0" indent="0" algn="ctr">
              <a:buNone/>
              <a:defRPr sz="2645"/>
            </a:lvl1pPr>
            <a:lvl2pPr marL="504190" indent="0" algn="ctr">
              <a:buNone/>
              <a:defRPr sz="2205"/>
            </a:lvl2pPr>
            <a:lvl3pPr marL="1007745" indent="0" algn="ctr">
              <a:buNone/>
              <a:defRPr sz="1985"/>
            </a:lvl3pPr>
            <a:lvl4pPr marL="1511935" indent="0" algn="ctr">
              <a:buNone/>
              <a:defRPr sz="1765"/>
            </a:lvl4pPr>
            <a:lvl5pPr marL="2016125" indent="0" algn="ctr">
              <a:buNone/>
              <a:defRPr sz="1765"/>
            </a:lvl5pPr>
            <a:lvl6pPr marL="2520315" indent="0" algn="ctr">
              <a:buNone/>
              <a:defRPr sz="1765"/>
            </a:lvl6pPr>
            <a:lvl7pPr marL="3023870" indent="0" algn="ctr">
              <a:buNone/>
              <a:defRPr sz="1765"/>
            </a:lvl7pPr>
            <a:lvl8pPr marL="3528060" indent="0" algn="ctr">
              <a:buNone/>
              <a:defRPr sz="1765"/>
            </a:lvl8pPr>
            <a:lvl9pPr marL="4032250" indent="0" algn="ctr">
              <a:buNone/>
              <a:defRPr sz="1765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735075" y="608000"/>
            <a:ext cx="9221850" cy="6127999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9506" y="1884751"/>
            <a:ext cx="9221850" cy="3144749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9506" y="5059251"/>
            <a:ext cx="9221850" cy="1653749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>
                    <a:tint val="75000"/>
                  </a:schemeClr>
                </a:solidFill>
              </a:defRPr>
            </a:lvl1pPr>
            <a:lvl2pPr marL="50419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745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6pPr>
            <a:lvl7pPr marL="302387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8pPr>
            <a:lvl9pPr marL="4032250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75" y="2012500"/>
            <a:ext cx="4544100" cy="4796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2825" y="2012500"/>
            <a:ext cx="4544100" cy="4796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68" y="402500"/>
            <a:ext cx="9221850" cy="146125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468" y="1853251"/>
            <a:ext cx="4523217" cy="908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468" y="2761500"/>
            <a:ext cx="4523217" cy="4061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2825" y="1853251"/>
            <a:ext cx="4545493" cy="908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2825" y="2761500"/>
            <a:ext cx="4545493" cy="4061751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468" y="504000"/>
            <a:ext cx="3448448" cy="1764000"/>
          </a:xfrm>
        </p:spPr>
        <p:txBody>
          <a:bodyPr anchor="b"/>
          <a:lstStyle>
            <a:lvl1pPr>
              <a:defRPr sz="353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493" y="1088500"/>
            <a:ext cx="5412825" cy="5372500"/>
          </a:xfrm>
        </p:spPr>
        <p:txBody>
          <a:bodyPr/>
          <a:lstStyle>
            <a:lvl1pPr marL="0" indent="0">
              <a:buNone/>
              <a:defRPr sz="3530"/>
            </a:lvl1pPr>
            <a:lvl2pPr marL="504190" indent="0">
              <a:buNone/>
              <a:defRPr sz="3085"/>
            </a:lvl2pPr>
            <a:lvl3pPr marL="100774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3870" indent="0">
              <a:buNone/>
              <a:defRPr sz="2205"/>
            </a:lvl7pPr>
            <a:lvl8pPr marL="3528060" indent="0">
              <a:buNone/>
              <a:defRPr sz="2205"/>
            </a:lvl8pPr>
            <a:lvl9pPr marL="4032250" indent="0">
              <a:buNone/>
              <a:defRPr sz="220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468" y="2268000"/>
            <a:ext cx="3448448" cy="4201751"/>
          </a:xfrm>
        </p:spPr>
        <p:txBody>
          <a:bodyPr/>
          <a:lstStyle>
            <a:lvl1pPr marL="0" indent="0">
              <a:buNone/>
              <a:defRPr sz="1765"/>
            </a:lvl1pPr>
            <a:lvl2pPr marL="504190" indent="0">
              <a:buNone/>
              <a:defRPr sz="1545"/>
            </a:lvl2pPr>
            <a:lvl3pPr marL="1007745" indent="0">
              <a:buNone/>
              <a:defRPr sz="1325"/>
            </a:lvl3pPr>
            <a:lvl4pPr marL="1511935" indent="0">
              <a:buNone/>
              <a:defRPr sz="1100"/>
            </a:lvl4pPr>
            <a:lvl5pPr marL="2016125" indent="0">
              <a:buNone/>
              <a:defRPr sz="1100"/>
            </a:lvl5pPr>
            <a:lvl6pPr marL="2520315" indent="0">
              <a:buNone/>
              <a:defRPr sz="1100"/>
            </a:lvl6pPr>
            <a:lvl7pPr marL="3023870" indent="0">
              <a:buNone/>
              <a:defRPr sz="1100"/>
            </a:lvl7pPr>
            <a:lvl8pPr marL="3528060" indent="0">
              <a:buNone/>
              <a:defRPr sz="1100"/>
            </a:lvl8pPr>
            <a:lvl9pPr marL="4032250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8615763" y="402500"/>
            <a:ext cx="1341162" cy="6406751"/>
          </a:xfrm>
        </p:spPr>
        <p:txBody>
          <a:bodyPr vert="eaVert">
            <a:normAutofit/>
          </a:bodyPr>
          <a:lstStyle>
            <a:lvl1pPr>
              <a:defRPr sz="485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75" y="402500"/>
            <a:ext cx="7787443" cy="6406751"/>
          </a:xfrm>
        </p:spPr>
        <p:txBody>
          <a:bodyPr vert="eaVert"/>
          <a:lstStyle>
            <a:lvl1pPr marL="252095" indent="-252095">
              <a:defRPr kumimoji="1" lang="ja-JP" altLang="en-US" sz="308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6285" indent="-252095">
              <a:defRPr kumimoji="1" lang="ja-JP" altLang="en-US" sz="264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840" indent="-252095">
              <a:defRPr kumimoji="1" lang="ja-JP" altLang="en-US" sz="220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4030" indent="-252095">
              <a:defRPr kumimoji="1" lang="ja-JP" altLang="en-US" sz="198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8220" indent="-252095">
              <a:defRPr kumimoji="1" lang="ja-JP" altLang="en-US" sz="198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5075" y="402500"/>
            <a:ext cx="9221850" cy="14612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5075" y="2012500"/>
            <a:ext cx="9221850" cy="4796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5075" y="7007000"/>
            <a:ext cx="2405700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41725" y="7007000"/>
            <a:ext cx="3608550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51225" y="7007000"/>
            <a:ext cx="2405700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  <p:sp>
        <p:nvSpPr>
          <p:cNvPr id="7" name="四角形 6"/>
          <p:cNvSpPr/>
          <p:nvPr userDrawn="1"/>
        </p:nvSpPr>
        <p:spPr>
          <a:xfrm>
            <a:off x="6350" y="-1905"/>
            <a:ext cx="10681970" cy="75571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1007745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95" indent="-252095" algn="l" defTabSz="1007745" rtl="0" eaLnBrk="1" latinLnBrk="0" hangingPunct="1">
        <a:lnSpc>
          <a:spcPct val="90000"/>
        </a:lnSpc>
        <a:spcBef>
          <a:spcPct val="221000"/>
        </a:spcBef>
        <a:buFont typeface="Arial" panose="020B0604020202020204" pitchFamily="34" charset="0"/>
        <a:buChar char="•"/>
        <a:defRPr kumimoji="1"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628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3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77177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780155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10" indent="-252095" algn="l" defTabSz="1007745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9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774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387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250" algn="l" defTabSz="1007745" rtl="0" eaLnBrk="1" latinLnBrk="0" hangingPunct="1"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シールテンプレート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" y="-22225"/>
            <a:ext cx="10677525" cy="76111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Microsoft YaHei</vt:lpstr>
      <vt:lpstr>ＭＳ Ｐゴシック</vt:lpstr>
      <vt:lpstr>Arial Unicode MS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kitamura-t</dc:creator>
  <cp:lastModifiedBy>kitamura-t</cp:lastModifiedBy>
  <cp:revision>3</cp:revision>
  <dcterms:created xsi:type="dcterms:W3CDTF">2021-03-31T04:12:00Z</dcterms:created>
  <dcterms:modified xsi:type="dcterms:W3CDTF">2021-03-31T04:22:52Z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