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5327650" cy="3599815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6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214" y="857250"/>
            <a:ext cx="3425571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69" y="589223"/>
            <a:ext cx="3996414" cy="1253452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69" y="1891012"/>
            <a:ext cx="3996414" cy="869248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366338" y="289551"/>
            <a:ext cx="4595877" cy="2918371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63" y="897585"/>
            <a:ext cx="4595877" cy="1497641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63" y="2409394"/>
            <a:ext cx="4595877" cy="787574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6338" y="958424"/>
            <a:ext cx="2264635" cy="22843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97580" y="958424"/>
            <a:ext cx="2264635" cy="22843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32" y="191685"/>
            <a:ext cx="4595877" cy="69589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7032" y="882584"/>
            <a:ext cx="2254228" cy="43254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7032" y="1315124"/>
            <a:ext cx="2254228" cy="1934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580" y="882584"/>
            <a:ext cx="2265329" cy="43254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580" y="1315124"/>
            <a:ext cx="2265329" cy="193435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7032" y="240023"/>
            <a:ext cx="1718597" cy="840079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329" y="518382"/>
            <a:ext cx="2697580" cy="2558575"/>
          </a:xfrm>
        </p:spPr>
        <p:txBody>
          <a:bodyPr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7032" y="1080102"/>
            <a:ext cx="1718597" cy="2001023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4293822" y="191685"/>
            <a:ext cx="668393" cy="3051122"/>
          </a:xfrm>
        </p:spPr>
        <p:txBody>
          <a:bodyPr vert="eaVert">
            <a:normAutofit/>
          </a:bodyPr>
          <a:lstStyle>
            <a:lvl1pPr>
              <a:defRPr sz="231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6338" y="191685"/>
            <a:ext cx="3881014" cy="3051122"/>
          </a:xfrm>
        </p:spPr>
        <p:txBody>
          <a:bodyPr vert="eaVert"/>
          <a:lstStyle>
            <a:lvl1pPr marL="120015" indent="-120015">
              <a:defRPr kumimoji="1" lang="ja-JP" altLang="en-US" sz="147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45" indent="-120015">
              <a:defRPr kumimoji="1" lang="ja-JP" altLang="en-US" sz="126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0075" indent="-120015">
              <a:defRPr kumimoji="1" lang="ja-JP" altLang="en-US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0105" indent="-120015">
              <a:defRPr kumimoji="1" lang="ja-JP" altLang="en-US" sz="9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135" indent="-120015">
              <a:defRPr kumimoji="1" lang="ja-JP" altLang="en-US" sz="94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6338" y="191685"/>
            <a:ext cx="4595877" cy="695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338" y="958424"/>
            <a:ext cx="4595877" cy="228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6338" y="3336982"/>
            <a:ext cx="1198925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65083" y="3336982"/>
            <a:ext cx="1798387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763291" y="3336982"/>
            <a:ext cx="1198925" cy="191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ct val="105000"/>
        </a:spcBef>
        <a:buFont typeface="Arial" panose="020B060402020202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カレンダー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70" y="-1270"/>
            <a:ext cx="5348605" cy="36144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2021-03-31T01:22:00Z</dcterms:created>
  <dcterms:modified xsi:type="dcterms:W3CDTF">2021-03-31T03:43:17Z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