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335" r:id="rId3"/>
    <p:sldId id="336" r:id="rId5"/>
    <p:sldId id="337" r:id="rId6"/>
    <p:sldId id="338" r:id="rId7"/>
    <p:sldId id="339" r:id="rId8"/>
    <p:sldId id="318" r:id="rId9"/>
    <p:sldId id="319" r:id="rId10"/>
    <p:sldId id="320" r:id="rId11"/>
    <p:sldId id="321" r:id="rId12"/>
    <p:sldId id="322" r:id="rId13"/>
    <p:sldId id="323" r:id="rId14"/>
    <p:sldId id="258" r:id="rId15"/>
    <p:sldId id="325" r:id="rId16"/>
    <p:sldId id="314" r:id="rId17"/>
    <p:sldId id="316" r:id="rId18"/>
    <p:sldId id="326" r:id="rId19"/>
    <p:sldId id="327" r:id="rId20"/>
    <p:sldId id="329" r:id="rId21"/>
    <p:sldId id="330" r:id="rId22"/>
    <p:sldId id="333" r:id="rId23"/>
    <p:sldId id="332" r:id="rId24"/>
    <p:sldId id="331" r:id="rId25"/>
    <p:sldId id="309" r:id="rId26"/>
    <p:sldId id="267" r:id="rId27"/>
    <p:sldId id="266" r:id="rId28"/>
    <p:sldId id="271" r:id="rId29"/>
    <p:sldId id="280" r:id="rId30"/>
    <p:sldId id="334" r:id="rId31"/>
    <p:sldId id="281" r:id="rId3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049"/>
    <a:srgbClr val="FFBF2B"/>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83832" autoAdjust="0"/>
  </p:normalViewPr>
  <p:slideViewPr>
    <p:cSldViewPr snapToGrid="0">
      <p:cViewPr varScale="1">
        <p:scale>
          <a:sx n="115" d="100"/>
          <a:sy n="115" d="100"/>
        </p:scale>
        <p:origin x="396" y="108"/>
      </p:cViewPr>
      <p:guideLst>
        <p:guide orient="horz" pos="2160"/>
        <p:guide pos="3840"/>
      </p:guideLst>
    </p:cSldViewPr>
  </p:slideViewPr>
  <p:outlineViewPr>
    <p:cViewPr>
      <p:scale>
        <a:sx n="33" d="100"/>
        <a:sy n="33" d="100"/>
      </p:scale>
      <p:origin x="0" y="-10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1FFE2-7EEC-412C-802C-6711DEB0A98D}" type="datetime1">
              <a:rPr kumimoji="1" lang="ja-JP" altLang="en-US" smtClean="0"/>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0E365-854E-4DD7-A3B8-9E56379337CA}"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ts val="0"/>
              </a:spcBef>
              <a:spcAft>
                <a:spcPts val="0"/>
              </a:spcAft>
              <a:defRPr sz="1200">
                <a:latin typeface="+mn-lt"/>
                <a:ea typeface="+mn-ea"/>
              </a:defRPr>
            </a:lvl1pPr>
          </a:lstStyle>
          <a:p>
            <a:pPr>
              <a:defRPr/>
            </a:pPr>
            <a:fld id="{B4637A83-A11C-4598-84DB-E7CE2F976182}" type="datetime1">
              <a:rPr lang="ja-JP"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spcBef>
                <a:spcPts val="0"/>
              </a:spcBef>
              <a:spcAft>
                <a:spcPts val="0"/>
              </a:spcAft>
              <a:defRPr sz="1200">
                <a:latin typeface="+mn-lt"/>
                <a:ea typeface="+mn-ea"/>
              </a:defRPr>
            </a:lvl1pPr>
          </a:lstStyle>
          <a:p>
            <a:pPr>
              <a:defRPr/>
            </a:pPr>
            <a:fld id="{E7AA1453-1F50-4508-A755-05CDBE78CDDB}"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userDrawn="1"/>
        </p:nvSpPr>
        <p:spPr>
          <a:xfrm>
            <a:off x="0" y="2266950"/>
            <a:ext cx="12192000" cy="247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3" name="圆角矩形 12"/>
          <p:cNvSpPr/>
          <p:nvPr userDrawn="1"/>
        </p:nvSpPr>
        <p:spPr>
          <a:xfrm>
            <a:off x="5838825" y="3602038"/>
            <a:ext cx="4983480" cy="4667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bg1"/>
                </a:solidFill>
                <a:latin typeface="Microsoft YaHei" panose="020B0503020204020204" pitchFamily="34" charset="-122"/>
                <a:ea typeface="Microsoft YaHei" panose="020B0503020204020204" pitchFamily="34" charset="-122"/>
              </a:rPr>
              <a:t> </a:t>
            </a:r>
            <a:endParaRPr lang="en-US" altLang="zh-CN" dirty="0">
              <a:solidFill>
                <a:schemeClr val="bg1"/>
              </a:solidFill>
              <a:latin typeface="Arial" panose="020B0604020202090204" pitchFamily="34" charset="0"/>
              <a:ea typeface="Microsoft YaHei" panose="020B0503020204020204" pitchFamily="34" charset="-122"/>
              <a:cs typeface="Arial" panose="020B0604020202090204" pitchFamily="34" charset="0"/>
            </a:endParaRPr>
          </a:p>
        </p:txBody>
      </p:sp>
      <p:sp>
        <p:nvSpPr>
          <p:cNvPr id="10" name="椭圆 9"/>
          <p:cNvSpPr/>
          <p:nvPr userDrawn="1"/>
        </p:nvSpPr>
        <p:spPr>
          <a:xfrm>
            <a:off x="1038225" y="1581150"/>
            <a:ext cx="3676650" cy="3676650"/>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pic>
        <p:nvPicPr>
          <p:cNvPr id="11"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6813" y="1722438"/>
            <a:ext cx="369093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942046" y="2760663"/>
            <a:ext cx="6902768" cy="822642"/>
          </a:xfrm>
        </p:spPr>
        <p:txBody>
          <a:bodyPr anchor="b"/>
          <a:lstStyle>
            <a:lvl1pPr algn="ctr">
              <a:defRPr sz="4000" b="1">
                <a:solidFill>
                  <a:schemeClr val="tx1"/>
                </a:solidFill>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5838825" y="3613468"/>
            <a:ext cx="4983480" cy="436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
        <p:nvSpPr>
          <p:cNvPr id="7" name="内容占位符 6"/>
          <p:cNvSpPr>
            <a:spLocks noGrp="1"/>
          </p:cNvSpPr>
          <p:nvPr>
            <p:ph sz="quarter" idx="13"/>
          </p:nvPr>
        </p:nvSpPr>
        <p:spPr>
          <a:xfrm>
            <a:off x="985838" y="363600"/>
            <a:ext cx="10368562"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endParaRPr kumimoji="1" lang="ja-JP" altLang="en-US" dirty="0"/>
          </a:p>
        </p:txBody>
      </p:sp>
      <p:sp>
        <p:nvSpPr>
          <p:cNvPr id="3" name="日付プレースホルダー 2"/>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4" name="フッター プレースホルダー 3"/>
          <p:cNvSpPr>
            <a:spLocks noGrp="1"/>
          </p:cNvSpPr>
          <p:nvPr>
            <p:ph type="ftr" sz="quarter" idx="11"/>
          </p:nvPr>
        </p:nvSpPr>
        <p:spPr/>
        <p:txBody>
          <a:bodyPr/>
          <a:lstStyle/>
          <a:p>
            <a:pPr>
              <a:defRPr/>
            </a:pPr>
            <a:endParaRPr lang="zh-CN" altLang="en-US"/>
          </a:p>
        </p:txBody>
      </p:sp>
      <p:sp>
        <p:nvSpPr>
          <p:cNvPr id="5" name="スライド番号プレースホルダー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1780167" y="1833159"/>
            <a:ext cx="9000128" cy="3605115"/>
          </a:xfrm>
        </p:spPr>
        <p:txBody>
          <a:bodyPr>
            <a:normAutofit/>
          </a:bodyPr>
          <a:lstStyle>
            <a:lvl1pPr>
              <a:lnSpc>
                <a:spcPct val="150000"/>
              </a:lnSpc>
              <a:spcBef>
                <a:spcPts val="0"/>
              </a:spcBef>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7" name="组合 28"/>
          <p:cNvGrpSpPr/>
          <p:nvPr userDrawn="1"/>
        </p:nvGrpSpPr>
        <p:grpSpPr bwMode="auto">
          <a:xfrm>
            <a:off x="2393950" y="850900"/>
            <a:ext cx="6205538" cy="5022850"/>
            <a:chOff x="2080305" y="655260"/>
            <a:chExt cx="6971334" cy="5643855"/>
          </a:xfrm>
        </p:grpSpPr>
        <p:grpSp>
          <p:nvGrpSpPr>
            <p:cNvPr id="8" name="组合 18"/>
            <p:cNvGrpSpPr/>
            <p:nvPr/>
          </p:nvGrpSpPr>
          <p:grpSpPr bwMode="auto">
            <a:xfrm>
              <a:off x="2080305" y="655260"/>
              <a:ext cx="6971334" cy="5643855"/>
              <a:chOff x="1691915" y="1468271"/>
              <a:chExt cx="4258865" cy="3447893"/>
            </a:xfrm>
          </p:grpSpPr>
          <p:grpSp>
            <p:nvGrpSpPr>
              <p:cNvPr id="11" name="组合 3"/>
              <p:cNvGrpSpPr/>
              <p:nvPr/>
            </p:nvGrpSpPr>
            <p:grpSpPr bwMode="auto">
              <a:xfrm>
                <a:off x="1691915" y="1468271"/>
                <a:ext cx="4258865" cy="3447893"/>
                <a:chOff x="1654969" y="2724416"/>
                <a:chExt cx="4258865" cy="3447893"/>
              </a:xfrm>
            </p:grpSpPr>
            <p:grpSp>
              <p:nvGrpSpPr>
                <p:cNvPr id="13" name="组合 4"/>
                <p:cNvGrpSpPr/>
                <p:nvPr/>
              </p:nvGrpSpPr>
              <p:grpSpPr bwMode="auto">
                <a:xfrm>
                  <a:off x="2532018" y="2833388"/>
                  <a:ext cx="3381816" cy="3338921"/>
                  <a:chOff x="449429" y="2029825"/>
                  <a:chExt cx="3381816" cy="3338921"/>
                </a:xfrm>
              </p:grpSpPr>
              <p:grpSp>
                <p:nvGrpSpPr>
                  <p:cNvPr id="16" name="组合 7"/>
                  <p:cNvGrpSpPr/>
                  <p:nvPr/>
                </p:nvGrpSpPr>
                <p:grpSpPr bwMode="auto">
                  <a:xfrm>
                    <a:off x="449429" y="2029825"/>
                    <a:ext cx="3381816" cy="3338921"/>
                    <a:chOff x="683779" y="2143309"/>
                    <a:chExt cx="3381816" cy="3338921"/>
                  </a:xfrm>
                </p:grpSpPr>
                <p:grpSp>
                  <p:nvGrpSpPr>
                    <p:cNvPr id="18" name="组合 9"/>
                    <p:cNvGrpSpPr/>
                    <p:nvPr/>
                  </p:nvGrpSpPr>
                  <p:grpSpPr bwMode="auto">
                    <a:xfrm>
                      <a:off x="683779" y="2143309"/>
                      <a:ext cx="3381816" cy="3338921"/>
                      <a:chOff x="231197" y="3242436"/>
                      <a:chExt cx="3381816" cy="3338921"/>
                    </a:xfrm>
                  </p:grpSpPr>
                  <p:sp>
                    <p:nvSpPr>
                      <p:cNvPr id="20" name="等腰三角形 19"/>
                      <p:cNvSpPr/>
                      <p:nvPr/>
                    </p:nvSpPr>
                    <p:spPr>
                      <a:xfrm rot="10800000">
                        <a:off x="231197" y="3665250"/>
                        <a:ext cx="3381816" cy="2916107"/>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sp>
                    <p:nvSpPr>
                      <p:cNvPr id="21" name="等腰三角形 20"/>
                      <p:cNvSpPr/>
                      <p:nvPr/>
                    </p:nvSpPr>
                    <p:spPr>
                      <a:xfrm rot="10800000">
                        <a:off x="2002729" y="5353236"/>
                        <a:ext cx="1025221" cy="883767"/>
                      </a:xfrm>
                      <a:prstGeom prst="triangle">
                        <a:avLst/>
                      </a:prstGeom>
                      <a:solidFill>
                        <a:schemeClr val="tx1">
                          <a:lumMod val="50000"/>
                          <a:lumOff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cxnSp>
                    <p:nvCxnSpPr>
                      <p:cNvPr id="22" name="直接连接符 21"/>
                      <p:cNvCxnSpPr/>
                      <p:nvPr/>
                    </p:nvCxnSpPr>
                    <p:spPr>
                      <a:xfrm>
                        <a:off x="231198" y="3242436"/>
                        <a:ext cx="1025221" cy="18470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9" name="等腰三角形 18"/>
                    <p:cNvSpPr/>
                    <p:nvPr/>
                  </p:nvSpPr>
                  <p:spPr>
                    <a:xfrm rot="10800000">
                      <a:off x="3414073" y="3518544"/>
                      <a:ext cx="453233" cy="39121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85000" lnSpcReduction="20000"/>
                    </a:bodyPr>
                    <a:lstStyle/>
                    <a:p>
                      <a:pPr algn="ctr" eaLnBrk="1" hangingPunct="1">
                        <a:spcBef>
                          <a:spcPts val="0"/>
                        </a:spcBef>
                        <a:spcAft>
                          <a:spcPts val="0"/>
                        </a:spcAft>
                        <a:defRPr/>
                      </a:pPr>
                      <a:endParaRPr lang="zh-CN" altLang="en-US">
                        <a:solidFill>
                          <a:prstClr val="white"/>
                        </a:solidFill>
                      </a:endParaRPr>
                    </a:p>
                  </p:txBody>
                </p:sp>
              </p:grpSp>
              <p:cxnSp>
                <p:nvCxnSpPr>
                  <p:cNvPr id="17" name="直接连接符 16"/>
                  <p:cNvCxnSpPr/>
                  <p:nvPr/>
                </p:nvCxnSpPr>
                <p:spPr>
                  <a:xfrm>
                    <a:off x="763207" y="2192195"/>
                    <a:ext cx="135098" cy="2604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913181" y="3388059"/>
                  <a:ext cx="738683" cy="738834"/>
                </a:xfrm>
                <a:prstGeom prst="ellipse">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sp>
              <p:nvSpPr>
                <p:cNvPr id="15" name="椭圆 14"/>
                <p:cNvSpPr/>
                <p:nvPr/>
              </p:nvSpPr>
              <p:spPr>
                <a:xfrm>
                  <a:off x="1654969" y="2724416"/>
                  <a:ext cx="386774" cy="385763"/>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grpSp>
          <p:cxnSp>
            <p:nvCxnSpPr>
              <p:cNvPr id="12" name="直接连接符 11"/>
              <p:cNvCxnSpPr/>
              <p:nvPr/>
            </p:nvCxnSpPr>
            <p:spPr>
              <a:xfrm>
                <a:off x="3024377" y="2000057"/>
                <a:ext cx="289808" cy="55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Freeform 93"/>
            <p:cNvSpPr>
              <a:spLocks noEditPoints="1"/>
            </p:cNvSpPr>
            <p:nvPr/>
          </p:nvSpPr>
          <p:spPr bwMode="auto">
            <a:xfrm>
              <a:off x="5981292" y="1657703"/>
              <a:ext cx="591299" cy="794861"/>
            </a:xfrm>
            <a:custGeom>
              <a:avLst/>
              <a:gdLst>
                <a:gd name="T0" fmla="*/ 1408849255 w 216"/>
                <a:gd name="T1" fmla="*/ 959772578 h 288"/>
                <a:gd name="T2" fmla="*/ 1408849255 w 216"/>
                <a:gd name="T3" fmla="*/ 601762216 h 288"/>
                <a:gd name="T4" fmla="*/ 816833031 w 216"/>
                <a:gd name="T5" fmla="*/ 0 h 288"/>
                <a:gd name="T6" fmla="*/ 809340506 w 216"/>
                <a:gd name="T7" fmla="*/ 0 h 288"/>
                <a:gd name="T8" fmla="*/ 794352719 w 216"/>
                <a:gd name="T9" fmla="*/ 0 h 288"/>
                <a:gd name="T10" fmla="*/ 209829020 w 216"/>
                <a:gd name="T11" fmla="*/ 601762216 h 288"/>
                <a:gd name="T12" fmla="*/ 209829020 w 216"/>
                <a:gd name="T13" fmla="*/ 959772578 h 288"/>
                <a:gd name="T14" fmla="*/ 0 w 216"/>
                <a:gd name="T15" fmla="*/ 959772578 h 288"/>
                <a:gd name="T16" fmla="*/ 0 w 216"/>
                <a:gd name="T17" fmla="*/ 2147483646 h 288"/>
                <a:gd name="T18" fmla="*/ 1618678275 w 216"/>
                <a:gd name="T19" fmla="*/ 2147483646 h 288"/>
                <a:gd name="T20" fmla="*/ 1618678275 w 216"/>
                <a:gd name="T21" fmla="*/ 959772578 h 288"/>
                <a:gd name="T22" fmla="*/ 1408849255 w 216"/>
                <a:gd name="T23" fmla="*/ 959772578 h 288"/>
                <a:gd name="T24" fmla="*/ 996686477 w 216"/>
                <a:gd name="T25" fmla="*/ 1972864322 h 288"/>
                <a:gd name="T26" fmla="*/ 629487060 w 216"/>
                <a:gd name="T27" fmla="*/ 1972864322 h 288"/>
                <a:gd name="T28" fmla="*/ 719413783 w 216"/>
                <a:gd name="T29" fmla="*/ 1569149452 h 288"/>
                <a:gd name="T30" fmla="*/ 629487060 w 216"/>
                <a:gd name="T31" fmla="*/ 1409189195 h 288"/>
                <a:gd name="T32" fmla="*/ 809340506 w 216"/>
                <a:gd name="T33" fmla="*/ 1226373925 h 288"/>
                <a:gd name="T34" fmla="*/ 996686477 w 216"/>
                <a:gd name="T35" fmla="*/ 1409189195 h 288"/>
                <a:gd name="T36" fmla="*/ 899264492 w 216"/>
                <a:gd name="T37" fmla="*/ 1569149452 h 288"/>
                <a:gd name="T38" fmla="*/ 996686477 w 216"/>
                <a:gd name="T39" fmla="*/ 1972864322 h 288"/>
                <a:gd name="T40" fmla="*/ 1109093512 w 216"/>
                <a:gd name="T41" fmla="*/ 959772578 h 288"/>
                <a:gd name="T42" fmla="*/ 502089501 w 216"/>
                <a:gd name="T43" fmla="*/ 959772578 h 288"/>
                <a:gd name="T44" fmla="*/ 502089501 w 216"/>
                <a:gd name="T45" fmla="*/ 601762216 h 288"/>
                <a:gd name="T46" fmla="*/ 794352719 w 216"/>
                <a:gd name="T47" fmla="*/ 304688437 h 288"/>
                <a:gd name="T48" fmla="*/ 809340506 w 216"/>
                <a:gd name="T49" fmla="*/ 304688437 h 288"/>
                <a:gd name="T50" fmla="*/ 816833031 w 216"/>
                <a:gd name="T51" fmla="*/ 304688437 h 288"/>
                <a:gd name="T52" fmla="*/ 1109093512 w 216"/>
                <a:gd name="T53" fmla="*/ 601762216 h 288"/>
                <a:gd name="T54" fmla="*/ 1109093512 w 216"/>
                <a:gd name="T55" fmla="*/ 959772578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ormAutofit/>
            </a:bodyPr>
            <a:lstStyle/>
            <a:p>
              <a:endParaRPr lang="zh-CN" altLang="en-US"/>
            </a:p>
          </p:txBody>
        </p:sp>
      </p:grpSp>
      <p:sp>
        <p:nvSpPr>
          <p:cNvPr id="2" name="标题 1"/>
          <p:cNvSpPr>
            <a:spLocks noGrp="1"/>
          </p:cNvSpPr>
          <p:nvPr>
            <p:ph type="title"/>
          </p:nvPr>
        </p:nvSpPr>
        <p:spPr>
          <a:xfrm>
            <a:off x="4759200" y="2523600"/>
            <a:ext cx="2894400" cy="1558800"/>
          </a:xfrm>
        </p:spPr>
        <p:txBody>
          <a:bodyPr anchor="t" anchorCtr="0">
            <a:normAutofit/>
          </a:bodyPr>
          <a:lstStyle>
            <a:lvl1pPr algn="ctr">
              <a:defRPr sz="3200" b="1">
                <a:solidFill>
                  <a:schemeClr val="bg1"/>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844336" y="1618357"/>
            <a:ext cx="8823663" cy="1933613"/>
          </a:xfrm>
        </p:spPr>
        <p:txBody>
          <a:bodyPr>
            <a:normAutofit/>
          </a:bodyPr>
          <a:lstStyle>
            <a:lvl1pPr>
              <a:lnSpc>
                <a:spcPct val="150000"/>
              </a:lnSpc>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hasCustomPrompt="1"/>
          </p:nvPr>
        </p:nvSpPr>
        <p:spPr>
          <a:xfrm>
            <a:off x="1844336" y="3554079"/>
            <a:ext cx="8823663" cy="1933613"/>
          </a:xfrm>
        </p:spPr>
        <p:txBody>
          <a:bodyPr>
            <a:normAutofit/>
          </a:bodyPr>
          <a:lstStyle>
            <a:lvl1pPr>
              <a:lnSpc>
                <a:spcPct val="150000"/>
              </a:lnSpc>
              <a:spcBef>
                <a:spcPts val="0"/>
              </a:spcBef>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dirty="0"/>
              <a:t>单击此处编辑母版文本样式</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a:t>单击此处编辑母版文本样式</a:t>
            </a:r>
            <a:endParaRPr lang="zh-CN" altLang="en-US" dirty="0"/>
          </a:p>
        </p:txBody>
      </p:sp>
      <p:sp>
        <p:nvSpPr>
          <p:cNvPr id="10" name="标题 1"/>
          <p:cNvSpPr>
            <a:spLocks noGrp="1"/>
          </p:cNvSpPr>
          <p:nvPr>
            <p:ph type="title"/>
          </p:nvPr>
        </p:nvSpPr>
        <p:spPr>
          <a:xfrm>
            <a:off x="935038" y="280988"/>
            <a:ext cx="10515600" cy="777875"/>
          </a:xfrm>
        </p:spPr>
        <p:txBody>
          <a:bodyPr/>
          <a:lstStyle/>
          <a:p>
            <a:r>
              <a:rPr lang="zh-CN" altLang="en-US"/>
              <a:t>单击此处编辑母版标题样式</a:t>
            </a:r>
            <a:endParaRPr lang="zh-CN" altLang="en-US"/>
          </a:p>
        </p:txBody>
      </p:sp>
      <p:sp>
        <p:nvSpPr>
          <p:cNvPr id="2" name="日期占位符 1"/>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7" name="页脚占位符 6"/>
          <p:cNvSpPr>
            <a:spLocks noGrp="1"/>
          </p:cNvSpPr>
          <p:nvPr>
            <p:ph type="ftr" sz="quarter" idx="11"/>
          </p:nvPr>
        </p:nvSpPr>
        <p:spPr/>
        <p:txBody>
          <a:bodyPr/>
          <a:lstStyle/>
          <a:p>
            <a:pPr>
              <a:defRPr/>
            </a:pPr>
            <a:endParaRPr lang="zh-CN" altLang="en-US"/>
          </a:p>
        </p:txBody>
      </p:sp>
      <p:sp>
        <p:nvSpPr>
          <p:cNvPr id="8" name="灯片编号占位符 7"/>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6" name="图片 3"/>
            <p:cNvPicPr>
              <a:picLocks noChangeAspect="1"/>
            </p:cNvPicPr>
            <p:nvPr userDrawn="1"/>
          </p:nvPicPr>
          <p:blipFill>
            <a:blip r:embed="rId2">
              <a:extLst>
                <a:ext uri="{28A0092B-C50C-407E-A947-70E740481C1C}">
                  <a14:useLocalDpi xmlns:a14="http://schemas.microsoft.com/office/drawing/2010/main" val="0"/>
                </a:ext>
              </a:extLst>
            </a:blip>
            <a:srcRect b="1506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0"/>
              <a:ext cx="12192000" cy="6858000"/>
            </a:xfrm>
            <a:prstGeom prst="rect">
              <a:avLst/>
            </a:prstGeom>
            <a:solidFill>
              <a:schemeClr val="tx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8" name="组合 6"/>
            <p:cNvGrpSpPr/>
            <p:nvPr userDrawn="1"/>
          </p:nvGrpSpPr>
          <p:grpSpPr bwMode="auto">
            <a:xfrm>
              <a:off x="547688" y="1192213"/>
              <a:ext cx="6203950" cy="5022850"/>
              <a:chOff x="1691915" y="1468271"/>
              <a:chExt cx="4258865" cy="3447893"/>
            </a:xfrm>
          </p:grpSpPr>
          <p:grpSp>
            <p:nvGrpSpPr>
              <p:cNvPr id="9" name="组合 9"/>
              <p:cNvGrpSpPr/>
              <p:nvPr/>
            </p:nvGrpSpPr>
            <p:grpSpPr bwMode="auto">
              <a:xfrm>
                <a:off x="1691915" y="1468271"/>
                <a:ext cx="4258865" cy="3447893"/>
                <a:chOff x="1654969" y="2724416"/>
                <a:chExt cx="4258865" cy="3447893"/>
              </a:xfrm>
            </p:grpSpPr>
            <p:grpSp>
              <p:nvGrpSpPr>
                <p:cNvPr id="11" name="组合 11"/>
                <p:cNvGrpSpPr/>
                <p:nvPr/>
              </p:nvGrpSpPr>
              <p:grpSpPr bwMode="auto">
                <a:xfrm>
                  <a:off x="2531730" y="2833593"/>
                  <a:ext cx="3382104" cy="3338716"/>
                  <a:chOff x="449141" y="2030030"/>
                  <a:chExt cx="3382104" cy="3338716"/>
                </a:xfrm>
              </p:grpSpPr>
              <p:grpSp>
                <p:nvGrpSpPr>
                  <p:cNvPr id="14" name="组合 14"/>
                  <p:cNvGrpSpPr/>
                  <p:nvPr/>
                </p:nvGrpSpPr>
                <p:grpSpPr bwMode="auto">
                  <a:xfrm>
                    <a:off x="449141" y="2030030"/>
                    <a:ext cx="3382104" cy="3338716"/>
                    <a:chOff x="683491" y="2143514"/>
                    <a:chExt cx="3382104" cy="3338716"/>
                  </a:xfrm>
                </p:grpSpPr>
                <p:grpSp>
                  <p:nvGrpSpPr>
                    <p:cNvPr id="16" name="组合 16"/>
                    <p:cNvGrpSpPr/>
                    <p:nvPr/>
                  </p:nvGrpSpPr>
                  <p:grpSpPr bwMode="auto">
                    <a:xfrm>
                      <a:off x="683491" y="2143514"/>
                      <a:ext cx="3382104" cy="3338716"/>
                      <a:chOff x="230909" y="3242641"/>
                      <a:chExt cx="3382104" cy="3338716"/>
                    </a:xfrm>
                  </p:grpSpPr>
                  <p:sp>
                    <p:nvSpPr>
                      <p:cNvPr id="18" name="等腰三角形 17"/>
                      <p:cNvSpPr/>
                      <p:nvPr/>
                    </p:nvSpPr>
                    <p:spPr>
                      <a:xfrm rot="10800000">
                        <a:off x="231422" y="3665250"/>
                        <a:ext cx="3381591" cy="2916107"/>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sp>
                    <p:nvSpPr>
                      <p:cNvPr id="19" name="等腰三角形 18"/>
                      <p:cNvSpPr/>
                      <p:nvPr/>
                    </p:nvSpPr>
                    <p:spPr>
                      <a:xfrm rot="10800000">
                        <a:off x="2003406" y="5353235"/>
                        <a:ext cx="1024394" cy="883768"/>
                      </a:xfrm>
                      <a:prstGeom prst="triangle">
                        <a:avLst/>
                      </a:prstGeom>
                      <a:solidFill>
                        <a:schemeClr val="tx1">
                          <a:lumMod val="50000"/>
                          <a:lumOff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cxnSp>
                    <p:nvCxnSpPr>
                      <p:cNvPr id="20" name="直接连接符 19"/>
                      <p:cNvCxnSpPr/>
                      <p:nvPr/>
                    </p:nvCxnSpPr>
                    <p:spPr>
                      <a:xfrm>
                        <a:off x="231422" y="3242436"/>
                        <a:ext cx="1025484" cy="18470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等腰三角形 16"/>
                    <p:cNvSpPr/>
                    <p:nvPr/>
                  </p:nvSpPr>
                  <p:spPr>
                    <a:xfrm rot="10800000">
                      <a:off x="3414995" y="3518544"/>
                      <a:ext cx="452260" cy="391211"/>
                    </a:xfrm>
                    <a:prstGeom prst="triangle">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cxnSp>
                <p:nvCxnSpPr>
                  <p:cNvPr id="15" name="直接连接符 14"/>
                  <p:cNvCxnSpPr/>
                  <p:nvPr/>
                </p:nvCxnSpPr>
                <p:spPr>
                  <a:xfrm>
                    <a:off x="763511" y="2192194"/>
                    <a:ext cx="135133" cy="260445"/>
                  </a:xfrm>
                  <a:prstGeom prst="line">
                    <a:avLst/>
                  </a:prstGeom>
                  <a:ln>
                    <a:solidFill>
                      <a:srgbClr val="FFDE01"/>
                    </a:solidFill>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1913247" y="3388059"/>
                  <a:ext cx="738872" cy="738834"/>
                </a:xfrm>
                <a:prstGeom prst="ellipse">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sp>
              <p:nvSpPr>
                <p:cNvPr id="13" name="椭圆 12"/>
                <p:cNvSpPr/>
                <p:nvPr/>
              </p:nvSpPr>
              <p:spPr>
                <a:xfrm>
                  <a:off x="1654969" y="2724416"/>
                  <a:ext cx="385783" cy="385763"/>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cxnSp>
            <p:nvCxnSpPr>
              <p:cNvPr id="10" name="直接连接符 9"/>
              <p:cNvCxnSpPr/>
              <p:nvPr/>
            </p:nvCxnSpPr>
            <p:spPr>
              <a:xfrm>
                <a:off x="3010550" y="2000057"/>
                <a:ext cx="289882" cy="55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hasCustomPrompt="1"/>
          </p:nvPr>
        </p:nvSpPr>
        <p:spPr>
          <a:xfrm>
            <a:off x="1674000" y="2739600"/>
            <a:ext cx="5374800" cy="925200"/>
          </a:xfrm>
        </p:spPr>
        <p:txBody>
          <a:bodyPr anchor="t" anchorCtr="0">
            <a:normAutofit/>
          </a:bodyPr>
          <a:lstStyle>
            <a:lvl1pPr algn="ctr">
              <a:defRPr sz="54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800" y="457200"/>
            <a:ext cx="4165200" cy="1602000"/>
          </a:xfrm>
        </p:spPr>
        <p:txBody>
          <a:bodyPr anchor="b" anchorCtr="0"/>
          <a:lstStyle>
            <a:lvl1pPr>
              <a:defRPr sz="3200"/>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457200"/>
            <a:ext cx="6170400"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7" y="2059200"/>
            <a:ext cx="4165200" cy="38124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63314" y="365125"/>
            <a:ext cx="189048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8421914"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pPr>
              <a:defRPr/>
            </a:pPr>
            <a:fld id="{0668F135-D931-47D4-AB85-E058C998BF0A}" type="datetime1">
              <a:rPr lang="ja-JP"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bwMode="auto">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ltLang="en-US" dirty="0"/>
              <a:t>单击此处编辑母版标题样式</a:t>
            </a:r>
            <a:endParaRPr lang="zh-CN" altLang="en-US" dirty="0"/>
          </a:p>
        </p:txBody>
      </p:sp>
      <p:sp>
        <p:nvSpPr>
          <p:cNvPr id="1027" name="文本占位符 2"/>
          <p:cNvSpPr>
            <a:spLocks noGrp="1"/>
          </p:cNvSpPr>
          <p:nvPr>
            <p:ph type="body" idx="1"/>
            <p:custDataLst>
              <p:tags r:id="rId14"/>
            </p:custDataLst>
          </p:nvPr>
        </p:nvSpPr>
        <p:spPr bwMode="auto">
          <a:xfrm>
            <a:off x="935038" y="1234440"/>
            <a:ext cx="10418762"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r>
              <a:rPr lang="zh-CN" altLang="en-US" dirty="0"/>
              <a:t>单击此处编辑文本</a:t>
            </a:r>
            <a:endParaRPr lang="en-US" altLang="zh-CN" sz="2400"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hangingPunct="1">
              <a:spcBef>
                <a:spcPts val="0"/>
              </a:spcBef>
              <a:spcAft>
                <a:spcPts val="0"/>
              </a:spcAft>
              <a:defRPr sz="1200">
                <a:solidFill>
                  <a:schemeClr val="tx1">
                    <a:tint val="75000"/>
                  </a:schemeClr>
                </a:solidFill>
                <a:latin typeface="ヒラギノ角ゴシック" panose="020B0300000000000000" charset="-128"/>
                <a:ea typeface="ヒラギノ角ゴシック" panose="020B0300000000000000" charset="-128"/>
                <a:cs typeface="Arial" panose="020B0604020202090204" pitchFamily="34" charset="0"/>
              </a:defRPr>
            </a:lvl1pPr>
          </a:lstStyle>
          <a:p>
            <a:pPr>
              <a:defRPr/>
            </a:pPr>
            <a:fld id="{0668F135-D931-47D4-AB85-E058C998BF0A}" type="datetime1">
              <a:rPr lang="ja-JP"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hangingPunct="1">
              <a:spcBef>
                <a:spcPts val="0"/>
              </a:spcBef>
              <a:spcAft>
                <a:spcPts val="0"/>
              </a:spcAft>
              <a:defRPr sz="1200">
                <a:solidFill>
                  <a:schemeClr val="tx1">
                    <a:tint val="75000"/>
                  </a:schemeClr>
                </a:solidFill>
                <a:latin typeface="ヒラギノ角ゴシック" panose="020B0300000000000000" charset="-128"/>
                <a:ea typeface="ヒラギノ角ゴシック" panose="020B0300000000000000" charset="-128"/>
                <a:cs typeface="Arial" panose="020B060402020209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hangingPunct="1">
              <a:spcBef>
                <a:spcPts val="0"/>
              </a:spcBef>
              <a:spcAft>
                <a:spcPts val="0"/>
              </a:spcAft>
              <a:defRPr sz="1200">
                <a:solidFill>
                  <a:schemeClr val="tx1">
                    <a:tint val="75000"/>
                  </a:schemeClr>
                </a:solidFill>
                <a:latin typeface="ヒラギノ角ゴシック" panose="020B0300000000000000" charset="-128"/>
                <a:ea typeface="ヒラギノ角ゴシック" panose="020B0300000000000000" charset="-128"/>
                <a:cs typeface="Arial" panose="020B0604020202090204" pitchFamily="34" charset="0"/>
              </a:defRPr>
            </a:lvl1pPr>
          </a:lstStyle>
          <a:p>
            <a:pPr>
              <a:defRPr/>
            </a:pPr>
            <a:fld id="{78F4182E-C714-42C7-A469-58BC6CAD6E11}" type="slidenum">
              <a:rPr lang="zh-CN" altLang="en-US" smtClean="0"/>
            </a:fld>
            <a:endParaRPr lang="zh-CN" altLang="en-US"/>
          </a:p>
        </p:txBody>
      </p:sp>
      <p:grpSp>
        <p:nvGrpSpPr>
          <p:cNvPr id="7" name="组合 5"/>
          <p:cNvGrpSpPr/>
          <p:nvPr/>
        </p:nvGrpSpPr>
        <p:grpSpPr bwMode="auto">
          <a:xfrm>
            <a:off x="234950" y="285750"/>
            <a:ext cx="700336" cy="563563"/>
            <a:chOff x="5075564" y="2933562"/>
            <a:chExt cx="2860947" cy="2302753"/>
          </a:xfrm>
        </p:grpSpPr>
        <p:sp>
          <p:nvSpPr>
            <p:cNvPr id="8" name="等腰三角形 7"/>
            <p:cNvSpPr/>
            <p:nvPr/>
          </p:nvSpPr>
          <p:spPr>
            <a:xfrm rot="10800000">
              <a:off x="5075564" y="2933562"/>
              <a:ext cx="2671864" cy="2302753"/>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9" name="等腰三角形 8"/>
            <p:cNvSpPr/>
            <p:nvPr/>
          </p:nvSpPr>
          <p:spPr>
            <a:xfrm rot="10800000">
              <a:off x="6229913" y="3770338"/>
              <a:ext cx="1705585" cy="1465977"/>
            </a:xfrm>
            <a:prstGeom prst="triangl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kern="1200">
          <a:solidFill>
            <a:schemeClr val="accent1">
              <a:lumMod val="75000"/>
            </a:schemeClr>
          </a:solidFill>
          <a:latin typeface="ヒラギノ角ゴシック" panose="020B0300000000000000" charset="-128"/>
          <a:ea typeface="ヒラギノ角ゴシック" panose="020B0300000000000000" charset="-128"/>
          <a:cs typeface="Arial" panose="020B060402020209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342900" indent="-342900" algn="l" rtl="0" eaLnBrk="0" fontAlgn="base" hangingPunct="0">
        <a:lnSpc>
          <a:spcPct val="90000"/>
        </a:lnSpc>
        <a:spcBef>
          <a:spcPts val="1000"/>
        </a:spcBef>
        <a:spcAft>
          <a:spcPct val="0"/>
        </a:spcAft>
        <a:buFont typeface="Arial" panose="020B0604020202090204" pitchFamily="34" charset="0"/>
        <a:buChar char="•"/>
        <a:defRPr sz="2400" kern="1200">
          <a:solidFill>
            <a:schemeClr val="tx1"/>
          </a:solidFill>
          <a:latin typeface="ヒラギノ角ゴシック" panose="020B0300000000000000" charset="-128"/>
          <a:ea typeface="ヒラギノ角ゴシック" panose="020B0300000000000000" charset="-128"/>
          <a:cs typeface="Arial" panose="020B0604020202090204" pitchFamily="34" charset="0"/>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ヒラギノ角ゴシック" panose="020B0300000000000000" charset="-128"/>
          <a:ea typeface="ヒラギノ角ゴシック" panose="020B0300000000000000" charset="-128"/>
          <a:cs typeface="Arial" panose="020B0604020202090204" pitchFamily="34" charset="0"/>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1800" kern="1200">
          <a:solidFill>
            <a:schemeClr val="tx1"/>
          </a:solidFill>
          <a:latin typeface="ヒラギノ角ゴシック" panose="020B0300000000000000" charset="-128"/>
          <a:ea typeface="ヒラギノ角ゴシック" panose="020B0300000000000000" charset="-128"/>
          <a:cs typeface="Arial" panose="020B0604020202090204" pitchFamily="34" charset="0"/>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1800" kern="1200">
          <a:solidFill>
            <a:schemeClr val="tx1"/>
          </a:solidFill>
          <a:latin typeface="ヒラギノ角ゴシック" panose="020B0300000000000000" charset="-128"/>
          <a:ea typeface="ヒラギノ角ゴシック" panose="020B0300000000000000" charset="-128"/>
          <a:cs typeface="Arial" panose="020B0604020202090204" pitchFamily="34" charset="0"/>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1800" kern="1200">
          <a:solidFill>
            <a:schemeClr val="tx1"/>
          </a:solidFill>
          <a:latin typeface="ヒラギノ角ゴシック" panose="020B0300000000000000" charset="-128"/>
          <a:ea typeface="ヒラギノ角ゴシック" panose="020B0300000000000000" charset="-128"/>
          <a:cs typeface="Arial" panose="020B0604020202090204" pitchFamily="3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3" Type="http://schemas.openxmlformats.org/officeDocument/2006/relationships/notesSlide" Target="../notesSlides/notesSlide10.xml"/><Relationship Id="rId22" Type="http://schemas.openxmlformats.org/officeDocument/2006/relationships/slideLayout" Target="../slideLayouts/slideLayout7.xml"/><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tags" Target="../tags/tag86.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5" Type="http://schemas.openxmlformats.org/officeDocument/2006/relationships/notesSlide" Target="../notesSlides/notesSlide11.xml"/><Relationship Id="rId24" Type="http://schemas.openxmlformats.org/officeDocument/2006/relationships/slideLayout" Target="../slideLayouts/slideLayout7.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7.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ags" Target="../tags/tag130.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0" Type="http://schemas.openxmlformats.org/officeDocument/2006/relationships/notesSlide" Target="../notesSlides/notesSlide13.xml"/><Relationship Id="rId1" Type="http://schemas.openxmlformats.org/officeDocument/2006/relationships/tags" Target="../tags/tag131.xml"/></Relationships>
</file>

<file path=ppt/slides/_rels/slide14.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6" Type="http://schemas.openxmlformats.org/officeDocument/2006/relationships/notesSlide" Target="../notesSlides/notesSlide14.xml"/><Relationship Id="rId15" Type="http://schemas.openxmlformats.org/officeDocument/2006/relationships/slideLayout" Target="../slideLayouts/slideLayout2.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1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9" Type="http://schemas.openxmlformats.org/officeDocument/2006/relationships/notesSlide" Target="../notesSlides/notesSlide15.xml"/><Relationship Id="rId18" Type="http://schemas.openxmlformats.org/officeDocument/2006/relationships/slideLayout" Target="../slideLayouts/slideLayout2.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16.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4" Type="http://schemas.openxmlformats.org/officeDocument/2006/relationships/notesSlide" Target="../notesSlides/notesSlide16.xml"/><Relationship Id="rId23" Type="http://schemas.openxmlformats.org/officeDocument/2006/relationships/slideLayout" Target="../slideLayouts/slideLayout2.xml"/><Relationship Id="rId22" Type="http://schemas.openxmlformats.org/officeDocument/2006/relationships/tags" Target="../tags/tag191.xml"/><Relationship Id="rId21" Type="http://schemas.openxmlformats.org/officeDocument/2006/relationships/tags" Target="../tags/tag190.xml"/><Relationship Id="rId20" Type="http://schemas.openxmlformats.org/officeDocument/2006/relationships/tags" Target="../tags/tag189.xml"/><Relationship Id="rId2" Type="http://schemas.openxmlformats.org/officeDocument/2006/relationships/tags" Target="../tags/tag171.xml"/><Relationship Id="rId19" Type="http://schemas.openxmlformats.org/officeDocument/2006/relationships/tags" Target="../tags/tag188.xml"/><Relationship Id="rId18" Type="http://schemas.openxmlformats.org/officeDocument/2006/relationships/tags" Target="../tags/tag187.xml"/><Relationship Id="rId17" Type="http://schemas.openxmlformats.org/officeDocument/2006/relationships/tags" Target="../tags/tag186.xml"/><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17.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9" Type="http://schemas.openxmlformats.org/officeDocument/2006/relationships/notesSlide" Target="../notesSlides/notesSlide17.xml"/><Relationship Id="rId28" Type="http://schemas.openxmlformats.org/officeDocument/2006/relationships/slideLayout" Target="../slideLayouts/slideLayout2.xml"/><Relationship Id="rId27" Type="http://schemas.openxmlformats.org/officeDocument/2006/relationships/tags" Target="../tags/tag218.xml"/><Relationship Id="rId26" Type="http://schemas.openxmlformats.org/officeDocument/2006/relationships/tags" Target="../tags/tag217.xml"/><Relationship Id="rId25" Type="http://schemas.openxmlformats.org/officeDocument/2006/relationships/tags" Target="../tags/tag216.xml"/><Relationship Id="rId24" Type="http://schemas.openxmlformats.org/officeDocument/2006/relationships/tags" Target="../tags/tag215.xml"/><Relationship Id="rId23" Type="http://schemas.openxmlformats.org/officeDocument/2006/relationships/tags" Target="../tags/tag214.xml"/><Relationship Id="rId22" Type="http://schemas.openxmlformats.org/officeDocument/2006/relationships/tags" Target="../tags/tag213.xml"/><Relationship Id="rId21" Type="http://schemas.openxmlformats.org/officeDocument/2006/relationships/tags" Target="../tags/tag212.xml"/><Relationship Id="rId20" Type="http://schemas.openxmlformats.org/officeDocument/2006/relationships/tags" Target="../tags/tag211.xml"/><Relationship Id="rId2" Type="http://schemas.openxmlformats.org/officeDocument/2006/relationships/tags" Target="../tags/tag193.xml"/><Relationship Id="rId19" Type="http://schemas.openxmlformats.org/officeDocument/2006/relationships/tags" Target="../tags/tag210.xml"/><Relationship Id="rId18" Type="http://schemas.openxmlformats.org/officeDocument/2006/relationships/tags" Target="../tags/tag209.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2.xml"/></Relationships>
</file>

<file path=ppt/slides/_rels/slide18.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4" Type="http://schemas.openxmlformats.org/officeDocument/2006/relationships/notesSlide" Target="../notesSlides/notesSlide18.xml"/><Relationship Id="rId33" Type="http://schemas.openxmlformats.org/officeDocument/2006/relationships/slideLayout" Target="../slideLayouts/slideLayout2.xml"/><Relationship Id="rId32" Type="http://schemas.openxmlformats.org/officeDocument/2006/relationships/tags" Target="../tags/tag250.xml"/><Relationship Id="rId31" Type="http://schemas.openxmlformats.org/officeDocument/2006/relationships/tags" Target="../tags/tag249.xml"/><Relationship Id="rId30" Type="http://schemas.openxmlformats.org/officeDocument/2006/relationships/tags" Target="../tags/tag248.xml"/><Relationship Id="rId3" Type="http://schemas.openxmlformats.org/officeDocument/2006/relationships/tags" Target="../tags/tag221.xml"/><Relationship Id="rId29" Type="http://schemas.openxmlformats.org/officeDocument/2006/relationships/tags" Target="../tags/tag247.xml"/><Relationship Id="rId28" Type="http://schemas.openxmlformats.org/officeDocument/2006/relationships/tags" Target="../tags/tag246.xml"/><Relationship Id="rId27" Type="http://schemas.openxmlformats.org/officeDocument/2006/relationships/tags" Target="../tags/tag245.xml"/><Relationship Id="rId26" Type="http://schemas.openxmlformats.org/officeDocument/2006/relationships/tags" Target="../tags/tag244.xml"/><Relationship Id="rId25" Type="http://schemas.openxmlformats.org/officeDocument/2006/relationships/tags" Target="../tags/tag243.xml"/><Relationship Id="rId24" Type="http://schemas.openxmlformats.org/officeDocument/2006/relationships/tags" Target="../tags/tag242.xml"/><Relationship Id="rId23" Type="http://schemas.openxmlformats.org/officeDocument/2006/relationships/tags" Target="../tags/tag241.xml"/><Relationship Id="rId22" Type="http://schemas.openxmlformats.org/officeDocument/2006/relationships/tags" Target="../tags/tag240.xml"/><Relationship Id="rId21" Type="http://schemas.openxmlformats.org/officeDocument/2006/relationships/tags" Target="../tags/tag239.xml"/><Relationship Id="rId20" Type="http://schemas.openxmlformats.org/officeDocument/2006/relationships/tags" Target="../tags/tag238.xml"/><Relationship Id="rId2" Type="http://schemas.openxmlformats.org/officeDocument/2006/relationships/tags" Target="../tags/tag220.xml"/><Relationship Id="rId19" Type="http://schemas.openxmlformats.org/officeDocument/2006/relationships/tags" Target="../tags/tag237.xml"/><Relationship Id="rId18" Type="http://schemas.openxmlformats.org/officeDocument/2006/relationships/tags" Target="../tags/tag236.xml"/><Relationship Id="rId17" Type="http://schemas.openxmlformats.org/officeDocument/2006/relationships/tags" Target="../tags/tag235.xml"/><Relationship Id="rId16" Type="http://schemas.openxmlformats.org/officeDocument/2006/relationships/tags" Target="../tags/tag234.xml"/><Relationship Id="rId15" Type="http://schemas.openxmlformats.org/officeDocument/2006/relationships/tags" Target="../tags/tag233.xml"/><Relationship Id="rId14" Type="http://schemas.openxmlformats.org/officeDocument/2006/relationships/tags" Target="../tags/tag232.xml"/><Relationship Id="rId13" Type="http://schemas.openxmlformats.org/officeDocument/2006/relationships/tags" Target="../tags/tag231.xml"/><Relationship Id="rId12" Type="http://schemas.openxmlformats.org/officeDocument/2006/relationships/tags" Target="../tags/tag23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19.xml"/></Relationships>
</file>

<file path=ppt/slides/_rels/slide19.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9" Type="http://schemas.openxmlformats.org/officeDocument/2006/relationships/notesSlide" Target="../notesSlides/notesSlide19.xml"/><Relationship Id="rId18" Type="http://schemas.openxmlformats.org/officeDocument/2006/relationships/slideLayout" Target="../slideLayouts/slideLayout2.xml"/><Relationship Id="rId17" Type="http://schemas.openxmlformats.org/officeDocument/2006/relationships/tags" Target="../tags/tag267.xml"/><Relationship Id="rId16" Type="http://schemas.openxmlformats.org/officeDocument/2006/relationships/tags" Target="../tags/tag266.xml"/><Relationship Id="rId15" Type="http://schemas.openxmlformats.org/officeDocument/2006/relationships/tags" Target="../tags/tag26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6" Type="http://schemas.openxmlformats.org/officeDocument/2006/relationships/notesSlide" Target="../notesSlides/notesSlide20.xml"/><Relationship Id="rId25" Type="http://schemas.openxmlformats.org/officeDocument/2006/relationships/slideLayout" Target="../slideLayouts/slideLayout2.xml"/><Relationship Id="rId24" Type="http://schemas.openxmlformats.org/officeDocument/2006/relationships/tags" Target="../tags/tag291.xml"/><Relationship Id="rId23" Type="http://schemas.openxmlformats.org/officeDocument/2006/relationships/tags" Target="../tags/tag290.xml"/><Relationship Id="rId22" Type="http://schemas.openxmlformats.org/officeDocument/2006/relationships/tags" Target="../tags/tag289.xml"/><Relationship Id="rId21" Type="http://schemas.openxmlformats.org/officeDocument/2006/relationships/tags" Target="../tags/tag288.xml"/><Relationship Id="rId20" Type="http://schemas.openxmlformats.org/officeDocument/2006/relationships/tags" Target="../tags/tag287.xml"/><Relationship Id="rId2" Type="http://schemas.openxmlformats.org/officeDocument/2006/relationships/tags" Target="../tags/tag269.xml"/><Relationship Id="rId19" Type="http://schemas.openxmlformats.org/officeDocument/2006/relationships/tags" Target="../tags/tag286.xml"/><Relationship Id="rId18" Type="http://schemas.openxmlformats.org/officeDocument/2006/relationships/tags" Target="../tags/tag285.xml"/><Relationship Id="rId17" Type="http://schemas.openxmlformats.org/officeDocument/2006/relationships/tags" Target="../tags/tag284.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68.xml"/></Relationships>
</file>

<file path=ppt/slides/_rels/slide21.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3" Type="http://schemas.openxmlformats.org/officeDocument/2006/relationships/notesSlide" Target="../notesSlides/notesSlide21.xml"/><Relationship Id="rId32" Type="http://schemas.openxmlformats.org/officeDocument/2006/relationships/slideLayout" Target="../slideLayouts/slideLayout2.xml"/><Relationship Id="rId31" Type="http://schemas.openxmlformats.org/officeDocument/2006/relationships/tags" Target="../tags/tag322.xml"/><Relationship Id="rId30" Type="http://schemas.openxmlformats.org/officeDocument/2006/relationships/tags" Target="../tags/tag321.xml"/><Relationship Id="rId3" Type="http://schemas.openxmlformats.org/officeDocument/2006/relationships/tags" Target="../tags/tag294.xml"/><Relationship Id="rId29" Type="http://schemas.openxmlformats.org/officeDocument/2006/relationships/tags" Target="../tags/tag320.xml"/><Relationship Id="rId28" Type="http://schemas.openxmlformats.org/officeDocument/2006/relationships/tags" Target="../tags/tag319.xml"/><Relationship Id="rId27" Type="http://schemas.openxmlformats.org/officeDocument/2006/relationships/tags" Target="../tags/tag318.xml"/><Relationship Id="rId26" Type="http://schemas.openxmlformats.org/officeDocument/2006/relationships/tags" Target="../tags/tag317.xml"/><Relationship Id="rId25" Type="http://schemas.openxmlformats.org/officeDocument/2006/relationships/tags" Target="../tags/tag316.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22.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0" Type="http://schemas.openxmlformats.org/officeDocument/2006/relationships/notesSlide" Target="../notesSlides/notesSlide22.xml"/><Relationship Id="rId4" Type="http://schemas.openxmlformats.org/officeDocument/2006/relationships/tags" Target="../tags/tag326.xml"/><Relationship Id="rId39" Type="http://schemas.openxmlformats.org/officeDocument/2006/relationships/slideLayout" Target="../slideLayouts/slideLayout2.xml"/><Relationship Id="rId38" Type="http://schemas.openxmlformats.org/officeDocument/2006/relationships/tags" Target="../tags/tag360.xml"/><Relationship Id="rId37" Type="http://schemas.openxmlformats.org/officeDocument/2006/relationships/tags" Target="../tags/tag359.xml"/><Relationship Id="rId36" Type="http://schemas.openxmlformats.org/officeDocument/2006/relationships/tags" Target="../tags/tag358.xml"/><Relationship Id="rId35" Type="http://schemas.openxmlformats.org/officeDocument/2006/relationships/tags" Target="../tags/tag357.xml"/><Relationship Id="rId34" Type="http://schemas.openxmlformats.org/officeDocument/2006/relationships/tags" Target="../tags/tag356.xml"/><Relationship Id="rId33" Type="http://schemas.openxmlformats.org/officeDocument/2006/relationships/tags" Target="../tags/tag355.xml"/><Relationship Id="rId32" Type="http://schemas.openxmlformats.org/officeDocument/2006/relationships/tags" Target="../tags/tag354.xml"/><Relationship Id="rId31" Type="http://schemas.openxmlformats.org/officeDocument/2006/relationships/tags" Target="../tags/tag353.xml"/><Relationship Id="rId30" Type="http://schemas.openxmlformats.org/officeDocument/2006/relationships/tags" Target="../tags/tag352.xml"/><Relationship Id="rId3" Type="http://schemas.openxmlformats.org/officeDocument/2006/relationships/tags" Target="../tags/tag325.xml"/><Relationship Id="rId29" Type="http://schemas.openxmlformats.org/officeDocument/2006/relationships/tags" Target="../tags/tag351.xml"/><Relationship Id="rId28" Type="http://schemas.openxmlformats.org/officeDocument/2006/relationships/tags" Target="../tags/tag350.xml"/><Relationship Id="rId27" Type="http://schemas.openxmlformats.org/officeDocument/2006/relationships/tags" Target="../tags/tag349.xml"/><Relationship Id="rId26" Type="http://schemas.openxmlformats.org/officeDocument/2006/relationships/tags" Target="../tags/tag348.xml"/><Relationship Id="rId25" Type="http://schemas.openxmlformats.org/officeDocument/2006/relationships/tags" Target="../tags/tag347.xml"/><Relationship Id="rId24" Type="http://schemas.openxmlformats.org/officeDocument/2006/relationships/tags" Target="../tags/tag346.xml"/><Relationship Id="rId23" Type="http://schemas.openxmlformats.org/officeDocument/2006/relationships/tags" Target="../tags/tag345.xml"/><Relationship Id="rId22" Type="http://schemas.openxmlformats.org/officeDocument/2006/relationships/tags" Target="../tags/tag344.xml"/><Relationship Id="rId21" Type="http://schemas.openxmlformats.org/officeDocument/2006/relationships/tags" Target="../tags/tag343.xml"/><Relationship Id="rId20" Type="http://schemas.openxmlformats.org/officeDocument/2006/relationships/tags" Target="../tags/tag342.xml"/><Relationship Id="rId2" Type="http://schemas.openxmlformats.org/officeDocument/2006/relationships/tags" Target="../tags/tag324.xml"/><Relationship Id="rId19" Type="http://schemas.openxmlformats.org/officeDocument/2006/relationships/tags" Target="../tags/tag341.xml"/><Relationship Id="rId18" Type="http://schemas.openxmlformats.org/officeDocument/2006/relationships/tags" Target="../tags/tag340.xml"/><Relationship Id="rId17" Type="http://schemas.openxmlformats.org/officeDocument/2006/relationships/tags" Target="../tags/tag339.xml"/><Relationship Id="rId16" Type="http://schemas.openxmlformats.org/officeDocument/2006/relationships/tags" Target="../tags/tag338.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3.xml"/></Relationships>
</file>

<file path=ppt/slides/_rels/slide23.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1" Type="http://schemas.openxmlformats.org/officeDocument/2006/relationships/notesSlide" Target="../notesSlides/notesSlide23.xml"/><Relationship Id="rId40" Type="http://schemas.openxmlformats.org/officeDocument/2006/relationships/slideLayout" Target="../slideLayouts/slideLayout2.xml"/><Relationship Id="rId4" Type="http://schemas.openxmlformats.org/officeDocument/2006/relationships/tags" Target="../tags/tag364.xml"/><Relationship Id="rId39" Type="http://schemas.openxmlformats.org/officeDocument/2006/relationships/tags" Target="../tags/tag399.xml"/><Relationship Id="rId38" Type="http://schemas.openxmlformats.org/officeDocument/2006/relationships/tags" Target="../tags/tag398.xml"/><Relationship Id="rId37" Type="http://schemas.openxmlformats.org/officeDocument/2006/relationships/tags" Target="../tags/tag397.xml"/><Relationship Id="rId36" Type="http://schemas.openxmlformats.org/officeDocument/2006/relationships/tags" Target="../tags/tag396.xml"/><Relationship Id="rId35" Type="http://schemas.openxmlformats.org/officeDocument/2006/relationships/tags" Target="../tags/tag395.xml"/><Relationship Id="rId34" Type="http://schemas.openxmlformats.org/officeDocument/2006/relationships/tags" Target="../tags/tag394.xml"/><Relationship Id="rId33" Type="http://schemas.openxmlformats.org/officeDocument/2006/relationships/tags" Target="../tags/tag393.xml"/><Relationship Id="rId32" Type="http://schemas.openxmlformats.org/officeDocument/2006/relationships/tags" Target="../tags/tag392.xml"/><Relationship Id="rId31" Type="http://schemas.openxmlformats.org/officeDocument/2006/relationships/tags" Target="../tags/tag391.xml"/><Relationship Id="rId30" Type="http://schemas.openxmlformats.org/officeDocument/2006/relationships/tags" Target="../tags/tag390.xml"/><Relationship Id="rId3" Type="http://schemas.openxmlformats.org/officeDocument/2006/relationships/tags" Target="../tags/tag363.xml"/><Relationship Id="rId29" Type="http://schemas.openxmlformats.org/officeDocument/2006/relationships/tags" Target="../tags/tag389.xml"/><Relationship Id="rId28" Type="http://schemas.openxmlformats.org/officeDocument/2006/relationships/tags" Target="../tags/tag388.xml"/><Relationship Id="rId27" Type="http://schemas.openxmlformats.org/officeDocument/2006/relationships/tags" Target="../tags/tag387.xml"/><Relationship Id="rId26" Type="http://schemas.openxmlformats.org/officeDocument/2006/relationships/tags" Target="../tags/tag386.xml"/><Relationship Id="rId25" Type="http://schemas.openxmlformats.org/officeDocument/2006/relationships/tags" Target="../tags/tag385.xml"/><Relationship Id="rId24" Type="http://schemas.openxmlformats.org/officeDocument/2006/relationships/tags" Target="../tags/tag384.xml"/><Relationship Id="rId23" Type="http://schemas.openxmlformats.org/officeDocument/2006/relationships/tags" Target="../tags/tag383.xml"/><Relationship Id="rId22" Type="http://schemas.openxmlformats.org/officeDocument/2006/relationships/tags" Target="../tags/tag382.xml"/><Relationship Id="rId21" Type="http://schemas.openxmlformats.org/officeDocument/2006/relationships/tags" Target="../tags/tag381.xml"/><Relationship Id="rId20" Type="http://schemas.openxmlformats.org/officeDocument/2006/relationships/tags" Target="../tags/tag380.xml"/><Relationship Id="rId2" Type="http://schemas.openxmlformats.org/officeDocument/2006/relationships/tags" Target="../tags/tag362.xml"/><Relationship Id="rId19" Type="http://schemas.openxmlformats.org/officeDocument/2006/relationships/tags" Target="../tags/tag379.xml"/><Relationship Id="rId18" Type="http://schemas.openxmlformats.org/officeDocument/2006/relationships/tags" Target="../tags/tag378.xml"/><Relationship Id="rId17" Type="http://schemas.openxmlformats.org/officeDocument/2006/relationships/tags" Target="../tags/tag377.xml"/><Relationship Id="rId16" Type="http://schemas.openxmlformats.org/officeDocument/2006/relationships/tags" Target="../tags/tag376.xml"/><Relationship Id="rId15" Type="http://schemas.openxmlformats.org/officeDocument/2006/relationships/tags" Target="../tags/tag375.xml"/><Relationship Id="rId14" Type="http://schemas.openxmlformats.org/officeDocument/2006/relationships/tags" Target="../tags/tag374.xml"/><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tags" Target="../tags/tag361.xml"/></Relationships>
</file>

<file path=ppt/slides/_rels/slide24.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1" Type="http://schemas.openxmlformats.org/officeDocument/2006/relationships/notesSlide" Target="../notesSlides/notesSlide24.xml"/><Relationship Id="rId10" Type="http://schemas.openxmlformats.org/officeDocument/2006/relationships/slideLayout" Target="../slideLayouts/slideLayout2.xml"/><Relationship Id="rId1" Type="http://schemas.openxmlformats.org/officeDocument/2006/relationships/tags" Target="../tags/tag400.xml"/></Relationships>
</file>

<file path=ppt/slides/_rels/slide25.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image" Target="../media/image5.png"/><Relationship Id="rId14" Type="http://schemas.openxmlformats.org/officeDocument/2006/relationships/notesSlide" Target="../notesSlides/notesSlide25.xml"/><Relationship Id="rId13" Type="http://schemas.openxmlformats.org/officeDocument/2006/relationships/slideLayout" Target="../slideLayouts/slideLayout7.xml"/><Relationship Id="rId12" Type="http://schemas.openxmlformats.org/officeDocument/2006/relationships/tags" Target="../tags/tag419.xml"/><Relationship Id="rId11" Type="http://schemas.openxmlformats.org/officeDocument/2006/relationships/tags" Target="../tags/tag418.xml"/><Relationship Id="rId10" Type="http://schemas.openxmlformats.org/officeDocument/2006/relationships/tags" Target="../tags/tag417.xml"/><Relationship Id="rId1" Type="http://schemas.openxmlformats.org/officeDocument/2006/relationships/tags" Target="../tags/tag409.xml"/></Relationships>
</file>

<file path=ppt/slides/_rels/slide26.xml.rels><?xml version="1.0" encoding="UTF-8" standalone="yes"?>
<Relationships xmlns="http://schemas.openxmlformats.org/package/2006/relationships"><Relationship Id="rId9" Type="http://schemas.openxmlformats.org/officeDocument/2006/relationships/tags" Target="../tags/tag426.xml"/><Relationship Id="rId8" Type="http://schemas.openxmlformats.org/officeDocument/2006/relationships/tags" Target="../tags/tag425.xml"/><Relationship Id="rId7" Type="http://schemas.openxmlformats.org/officeDocument/2006/relationships/image" Target="../media/image7.png"/><Relationship Id="rId6" Type="http://schemas.openxmlformats.org/officeDocument/2006/relationships/tags" Target="../tags/tag424.xml"/><Relationship Id="rId5" Type="http://schemas.openxmlformats.org/officeDocument/2006/relationships/image" Target="../media/image6.png"/><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2" Type="http://schemas.openxmlformats.org/officeDocument/2006/relationships/notesSlide" Target="../notesSlides/notesSlide26.xml"/><Relationship Id="rId11" Type="http://schemas.openxmlformats.org/officeDocument/2006/relationships/slideLayout" Target="../slideLayouts/slideLayout7.xml"/><Relationship Id="rId10" Type="http://schemas.openxmlformats.org/officeDocument/2006/relationships/tags" Target="../tags/tag427.xml"/><Relationship Id="rId1" Type="http://schemas.openxmlformats.org/officeDocument/2006/relationships/tags" Target="../tags/tag420.xml"/></Relationships>
</file>

<file path=ppt/slides/_rels/slide27.xml.rels><?xml version="1.0" encoding="UTF-8" standalone="yes"?>
<Relationships xmlns="http://schemas.openxmlformats.org/package/2006/relationships"><Relationship Id="rId9" Type="http://schemas.openxmlformats.org/officeDocument/2006/relationships/tags" Target="../tags/tag436.xml"/><Relationship Id="rId8" Type="http://schemas.openxmlformats.org/officeDocument/2006/relationships/tags" Target="../tags/tag435.xml"/><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4" Type="http://schemas.openxmlformats.org/officeDocument/2006/relationships/notesSlide" Target="../notesSlides/notesSlide27.xml"/><Relationship Id="rId33" Type="http://schemas.openxmlformats.org/officeDocument/2006/relationships/slideLayout" Target="../slideLayouts/slideLayout2.xml"/><Relationship Id="rId32" Type="http://schemas.openxmlformats.org/officeDocument/2006/relationships/tags" Target="../tags/tag459.xml"/><Relationship Id="rId31" Type="http://schemas.openxmlformats.org/officeDocument/2006/relationships/tags" Target="../tags/tag458.xml"/><Relationship Id="rId30" Type="http://schemas.openxmlformats.org/officeDocument/2006/relationships/tags" Target="../tags/tag457.xml"/><Relationship Id="rId3" Type="http://schemas.openxmlformats.org/officeDocument/2006/relationships/tags" Target="../tags/tag430.xml"/><Relationship Id="rId29" Type="http://schemas.openxmlformats.org/officeDocument/2006/relationships/tags" Target="../tags/tag456.xml"/><Relationship Id="rId28" Type="http://schemas.openxmlformats.org/officeDocument/2006/relationships/tags" Target="../tags/tag455.xml"/><Relationship Id="rId27" Type="http://schemas.openxmlformats.org/officeDocument/2006/relationships/tags" Target="../tags/tag454.xml"/><Relationship Id="rId26" Type="http://schemas.openxmlformats.org/officeDocument/2006/relationships/tags" Target="../tags/tag453.xml"/><Relationship Id="rId25" Type="http://schemas.openxmlformats.org/officeDocument/2006/relationships/tags" Target="../tags/tag452.xml"/><Relationship Id="rId24" Type="http://schemas.openxmlformats.org/officeDocument/2006/relationships/tags" Target="../tags/tag451.xml"/><Relationship Id="rId23" Type="http://schemas.openxmlformats.org/officeDocument/2006/relationships/tags" Target="../tags/tag450.xml"/><Relationship Id="rId22" Type="http://schemas.openxmlformats.org/officeDocument/2006/relationships/tags" Target="../tags/tag449.xml"/><Relationship Id="rId21" Type="http://schemas.openxmlformats.org/officeDocument/2006/relationships/tags" Target="../tags/tag448.xml"/><Relationship Id="rId20" Type="http://schemas.openxmlformats.org/officeDocument/2006/relationships/tags" Target="../tags/tag447.xml"/><Relationship Id="rId2" Type="http://schemas.openxmlformats.org/officeDocument/2006/relationships/tags" Target="../tags/tag429.xml"/><Relationship Id="rId19" Type="http://schemas.openxmlformats.org/officeDocument/2006/relationships/tags" Target="../tags/tag446.xml"/><Relationship Id="rId18" Type="http://schemas.openxmlformats.org/officeDocument/2006/relationships/tags" Target="../tags/tag445.xml"/><Relationship Id="rId17" Type="http://schemas.openxmlformats.org/officeDocument/2006/relationships/tags" Target="../tags/tag444.xml"/><Relationship Id="rId16" Type="http://schemas.openxmlformats.org/officeDocument/2006/relationships/tags" Target="../tags/tag443.xml"/><Relationship Id="rId15" Type="http://schemas.openxmlformats.org/officeDocument/2006/relationships/tags" Target="../tags/tag442.xml"/><Relationship Id="rId14" Type="http://schemas.openxmlformats.org/officeDocument/2006/relationships/tags" Target="../tags/tag441.xml"/><Relationship Id="rId13" Type="http://schemas.openxmlformats.org/officeDocument/2006/relationships/tags" Target="../tags/tag440.xml"/><Relationship Id="rId12" Type="http://schemas.openxmlformats.org/officeDocument/2006/relationships/tags" Target="../tags/tag439.xml"/><Relationship Id="rId11" Type="http://schemas.openxmlformats.org/officeDocument/2006/relationships/tags" Target="../tags/tag438.xml"/><Relationship Id="rId10" Type="http://schemas.openxmlformats.org/officeDocument/2006/relationships/tags" Target="../tags/tag437.xml"/><Relationship Id="rId1" Type="http://schemas.openxmlformats.org/officeDocument/2006/relationships/tags" Target="../tags/tag428.xml"/></Relationships>
</file>

<file path=ppt/slides/_rels/slide28.xml.rels><?xml version="1.0" encoding="UTF-8" standalone="yes"?>
<Relationships xmlns="http://schemas.openxmlformats.org/package/2006/relationships"><Relationship Id="rId9" Type="http://schemas.openxmlformats.org/officeDocument/2006/relationships/tags" Target="../tags/tag468.xml"/><Relationship Id="rId8" Type="http://schemas.openxmlformats.org/officeDocument/2006/relationships/tags" Target="../tags/tag467.xml"/><Relationship Id="rId7" Type="http://schemas.openxmlformats.org/officeDocument/2006/relationships/tags" Target="../tags/tag466.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6" Type="http://schemas.openxmlformats.org/officeDocument/2006/relationships/notesSlide" Target="../notesSlides/notesSlide28.xml"/><Relationship Id="rId35" Type="http://schemas.openxmlformats.org/officeDocument/2006/relationships/slideLayout" Target="../slideLayouts/slideLayout4.xml"/><Relationship Id="rId34" Type="http://schemas.openxmlformats.org/officeDocument/2006/relationships/tags" Target="../tags/tag493.xml"/><Relationship Id="rId33" Type="http://schemas.openxmlformats.org/officeDocument/2006/relationships/tags" Target="../tags/tag492.xml"/><Relationship Id="rId32" Type="http://schemas.openxmlformats.org/officeDocument/2006/relationships/tags" Target="../tags/tag491.xml"/><Relationship Id="rId31" Type="http://schemas.openxmlformats.org/officeDocument/2006/relationships/tags" Target="../tags/tag490.xml"/><Relationship Id="rId30" Type="http://schemas.openxmlformats.org/officeDocument/2006/relationships/tags" Target="../tags/tag489.xml"/><Relationship Id="rId3" Type="http://schemas.openxmlformats.org/officeDocument/2006/relationships/tags" Target="../tags/tag462.xml"/><Relationship Id="rId29" Type="http://schemas.openxmlformats.org/officeDocument/2006/relationships/tags" Target="../tags/tag488.xml"/><Relationship Id="rId28" Type="http://schemas.openxmlformats.org/officeDocument/2006/relationships/tags" Target="../tags/tag487.xml"/><Relationship Id="rId27" Type="http://schemas.openxmlformats.org/officeDocument/2006/relationships/tags" Target="../tags/tag486.xml"/><Relationship Id="rId26" Type="http://schemas.openxmlformats.org/officeDocument/2006/relationships/tags" Target="../tags/tag485.xml"/><Relationship Id="rId25" Type="http://schemas.openxmlformats.org/officeDocument/2006/relationships/tags" Target="../tags/tag484.xml"/><Relationship Id="rId24" Type="http://schemas.openxmlformats.org/officeDocument/2006/relationships/tags" Target="../tags/tag483.xml"/><Relationship Id="rId23" Type="http://schemas.openxmlformats.org/officeDocument/2006/relationships/tags" Target="../tags/tag482.xml"/><Relationship Id="rId22" Type="http://schemas.openxmlformats.org/officeDocument/2006/relationships/tags" Target="../tags/tag481.xml"/><Relationship Id="rId21" Type="http://schemas.openxmlformats.org/officeDocument/2006/relationships/tags" Target="../tags/tag480.xml"/><Relationship Id="rId20" Type="http://schemas.openxmlformats.org/officeDocument/2006/relationships/tags" Target="../tags/tag479.xml"/><Relationship Id="rId2" Type="http://schemas.openxmlformats.org/officeDocument/2006/relationships/tags" Target="../tags/tag461.xml"/><Relationship Id="rId19" Type="http://schemas.openxmlformats.org/officeDocument/2006/relationships/tags" Target="../tags/tag478.xml"/><Relationship Id="rId18" Type="http://schemas.openxmlformats.org/officeDocument/2006/relationships/tags" Target="../tags/tag477.xml"/><Relationship Id="rId17" Type="http://schemas.openxmlformats.org/officeDocument/2006/relationships/tags" Target="../tags/tag476.xml"/><Relationship Id="rId16" Type="http://schemas.openxmlformats.org/officeDocument/2006/relationships/tags" Target="../tags/tag475.xml"/><Relationship Id="rId15" Type="http://schemas.openxmlformats.org/officeDocument/2006/relationships/tags" Target="../tags/tag474.xml"/><Relationship Id="rId14" Type="http://schemas.openxmlformats.org/officeDocument/2006/relationships/tags" Target="../tags/tag473.xml"/><Relationship Id="rId13" Type="http://schemas.openxmlformats.org/officeDocument/2006/relationships/tags" Target="../tags/tag472.xml"/><Relationship Id="rId12" Type="http://schemas.openxmlformats.org/officeDocument/2006/relationships/tags" Target="../tags/tag471.xml"/><Relationship Id="rId11" Type="http://schemas.openxmlformats.org/officeDocument/2006/relationships/tags" Target="../tags/tag470.xml"/><Relationship Id="rId10" Type="http://schemas.openxmlformats.org/officeDocument/2006/relationships/tags" Target="../tags/tag469.xml"/><Relationship Id="rId1" Type="http://schemas.openxmlformats.org/officeDocument/2006/relationships/tags" Target="../tags/tag46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6.xml"/><Relationship Id="rId2" Type="http://schemas.openxmlformats.org/officeDocument/2006/relationships/tags" Target="../tags/tag495.xml"/><Relationship Id="rId1" Type="http://schemas.openxmlformats.org/officeDocument/2006/relationships/tags" Target="../tags/tag49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8.xml"/><Relationship Id="rId5" Type="http://schemas.openxmlformats.org/officeDocument/2006/relationships/tags" Target="../tags/tag16.xml"/><Relationship Id="rId4" Type="http://schemas.openxmlformats.org/officeDocument/2006/relationships/image" Target="../media/image5.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jpeg"/><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5" Type="http://schemas.openxmlformats.org/officeDocument/2006/relationships/notesSlide" Target="../notesSlides/notesSlide6.xml"/><Relationship Id="rId14" Type="http://schemas.openxmlformats.org/officeDocument/2006/relationships/slideLayout" Target="../slideLayouts/slideLayout7.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7" Type="http://schemas.openxmlformats.org/officeDocument/2006/relationships/notesSlide" Target="../notesSlides/notesSlide7.xml"/><Relationship Id="rId16" Type="http://schemas.openxmlformats.org/officeDocument/2006/relationships/slideLayout" Target="../slideLayouts/slideLayout7.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9" Type="http://schemas.openxmlformats.org/officeDocument/2006/relationships/notesSlide" Target="../notesSlides/notesSlide8.xml"/><Relationship Id="rId18" Type="http://schemas.openxmlformats.org/officeDocument/2006/relationships/slideLayout" Target="../slideLayouts/slideLayout7.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9.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1" Type="http://schemas.openxmlformats.org/officeDocument/2006/relationships/notesSlide" Target="../notesSlides/notesSlide9.xml"/><Relationship Id="rId20" Type="http://schemas.openxmlformats.org/officeDocument/2006/relationships/slideLayout" Target="../slideLayouts/slideLayout7.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normAutofit/>
          </a:bodyPr>
          <a:lstStyle/>
          <a:p>
            <a:r>
              <a:rPr lang="en-US" altLang="zh-CN" dirty="0">
                <a:sym typeface="+mn-lt"/>
              </a:rPr>
              <a:t>Enter Title</a:t>
            </a:r>
            <a:endParaRPr lang="en-US" altLang="zh-CN" dirty="0">
              <a:cs typeface="+mj-cs"/>
              <a:sym typeface="+mn-lt"/>
            </a:endParaRPr>
          </a:p>
        </p:txBody>
      </p:sp>
      <p:sp>
        <p:nvSpPr>
          <p:cNvPr id="5" name="副标题 4"/>
          <p:cNvSpPr>
            <a:spLocks noGrp="1"/>
          </p:cNvSpPr>
          <p:nvPr>
            <p:ph type="subTitle" idx="1"/>
            <p:custDataLst>
              <p:tags r:id="rId2"/>
            </p:custDataLst>
          </p:nvPr>
        </p:nvSpPr>
        <p:spPr/>
        <p:txBody>
          <a:bodyPr/>
          <a:lstStyle/>
          <a:p>
            <a:r>
              <a:rPr lang="en-US" altLang="zh-CN" dirty="0">
                <a:sym typeface="+mn-lt"/>
              </a:rPr>
              <a:t>Enter Title</a:t>
            </a:r>
            <a:endParaRPr lang="en-US" altLang="zh-CN" dirty="0">
              <a:cs typeface="+mn-cs"/>
              <a:sym typeface="+mn-l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2" name="矩形 31"/>
          <p:cNvSpPr/>
          <p:nvPr>
            <p:custDataLst>
              <p:tags r:id="rId10"/>
            </p:custDataLst>
          </p:nvPr>
        </p:nvSpPr>
        <p:spPr bwMode="auto">
          <a:xfrm>
            <a:off x="6489700" y="143392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0" name="矩形 29"/>
          <p:cNvSpPr/>
          <p:nvPr>
            <p:custDataLst>
              <p:tags r:id="rId11"/>
            </p:custDataLst>
          </p:nvPr>
        </p:nvSpPr>
        <p:spPr bwMode="auto">
          <a:xfrm>
            <a:off x="5764214" y="141419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01</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2" name="矩形 21"/>
          <p:cNvSpPr/>
          <p:nvPr>
            <p:custDataLst>
              <p:tags r:id="rId12"/>
            </p:custDataLst>
          </p:nvPr>
        </p:nvSpPr>
        <p:spPr bwMode="auto">
          <a:xfrm>
            <a:off x="6489700" y="2370295"/>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3" name="矩形 22"/>
          <p:cNvSpPr/>
          <p:nvPr>
            <p:custDataLst>
              <p:tags r:id="rId13"/>
            </p:custDataLst>
          </p:nvPr>
        </p:nvSpPr>
        <p:spPr bwMode="auto">
          <a:xfrm>
            <a:off x="5764214" y="2350565"/>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02</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5" name="矩形 24"/>
          <p:cNvSpPr/>
          <p:nvPr>
            <p:custDataLst>
              <p:tags r:id="rId14"/>
            </p:custDataLst>
          </p:nvPr>
        </p:nvSpPr>
        <p:spPr bwMode="auto">
          <a:xfrm>
            <a:off x="6489700" y="330667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6" name="矩形 25"/>
          <p:cNvSpPr/>
          <p:nvPr>
            <p:custDataLst>
              <p:tags r:id="rId15"/>
            </p:custDataLst>
          </p:nvPr>
        </p:nvSpPr>
        <p:spPr bwMode="auto">
          <a:xfrm>
            <a:off x="5764214" y="328694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03</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7" name="矩形 26"/>
          <p:cNvSpPr/>
          <p:nvPr>
            <p:custDataLst>
              <p:tags r:id="rId16"/>
            </p:custDataLst>
          </p:nvPr>
        </p:nvSpPr>
        <p:spPr bwMode="auto">
          <a:xfrm>
            <a:off x="6489700" y="4243045"/>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8" name="矩形 27"/>
          <p:cNvSpPr/>
          <p:nvPr>
            <p:custDataLst>
              <p:tags r:id="rId17"/>
            </p:custDataLst>
          </p:nvPr>
        </p:nvSpPr>
        <p:spPr bwMode="auto">
          <a:xfrm>
            <a:off x="5764214" y="4223315"/>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04</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34" name="矩形 33"/>
          <p:cNvSpPr/>
          <p:nvPr>
            <p:custDataLst>
              <p:tags r:id="rId18"/>
            </p:custDataLst>
          </p:nvPr>
        </p:nvSpPr>
        <p:spPr bwMode="auto">
          <a:xfrm>
            <a:off x="6489700" y="5179421"/>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5" name="矩形 34"/>
          <p:cNvSpPr/>
          <p:nvPr>
            <p:custDataLst>
              <p:tags r:id="rId19"/>
            </p:custDataLst>
          </p:nvPr>
        </p:nvSpPr>
        <p:spPr bwMode="auto">
          <a:xfrm>
            <a:off x="5764214" y="5159691"/>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05</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cxnSp>
        <p:nvCxnSpPr>
          <p:cNvPr id="37" name="直接连接符 36"/>
          <p:cNvCxnSpPr/>
          <p:nvPr>
            <p:custDataLst>
              <p:tags r:id="rId20"/>
            </p:custDataLst>
          </p:nvPr>
        </p:nvCxnSpPr>
        <p:spPr>
          <a:xfrm>
            <a:off x="965200" y="5365750"/>
            <a:ext cx="18859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ボックス 1"/>
          <p:cNvSpPr txBox="1"/>
          <p:nvPr/>
        </p:nvSpPr>
        <p:spPr>
          <a:xfrm>
            <a:off x="1012190" y="4843780"/>
            <a:ext cx="1792605" cy="521970"/>
          </a:xfrm>
          <a:prstGeom prst="rect">
            <a:avLst/>
          </a:prstGeom>
          <a:noFill/>
        </p:spPr>
        <p:txBody>
          <a:bodyPr wrap="none" rtlCol="0">
            <a:spAutoFit/>
          </a:bodyPr>
          <a:lstStyle/>
          <a:p>
            <a:r>
              <a:rPr lang="en-US" altLang="ja-JP" sz="2800" dirty="0">
                <a:latin typeface="ヒラギノ角ゴシック" panose="020B0300000000000000" charset="-128"/>
                <a:ea typeface="ヒラギノ角ゴシック" panose="020B0300000000000000" charset="-128"/>
              </a:rPr>
              <a:t>Contents</a:t>
            </a:r>
            <a:endParaRPr lang="en-US" altLang="ja-JP" sz="2800" dirty="0">
              <a:latin typeface="ヒラギノ角ゴシック" panose="020B0300000000000000" charset="-128"/>
              <a:ea typeface="ヒラギノ角ゴシック" panose="020B0300000000000000" charset="-128"/>
            </a:endParaRPr>
          </a:p>
        </p:txBody>
      </p:sp>
    </p:spTree>
    <p:custDataLst>
      <p:tags r:id="rId21"/>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2" name="矩形 31"/>
          <p:cNvSpPr/>
          <p:nvPr>
            <p:custDataLst>
              <p:tags r:id="rId10"/>
            </p:custDataLst>
          </p:nvPr>
        </p:nvSpPr>
        <p:spPr bwMode="auto">
          <a:xfrm>
            <a:off x="6489700" y="112531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0" name="矩形 29"/>
          <p:cNvSpPr/>
          <p:nvPr>
            <p:custDataLst>
              <p:tags r:id="rId11"/>
            </p:custDataLst>
          </p:nvPr>
        </p:nvSpPr>
        <p:spPr bwMode="auto">
          <a:xfrm>
            <a:off x="5764214" y="110558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01</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2" name="矩形 21"/>
          <p:cNvSpPr/>
          <p:nvPr>
            <p:custDataLst>
              <p:tags r:id="rId12"/>
            </p:custDataLst>
          </p:nvPr>
        </p:nvSpPr>
        <p:spPr bwMode="auto">
          <a:xfrm>
            <a:off x="6489700" y="196585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3" name="矩形 22"/>
          <p:cNvSpPr/>
          <p:nvPr>
            <p:custDataLst>
              <p:tags r:id="rId13"/>
            </p:custDataLst>
          </p:nvPr>
        </p:nvSpPr>
        <p:spPr bwMode="auto">
          <a:xfrm>
            <a:off x="5764214" y="194612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02</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5" name="矩形 24"/>
          <p:cNvSpPr/>
          <p:nvPr>
            <p:custDataLst>
              <p:tags r:id="rId14"/>
            </p:custDataLst>
          </p:nvPr>
        </p:nvSpPr>
        <p:spPr bwMode="auto">
          <a:xfrm>
            <a:off x="6489700" y="280639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6" name="矩形 25"/>
          <p:cNvSpPr/>
          <p:nvPr>
            <p:custDataLst>
              <p:tags r:id="rId15"/>
            </p:custDataLst>
          </p:nvPr>
        </p:nvSpPr>
        <p:spPr bwMode="auto">
          <a:xfrm>
            <a:off x="5764214" y="278666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03</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7" name="矩形 26"/>
          <p:cNvSpPr/>
          <p:nvPr>
            <p:custDataLst>
              <p:tags r:id="rId16"/>
            </p:custDataLst>
          </p:nvPr>
        </p:nvSpPr>
        <p:spPr bwMode="auto">
          <a:xfrm>
            <a:off x="6489700" y="364693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8" name="矩形 27"/>
          <p:cNvSpPr/>
          <p:nvPr>
            <p:custDataLst>
              <p:tags r:id="rId17"/>
            </p:custDataLst>
          </p:nvPr>
        </p:nvSpPr>
        <p:spPr bwMode="auto">
          <a:xfrm>
            <a:off x="5764214" y="362720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04</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34" name="矩形 33"/>
          <p:cNvSpPr/>
          <p:nvPr>
            <p:custDataLst>
              <p:tags r:id="rId18"/>
            </p:custDataLst>
          </p:nvPr>
        </p:nvSpPr>
        <p:spPr bwMode="auto">
          <a:xfrm>
            <a:off x="6489700" y="448747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5" name="矩形 34"/>
          <p:cNvSpPr/>
          <p:nvPr>
            <p:custDataLst>
              <p:tags r:id="rId19"/>
            </p:custDataLst>
          </p:nvPr>
        </p:nvSpPr>
        <p:spPr bwMode="auto">
          <a:xfrm>
            <a:off x="5764214" y="446774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05</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37" name="矩形 36"/>
          <p:cNvSpPr/>
          <p:nvPr>
            <p:custDataLst>
              <p:tags r:id="rId20"/>
            </p:custDataLst>
          </p:nvPr>
        </p:nvSpPr>
        <p:spPr bwMode="auto">
          <a:xfrm>
            <a:off x="6489700" y="5328011"/>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8" name="矩形 37"/>
          <p:cNvSpPr/>
          <p:nvPr>
            <p:custDataLst>
              <p:tags r:id="rId21"/>
            </p:custDataLst>
          </p:nvPr>
        </p:nvSpPr>
        <p:spPr bwMode="auto">
          <a:xfrm>
            <a:off x="5764214" y="5308281"/>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06</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cxnSp>
        <p:nvCxnSpPr>
          <p:cNvPr id="40" name="直接连接符 39"/>
          <p:cNvCxnSpPr/>
          <p:nvPr>
            <p:custDataLst>
              <p:tags r:id="rId22"/>
            </p:custDataLst>
          </p:nvPr>
        </p:nvCxnSpPr>
        <p:spPr>
          <a:xfrm>
            <a:off x="965200" y="5365750"/>
            <a:ext cx="18859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ボックス 1"/>
          <p:cNvSpPr txBox="1"/>
          <p:nvPr/>
        </p:nvSpPr>
        <p:spPr>
          <a:xfrm>
            <a:off x="1012190" y="4843780"/>
            <a:ext cx="1792605" cy="521970"/>
          </a:xfrm>
          <a:prstGeom prst="rect">
            <a:avLst/>
          </a:prstGeom>
          <a:noFill/>
        </p:spPr>
        <p:txBody>
          <a:bodyPr wrap="none" rtlCol="0">
            <a:spAutoFit/>
          </a:bodyPr>
          <a:lstStyle/>
          <a:p>
            <a:r>
              <a:rPr lang="en-US" altLang="ja-JP" sz="2800" dirty="0">
                <a:latin typeface="ヒラギノ角ゴシック" panose="020B0300000000000000" charset="-128"/>
                <a:ea typeface="ヒラギノ角ゴシック" panose="020B0300000000000000" charset="-128"/>
              </a:rPr>
              <a:t>Contents</a:t>
            </a:r>
            <a:endParaRPr lang="en-US" altLang="ja-JP" sz="2800" dirty="0">
              <a:latin typeface="ヒラギノ角ゴシック" panose="020B0300000000000000" charset="-128"/>
              <a:ea typeface="ヒラギノ角ゴシック" panose="020B0300000000000000" charset="-128"/>
            </a:endParaRPr>
          </a:p>
        </p:txBody>
      </p:sp>
    </p:spTree>
    <p:custDataLst>
      <p:tags r:id="rId23"/>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solidFill>
                  <a:schemeClr val="bg1"/>
                </a:solidFill>
                <a:sym typeface="+mn-ea"/>
              </a:rPr>
              <a:t>Enter Title</a:t>
            </a:r>
            <a:r>
              <a:rPr lang="en-US" altLang="zh-CN" dirty="0">
                <a:solidFill>
                  <a:schemeClr val="bg1"/>
                </a:solidFill>
                <a:cs typeface="+mj-cs"/>
              </a:rPr>
              <a:t> </a:t>
            </a:r>
            <a:endParaRPr lang="en-US" altLang="zh-CN" dirty="0">
              <a:solidFill>
                <a:schemeClr val="bg1"/>
              </a:solidFill>
              <a:cs typeface="+mj-cs"/>
            </a:endParaRPr>
          </a:p>
        </p:txBody>
      </p:sp>
    </p:spTree>
    <p:custDataLst>
      <p:tags r:id="rId2"/>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4448086" y="1367580"/>
            <a:ext cx="3319566" cy="3321011"/>
            <a:chOff x="2431137" y="2057532"/>
            <a:chExt cx="1716927" cy="1717675"/>
          </a:xfrm>
        </p:grpSpPr>
        <p:grpSp>
          <p:nvGrpSpPr>
            <p:cNvPr id="7" name="组合 38"/>
            <p:cNvGrpSpPr/>
            <p:nvPr/>
          </p:nvGrpSpPr>
          <p:grpSpPr bwMode="auto">
            <a:xfrm>
              <a:off x="2431137" y="2057532"/>
              <a:ext cx="1716927" cy="1717675"/>
              <a:chOff x="834581" y="2438400"/>
              <a:chExt cx="2097024" cy="2097024"/>
            </a:xfrm>
          </p:grpSpPr>
          <p:sp>
            <p:nvSpPr>
              <p:cNvPr id="9" name="椭圆 8"/>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0" name="椭圆 9"/>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8" name="KSO_Shape"/>
            <p:cNvSpPr/>
            <p:nvPr>
              <p:custDataLst>
                <p:tags r:id="rId4"/>
              </p:custDataLst>
            </p:nvPr>
          </p:nvSpPr>
          <p:spPr bwMode="auto">
            <a:xfrm>
              <a:off x="2952749" y="266236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cxnSp>
        <p:nvCxnSpPr>
          <p:cNvPr id="11" name="直接连接符 10"/>
          <p:cNvCxnSpPr/>
          <p:nvPr>
            <p:custDataLst>
              <p:tags r:id="rId5"/>
            </p:custDataLst>
          </p:nvPr>
        </p:nvCxnSpPr>
        <p:spPr>
          <a:xfrm>
            <a:off x="2324100" y="4868124"/>
            <a:ext cx="8115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H_Text_1"/>
          <p:cNvSpPr txBox="1">
            <a:spLocks noChangeArrowheads="1"/>
          </p:cNvSpPr>
          <p:nvPr>
            <p:custDataLst>
              <p:tags r:id="rId6"/>
            </p:custDataLst>
          </p:nvPr>
        </p:nvSpPr>
        <p:spPr bwMode="auto">
          <a:xfrm>
            <a:off x="2160871" y="5030827"/>
            <a:ext cx="8263288"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consectetur</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adipisicing</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elit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sed do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eiusmod</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tempor</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incididunt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ut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labore</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et dolore magna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aliqua</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Ut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enim</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ad minim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veniam</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quis</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nostrud</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exercitation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ullamco</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laboris</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nisi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ut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aliquip</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ex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ea</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commodo</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consequat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3" name="文本框 2"/>
          <p:cNvSpPr txBox="1"/>
          <p:nvPr>
            <p:custDataLst>
              <p:tags r:id="rId7"/>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8336444" y="3697551"/>
            <a:ext cx="2064856" cy="2065756"/>
            <a:chOff x="5193194" y="2057532"/>
            <a:chExt cx="1716927" cy="1717675"/>
          </a:xfrm>
        </p:grpSpPr>
        <p:grpSp>
          <p:nvGrpSpPr>
            <p:cNvPr id="36" name="组合 35"/>
            <p:cNvGrpSpPr/>
            <p:nvPr/>
          </p:nvGrpSpPr>
          <p:grpSpPr bwMode="auto">
            <a:xfrm>
              <a:off x="5193194" y="2057532"/>
              <a:ext cx="1716927" cy="1717675"/>
              <a:chOff x="834581" y="2438400"/>
              <a:chExt cx="2097024" cy="2097024"/>
            </a:xfrm>
          </p:grpSpPr>
          <p:sp>
            <p:nvSpPr>
              <p:cNvPr id="37" name="椭圆 36"/>
              <p:cNvSpPr/>
              <p:nvPr>
                <p:custDataLst>
                  <p:tags r:id="rId2"/>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9" name="椭圆 58"/>
              <p:cNvSpPr/>
              <p:nvPr>
                <p:custDataLst>
                  <p:tags r:id="rId3"/>
                </p:custDataLst>
              </p:nvPr>
            </p:nvSpPr>
            <p:spPr>
              <a:xfrm>
                <a:off x="1189408" y="2793072"/>
                <a:ext cx="1388284" cy="138767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61" name="KSO_Shape"/>
            <p:cNvSpPr/>
            <p:nvPr>
              <p:custDataLst>
                <p:tags r:id="rId4"/>
              </p:custDataLst>
            </p:nvPr>
          </p:nvSpPr>
          <p:spPr bwMode="auto">
            <a:xfrm>
              <a:off x="5717069" y="2633794"/>
              <a:ext cx="606425" cy="5651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grpSp>
        <p:nvGrpSpPr>
          <p:cNvPr id="2" name="组合 1"/>
          <p:cNvGrpSpPr/>
          <p:nvPr>
            <p:custDataLst>
              <p:tags r:id="rId5"/>
            </p:custDataLst>
          </p:nvPr>
        </p:nvGrpSpPr>
        <p:grpSpPr>
          <a:xfrm>
            <a:off x="1979519" y="1631989"/>
            <a:ext cx="2064663" cy="2065562"/>
            <a:chOff x="2431137" y="2057532"/>
            <a:chExt cx="1716927" cy="1717675"/>
          </a:xfrm>
        </p:grpSpPr>
        <p:grpSp>
          <p:nvGrpSpPr>
            <p:cNvPr id="31769" name="组合 38"/>
            <p:cNvGrpSpPr/>
            <p:nvPr/>
          </p:nvGrpSpPr>
          <p:grpSpPr bwMode="auto">
            <a:xfrm>
              <a:off x="2431137" y="2057532"/>
              <a:ext cx="1716927" cy="1717675"/>
              <a:chOff x="834581" y="2438400"/>
              <a:chExt cx="2097024" cy="2097024"/>
            </a:xfrm>
          </p:grpSpPr>
          <p:sp>
            <p:nvSpPr>
              <p:cNvPr id="40" name="椭圆 39"/>
              <p:cNvSpPr/>
              <p:nvPr>
                <p:custDataLst>
                  <p:tags r:id="rId6"/>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41" name="椭圆 40"/>
              <p:cNvSpPr/>
              <p:nvPr>
                <p:custDataLst>
                  <p:tags r:id="rId7"/>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72" name="KSO_Shape"/>
            <p:cNvSpPr/>
            <p:nvPr>
              <p:custDataLst>
                <p:tags r:id="rId8"/>
              </p:custDataLst>
            </p:nvPr>
          </p:nvSpPr>
          <p:spPr bwMode="auto">
            <a:xfrm>
              <a:off x="2952749" y="266236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cxnSp>
        <p:nvCxnSpPr>
          <p:cNvPr id="76" name="直接连接符 75"/>
          <p:cNvCxnSpPr/>
          <p:nvPr>
            <p:custDataLst>
              <p:tags r:id="rId9"/>
            </p:custDataLst>
          </p:nvPr>
        </p:nvCxnSpPr>
        <p:spPr>
          <a:xfrm>
            <a:off x="4473355" y="1694394"/>
            <a:ext cx="5737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MH_Text_1"/>
          <p:cNvSpPr txBox="1">
            <a:spLocks noChangeArrowheads="1"/>
          </p:cNvSpPr>
          <p:nvPr>
            <p:custDataLst>
              <p:tags r:id="rId10"/>
            </p:custDataLst>
          </p:nvPr>
        </p:nvSpPr>
        <p:spPr bwMode="auto">
          <a:xfrm>
            <a:off x="4393534" y="1709037"/>
            <a:ext cx="6008665"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amet, consectetur adipisicing elit, sed do eiusmod tempor incididunt ut labore et dolore magna aliqua.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cxnSp>
        <p:nvCxnSpPr>
          <p:cNvPr id="79" name="直接连接符 78"/>
          <p:cNvCxnSpPr/>
          <p:nvPr>
            <p:custDataLst>
              <p:tags r:id="rId11"/>
            </p:custDataLst>
          </p:nvPr>
        </p:nvCxnSpPr>
        <p:spPr>
          <a:xfrm>
            <a:off x="2034061" y="4561526"/>
            <a:ext cx="5737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MH_Text_1"/>
          <p:cNvSpPr txBox="1">
            <a:spLocks noChangeArrowheads="1"/>
          </p:cNvSpPr>
          <p:nvPr>
            <p:custDataLst>
              <p:tags r:id="rId12"/>
            </p:custDataLst>
          </p:nvPr>
        </p:nvSpPr>
        <p:spPr bwMode="auto">
          <a:xfrm>
            <a:off x="1954240" y="4576169"/>
            <a:ext cx="6008665"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consectetur</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adipisicing</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elit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sed do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eiusmod</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tempor</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incididunt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ut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labore</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et dolore magna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aliqua</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5" name="文本框 4"/>
          <p:cNvSpPr txBox="1"/>
          <p:nvPr>
            <p:custDataLst>
              <p:tags r:id="rId13"/>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dirty="0">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14"/>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69" name="组合 38"/>
          <p:cNvGrpSpPr/>
          <p:nvPr>
            <p:custDataLst>
              <p:tags r:id="rId1"/>
            </p:custDataLst>
          </p:nvPr>
        </p:nvGrpSpPr>
        <p:grpSpPr bwMode="auto">
          <a:xfrm>
            <a:off x="2431137" y="2057532"/>
            <a:ext cx="1716927" cy="1717675"/>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grpSp>
        <p:nvGrpSpPr>
          <p:cNvPr id="36" name="组合 35"/>
          <p:cNvGrpSpPr/>
          <p:nvPr>
            <p:custDataLst>
              <p:tags r:id="rId4"/>
            </p:custDataLst>
          </p:nvPr>
        </p:nvGrpSpPr>
        <p:grpSpPr bwMode="auto">
          <a:xfrm>
            <a:off x="5193194" y="2057532"/>
            <a:ext cx="1716927" cy="1717675"/>
            <a:chOff x="834581" y="2438400"/>
            <a:chExt cx="2097024" cy="2097024"/>
          </a:xfrm>
        </p:grpSpPr>
        <p:sp>
          <p:nvSpPr>
            <p:cNvPr id="37" name="椭圆 36"/>
            <p:cNvSpPr/>
            <p:nvPr>
              <p:custDataLst>
                <p:tags r:id="rId5"/>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9" name="椭圆 58"/>
            <p:cNvSpPr/>
            <p:nvPr>
              <p:custDataLst>
                <p:tags r:id="rId6"/>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61" name="KSO_Shape"/>
          <p:cNvSpPr/>
          <p:nvPr>
            <p:custDataLst>
              <p:tags r:id="rId7"/>
            </p:custDataLst>
          </p:nvPr>
        </p:nvSpPr>
        <p:spPr bwMode="auto">
          <a:xfrm>
            <a:off x="5717069" y="2633794"/>
            <a:ext cx="606425" cy="5651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nvGrpSpPr>
          <p:cNvPr id="67" name="组合 36"/>
          <p:cNvGrpSpPr/>
          <p:nvPr>
            <p:custDataLst>
              <p:tags r:id="rId8"/>
            </p:custDataLst>
          </p:nvPr>
        </p:nvGrpSpPr>
        <p:grpSpPr bwMode="auto">
          <a:xfrm>
            <a:off x="7955999" y="2057532"/>
            <a:ext cx="1716927" cy="1717675"/>
            <a:chOff x="834581" y="2438400"/>
            <a:chExt cx="2097024" cy="2097024"/>
          </a:xfrm>
        </p:grpSpPr>
        <p:sp>
          <p:nvSpPr>
            <p:cNvPr id="68" name="椭圆 67"/>
            <p:cNvSpPr/>
            <p:nvPr>
              <p:custDataLst>
                <p:tags r:id="rId9"/>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9" name="椭圆 68"/>
            <p:cNvSpPr/>
            <p:nvPr>
              <p:custDataLst>
                <p:tags r:id="rId10"/>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70" name="KSO_Shape"/>
          <p:cNvSpPr/>
          <p:nvPr>
            <p:custDataLst>
              <p:tags r:id="rId11"/>
            </p:custDataLst>
          </p:nvPr>
        </p:nvSpPr>
        <p:spPr bwMode="auto">
          <a:xfrm>
            <a:off x="8514021" y="2613157"/>
            <a:ext cx="600075" cy="606425"/>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72" name="KSO_Shape"/>
          <p:cNvSpPr/>
          <p:nvPr>
            <p:custDataLst>
              <p:tags r:id="rId12"/>
            </p:custDataLst>
          </p:nvPr>
        </p:nvSpPr>
        <p:spPr bwMode="auto">
          <a:xfrm>
            <a:off x="2952749" y="266236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sp>
        <p:nvSpPr>
          <p:cNvPr id="25" name="MH_Text_1"/>
          <p:cNvSpPr txBox="1">
            <a:spLocks noChangeArrowheads="1"/>
          </p:cNvSpPr>
          <p:nvPr>
            <p:custDataLst>
              <p:tags r:id="rId13"/>
            </p:custDataLst>
          </p:nvPr>
        </p:nvSpPr>
        <p:spPr bwMode="auto">
          <a:xfrm>
            <a:off x="2222897" y="4089532"/>
            <a:ext cx="2185473"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6" name="MH_Text_1"/>
          <p:cNvSpPr txBox="1">
            <a:spLocks noChangeArrowheads="1"/>
          </p:cNvSpPr>
          <p:nvPr>
            <p:custDataLst>
              <p:tags r:id="rId14"/>
            </p:custDataLst>
          </p:nvPr>
        </p:nvSpPr>
        <p:spPr bwMode="auto">
          <a:xfrm>
            <a:off x="4899621" y="4089532"/>
            <a:ext cx="2185473"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7" name="MH_Text_1"/>
          <p:cNvSpPr txBox="1">
            <a:spLocks noChangeArrowheads="1"/>
          </p:cNvSpPr>
          <p:nvPr>
            <p:custDataLst>
              <p:tags r:id="rId15"/>
            </p:custDataLst>
          </p:nvPr>
        </p:nvSpPr>
        <p:spPr bwMode="auto">
          <a:xfrm>
            <a:off x="7757962" y="4089532"/>
            <a:ext cx="2185473"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4" name="文本框 3"/>
          <p:cNvSpPr txBox="1"/>
          <p:nvPr>
            <p:custDataLst>
              <p:tags r:id="rId16"/>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17"/>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794147" y="2228982"/>
            <a:ext cx="2141557" cy="3382923"/>
            <a:chOff x="794147" y="2228982"/>
            <a:chExt cx="2141557" cy="3382923"/>
          </a:xfrm>
        </p:grpSpPr>
        <p:grpSp>
          <p:nvGrpSpPr>
            <p:cNvPr id="31769" name="组合 38"/>
            <p:cNvGrpSpPr/>
            <p:nvPr/>
          </p:nvGrpSpPr>
          <p:grpSpPr bwMode="auto">
            <a:xfrm>
              <a:off x="1002387" y="2228982"/>
              <a:ext cx="1716927" cy="1717675"/>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72" name="KSO_Shape"/>
            <p:cNvSpPr/>
            <p:nvPr>
              <p:custDataLst>
                <p:tags r:id="rId4"/>
              </p:custDataLst>
            </p:nvPr>
          </p:nvSpPr>
          <p:spPr bwMode="auto">
            <a:xfrm>
              <a:off x="1523999" y="283381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sp>
          <p:nvSpPr>
            <p:cNvPr id="25" name="MH_Text_1"/>
            <p:cNvSpPr txBox="1">
              <a:spLocks noChangeArrowheads="1"/>
            </p:cNvSpPr>
            <p:nvPr>
              <p:custDataLst>
                <p:tags r:id="rId5"/>
              </p:custDataLst>
            </p:nvPr>
          </p:nvSpPr>
          <p:spPr bwMode="auto">
            <a:xfrm>
              <a:off x="794147" y="4260982"/>
              <a:ext cx="2141557"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4" name="组合 3"/>
          <p:cNvGrpSpPr/>
          <p:nvPr>
            <p:custDataLst>
              <p:tags r:id="rId6"/>
            </p:custDataLst>
          </p:nvPr>
        </p:nvGrpSpPr>
        <p:grpSpPr>
          <a:xfrm>
            <a:off x="3625598" y="2228982"/>
            <a:ext cx="2066126" cy="3382923"/>
            <a:chOff x="3590218" y="2228982"/>
            <a:chExt cx="2066126" cy="3382923"/>
          </a:xfrm>
        </p:grpSpPr>
        <p:grpSp>
          <p:nvGrpSpPr>
            <p:cNvPr id="36" name="组合 35"/>
            <p:cNvGrpSpPr/>
            <p:nvPr/>
          </p:nvGrpSpPr>
          <p:grpSpPr bwMode="auto">
            <a:xfrm>
              <a:off x="3764444" y="2228982"/>
              <a:ext cx="1716927" cy="1717675"/>
              <a:chOff x="834581" y="2438400"/>
              <a:chExt cx="2097024" cy="2097024"/>
            </a:xfrm>
          </p:grpSpPr>
          <p:sp>
            <p:nvSpPr>
              <p:cNvPr id="37" name="椭圆 36"/>
              <p:cNvSpPr/>
              <p:nvPr>
                <p:custDataLst>
                  <p:tags r:id="rId7"/>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9" name="椭圆 58"/>
              <p:cNvSpPr/>
              <p:nvPr>
                <p:custDataLst>
                  <p:tags r:id="rId8"/>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61" name="KSO_Shape"/>
            <p:cNvSpPr/>
            <p:nvPr>
              <p:custDataLst>
                <p:tags r:id="rId9"/>
              </p:custDataLst>
            </p:nvPr>
          </p:nvSpPr>
          <p:spPr bwMode="auto">
            <a:xfrm>
              <a:off x="4288319" y="2805244"/>
              <a:ext cx="606425" cy="5651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sp>
          <p:nvSpPr>
            <p:cNvPr id="26" name="MH_Text_1"/>
            <p:cNvSpPr txBox="1">
              <a:spLocks noChangeArrowheads="1"/>
            </p:cNvSpPr>
            <p:nvPr>
              <p:custDataLst>
                <p:tags r:id="rId10"/>
              </p:custDataLst>
            </p:nvPr>
          </p:nvSpPr>
          <p:spPr bwMode="auto">
            <a:xfrm>
              <a:off x="3590218"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amet, 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5" name="组合 4"/>
          <p:cNvGrpSpPr/>
          <p:nvPr>
            <p:custDataLst>
              <p:tags r:id="rId11"/>
            </p:custDataLst>
          </p:nvPr>
        </p:nvGrpSpPr>
        <p:grpSpPr>
          <a:xfrm>
            <a:off x="6457048" y="2228982"/>
            <a:ext cx="2066126" cy="3382923"/>
            <a:chOff x="6352245" y="2228982"/>
            <a:chExt cx="2066126" cy="3382923"/>
          </a:xfrm>
        </p:grpSpPr>
        <p:grpSp>
          <p:nvGrpSpPr>
            <p:cNvPr id="67" name="组合 36"/>
            <p:cNvGrpSpPr/>
            <p:nvPr/>
          </p:nvGrpSpPr>
          <p:grpSpPr bwMode="auto">
            <a:xfrm>
              <a:off x="6527249" y="2228982"/>
              <a:ext cx="1716927" cy="1717675"/>
              <a:chOff x="834581" y="2438400"/>
              <a:chExt cx="2097024" cy="2097024"/>
            </a:xfrm>
          </p:grpSpPr>
          <p:sp>
            <p:nvSpPr>
              <p:cNvPr id="68" name="椭圆 67"/>
              <p:cNvSpPr/>
              <p:nvPr>
                <p:custDataLst>
                  <p:tags r:id="rId1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9" name="椭圆 68"/>
              <p:cNvSpPr/>
              <p:nvPr>
                <p:custDataLst>
                  <p:tags r:id="rId1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70" name="KSO_Shape"/>
            <p:cNvSpPr/>
            <p:nvPr>
              <p:custDataLst>
                <p:tags r:id="rId14"/>
              </p:custDataLst>
            </p:nvPr>
          </p:nvSpPr>
          <p:spPr bwMode="auto">
            <a:xfrm>
              <a:off x="7085271" y="2784607"/>
              <a:ext cx="600075" cy="606425"/>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27" name="MH_Text_1"/>
            <p:cNvSpPr txBox="1">
              <a:spLocks noChangeArrowheads="1"/>
            </p:cNvSpPr>
            <p:nvPr>
              <p:custDataLst>
                <p:tags r:id="rId15"/>
              </p:custDataLst>
            </p:nvPr>
          </p:nvSpPr>
          <p:spPr bwMode="auto">
            <a:xfrm>
              <a:off x="6352245"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amet, 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6" name="组合 5"/>
          <p:cNvGrpSpPr/>
          <p:nvPr>
            <p:custDataLst>
              <p:tags r:id="rId16"/>
            </p:custDataLst>
          </p:nvPr>
        </p:nvGrpSpPr>
        <p:grpSpPr>
          <a:xfrm>
            <a:off x="9288498" y="2228982"/>
            <a:ext cx="2066126" cy="3382923"/>
            <a:chOff x="9288498" y="2228982"/>
            <a:chExt cx="2066126" cy="3382923"/>
          </a:xfrm>
        </p:grpSpPr>
        <p:grpSp>
          <p:nvGrpSpPr>
            <p:cNvPr id="18" name="组合 36"/>
            <p:cNvGrpSpPr/>
            <p:nvPr/>
          </p:nvGrpSpPr>
          <p:grpSpPr bwMode="auto">
            <a:xfrm>
              <a:off x="9463502" y="2228982"/>
              <a:ext cx="1716927" cy="1717675"/>
              <a:chOff x="834581" y="2438400"/>
              <a:chExt cx="2097024" cy="2097024"/>
            </a:xfrm>
          </p:grpSpPr>
          <p:sp>
            <p:nvSpPr>
              <p:cNvPr id="19" name="椭圆 18"/>
              <p:cNvSpPr/>
              <p:nvPr>
                <p:custDataLst>
                  <p:tags r:id="rId1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20" name="椭圆 19"/>
              <p:cNvSpPr/>
              <p:nvPr>
                <p:custDataLst>
                  <p:tags r:id="rId1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2" name="MH_Text_1"/>
            <p:cNvSpPr txBox="1">
              <a:spLocks noChangeArrowheads="1"/>
            </p:cNvSpPr>
            <p:nvPr>
              <p:custDataLst>
                <p:tags r:id="rId19"/>
              </p:custDataLst>
            </p:nvPr>
          </p:nvSpPr>
          <p:spPr bwMode="auto">
            <a:xfrm>
              <a:off x="9288498"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amet, consect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KSO_Shape"/>
            <p:cNvSpPr/>
            <p:nvPr>
              <p:custDataLst>
                <p:tags r:id="rId20"/>
              </p:custDataLst>
            </p:nvPr>
          </p:nvSpPr>
          <p:spPr bwMode="auto">
            <a:xfrm>
              <a:off x="10070736" y="2784606"/>
              <a:ext cx="501650" cy="606425"/>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sp>
        <p:nvSpPr>
          <p:cNvPr id="8" name="文本框 7"/>
          <p:cNvSpPr txBox="1"/>
          <p:nvPr>
            <p:custDataLst>
              <p:tags r:id="rId21"/>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22"/>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684729" y="1479048"/>
            <a:ext cx="1898315" cy="2537106"/>
            <a:chOff x="1684729" y="1479048"/>
            <a:chExt cx="1898315" cy="2537106"/>
          </a:xfrm>
        </p:grpSpPr>
        <p:grpSp>
          <p:nvGrpSpPr>
            <p:cNvPr id="31769" name="组合 38"/>
            <p:cNvGrpSpPr/>
            <p:nvPr/>
          </p:nvGrpSpPr>
          <p:grpSpPr bwMode="auto">
            <a:xfrm>
              <a:off x="1876055" y="1479048"/>
              <a:ext cx="1577478" cy="1578164"/>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72" name="KSO_Shape"/>
            <p:cNvSpPr/>
            <p:nvPr>
              <p:custDataLst>
                <p:tags r:id="rId4"/>
              </p:custDataLst>
            </p:nvPr>
          </p:nvSpPr>
          <p:spPr bwMode="auto">
            <a:xfrm>
              <a:off x="2355301" y="2034760"/>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sp>
          <p:nvSpPr>
            <p:cNvPr id="25" name="MH_Text_1"/>
            <p:cNvSpPr txBox="1">
              <a:spLocks noChangeArrowheads="1"/>
            </p:cNvSpPr>
            <p:nvPr>
              <p:custDataLst>
                <p:tags r:id="rId5"/>
              </p:custDataLst>
            </p:nvPr>
          </p:nvSpPr>
          <p:spPr bwMode="auto">
            <a:xfrm>
              <a:off x="1684729"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ja-JP"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ja-JP"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4" name="组合 13"/>
          <p:cNvGrpSpPr/>
          <p:nvPr>
            <p:custDataLst>
              <p:tags r:id="rId6"/>
            </p:custDataLst>
          </p:nvPr>
        </p:nvGrpSpPr>
        <p:grpSpPr>
          <a:xfrm>
            <a:off x="3216068" y="3943704"/>
            <a:ext cx="1898315" cy="2537106"/>
            <a:chOff x="2633887" y="3943704"/>
            <a:chExt cx="1898315" cy="2537106"/>
          </a:xfrm>
        </p:grpSpPr>
        <p:grpSp>
          <p:nvGrpSpPr>
            <p:cNvPr id="11" name="组合 10"/>
            <p:cNvGrpSpPr/>
            <p:nvPr/>
          </p:nvGrpSpPr>
          <p:grpSpPr>
            <a:xfrm>
              <a:off x="2633887" y="3943704"/>
              <a:ext cx="1898315" cy="2537106"/>
              <a:chOff x="2633887" y="3943704"/>
              <a:chExt cx="1898315" cy="2537106"/>
            </a:xfrm>
          </p:grpSpPr>
          <p:grpSp>
            <p:nvGrpSpPr>
              <p:cNvPr id="18" name="组合 36"/>
              <p:cNvGrpSpPr/>
              <p:nvPr/>
            </p:nvGrpSpPr>
            <p:grpSpPr bwMode="auto">
              <a:xfrm>
                <a:off x="2794677" y="3943704"/>
                <a:ext cx="1577478" cy="1578164"/>
                <a:chOff x="834581" y="2438400"/>
                <a:chExt cx="2097024" cy="2097024"/>
              </a:xfrm>
            </p:grpSpPr>
            <p:sp>
              <p:nvSpPr>
                <p:cNvPr id="19" name="椭圆 18"/>
                <p:cNvSpPr/>
                <p:nvPr>
                  <p:custDataLst>
                    <p:tags r:id="rId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20" name="椭圆 19"/>
                <p:cNvSpPr/>
                <p:nvPr>
                  <p:custDataLst>
                    <p:tags r:id="rId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2" name="MH_Text_1"/>
              <p:cNvSpPr txBox="1">
                <a:spLocks noChangeArrowheads="1"/>
              </p:cNvSpPr>
              <p:nvPr>
                <p:custDataLst>
                  <p:tags r:id="rId9"/>
                </p:custDataLst>
              </p:nvPr>
            </p:nvSpPr>
            <p:spPr bwMode="auto">
              <a:xfrm>
                <a:off x="2633887"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23" name="KSO_Shape"/>
            <p:cNvSpPr/>
            <p:nvPr>
              <p:custDataLst>
                <p:tags r:id="rId10"/>
              </p:custDataLst>
            </p:nvPr>
          </p:nvSpPr>
          <p:spPr bwMode="auto">
            <a:xfrm>
              <a:off x="3352592" y="4454200"/>
              <a:ext cx="460906" cy="557171"/>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grpSp>
        <p:nvGrpSpPr>
          <p:cNvPr id="13" name="组合 12"/>
          <p:cNvGrpSpPr/>
          <p:nvPr>
            <p:custDataLst>
              <p:tags r:id="rId11"/>
            </p:custDataLst>
          </p:nvPr>
        </p:nvGrpSpPr>
        <p:grpSpPr>
          <a:xfrm>
            <a:off x="6278745" y="3943704"/>
            <a:ext cx="1898315" cy="2537106"/>
            <a:chOff x="4633573" y="3943704"/>
            <a:chExt cx="1898315" cy="2537106"/>
          </a:xfrm>
        </p:grpSpPr>
        <p:grpSp>
          <p:nvGrpSpPr>
            <p:cNvPr id="12" name="组合 11"/>
            <p:cNvGrpSpPr/>
            <p:nvPr/>
          </p:nvGrpSpPr>
          <p:grpSpPr>
            <a:xfrm>
              <a:off x="4633573" y="3943704"/>
              <a:ext cx="1898315" cy="2537106"/>
              <a:chOff x="4633573" y="3943704"/>
              <a:chExt cx="1898315" cy="2537106"/>
            </a:xfrm>
          </p:grpSpPr>
          <p:grpSp>
            <p:nvGrpSpPr>
              <p:cNvPr id="29" name="组合 36"/>
              <p:cNvGrpSpPr/>
              <p:nvPr/>
            </p:nvGrpSpPr>
            <p:grpSpPr bwMode="auto">
              <a:xfrm>
                <a:off x="4794363" y="3943704"/>
                <a:ext cx="1577478" cy="1578164"/>
                <a:chOff x="834581" y="2438400"/>
                <a:chExt cx="2097024" cy="2097024"/>
              </a:xfrm>
            </p:grpSpPr>
            <p:sp>
              <p:nvSpPr>
                <p:cNvPr id="32" name="椭圆 31"/>
                <p:cNvSpPr/>
                <p:nvPr>
                  <p:custDataLst>
                    <p:tags r:id="rId1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33" name="椭圆 32"/>
                <p:cNvSpPr/>
                <p:nvPr>
                  <p:custDataLst>
                    <p:tags r:id="rId1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0" name="MH_Text_1"/>
              <p:cNvSpPr txBox="1">
                <a:spLocks noChangeArrowheads="1"/>
              </p:cNvSpPr>
              <p:nvPr>
                <p:custDataLst>
                  <p:tags r:id="rId14"/>
                </p:custDataLst>
              </p:nvPr>
            </p:nvSpPr>
            <p:spPr bwMode="auto">
              <a:xfrm>
                <a:off x="4633573"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34" name="KSO_Shape"/>
            <p:cNvSpPr/>
            <p:nvPr>
              <p:custDataLst>
                <p:tags r:id="rId15"/>
              </p:custDataLst>
            </p:nvPr>
          </p:nvSpPr>
          <p:spPr bwMode="auto">
            <a:xfrm>
              <a:off x="5304144" y="4473162"/>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grpSp>
        <p:nvGrpSpPr>
          <p:cNvPr id="16" name="组合 15"/>
          <p:cNvGrpSpPr/>
          <p:nvPr>
            <p:custDataLst>
              <p:tags r:id="rId16"/>
            </p:custDataLst>
          </p:nvPr>
        </p:nvGrpSpPr>
        <p:grpSpPr>
          <a:xfrm>
            <a:off x="4747407" y="1479048"/>
            <a:ext cx="1898315" cy="2537106"/>
            <a:chOff x="3684416" y="1479048"/>
            <a:chExt cx="1898315" cy="2537106"/>
          </a:xfrm>
        </p:grpSpPr>
        <p:grpSp>
          <p:nvGrpSpPr>
            <p:cNvPr id="9" name="组合 8"/>
            <p:cNvGrpSpPr/>
            <p:nvPr/>
          </p:nvGrpSpPr>
          <p:grpSpPr>
            <a:xfrm>
              <a:off x="3684416" y="1479048"/>
              <a:ext cx="1898315" cy="2537106"/>
              <a:chOff x="3684416" y="1479048"/>
              <a:chExt cx="1898315" cy="2537106"/>
            </a:xfrm>
          </p:grpSpPr>
          <p:grpSp>
            <p:nvGrpSpPr>
              <p:cNvPr id="36" name="组合 35"/>
              <p:cNvGrpSpPr/>
              <p:nvPr/>
            </p:nvGrpSpPr>
            <p:grpSpPr bwMode="auto">
              <a:xfrm>
                <a:off x="3844491" y="1479048"/>
                <a:ext cx="1577478" cy="1578164"/>
                <a:chOff x="834581" y="2438400"/>
                <a:chExt cx="2097024" cy="2097024"/>
              </a:xfrm>
            </p:grpSpPr>
            <p:sp>
              <p:nvSpPr>
                <p:cNvPr id="37" name="椭圆 36"/>
                <p:cNvSpPr/>
                <p:nvPr>
                  <p:custDataLst>
                    <p:tags r:id="rId17"/>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9" name="椭圆 58"/>
                <p:cNvSpPr/>
                <p:nvPr>
                  <p:custDataLst>
                    <p:tags r:id="rId18"/>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6" name="MH_Text_1"/>
              <p:cNvSpPr txBox="1">
                <a:spLocks noChangeArrowheads="1"/>
              </p:cNvSpPr>
              <p:nvPr>
                <p:custDataLst>
                  <p:tags r:id="rId19"/>
                </p:custDataLst>
              </p:nvPr>
            </p:nvSpPr>
            <p:spPr bwMode="auto">
              <a:xfrm>
                <a:off x="3684416"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61" name="KSO_Shape"/>
            <p:cNvSpPr/>
            <p:nvPr>
              <p:custDataLst>
                <p:tags r:id="rId20"/>
              </p:custDataLst>
            </p:nvPr>
          </p:nvSpPr>
          <p:spPr bwMode="auto">
            <a:xfrm>
              <a:off x="4325817" y="2008506"/>
              <a:ext cx="557171" cy="51924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grpSp>
        <p:nvGrpSpPr>
          <p:cNvPr id="15" name="组合 14"/>
          <p:cNvGrpSpPr/>
          <p:nvPr>
            <p:custDataLst>
              <p:tags r:id="rId21"/>
            </p:custDataLst>
          </p:nvPr>
        </p:nvGrpSpPr>
        <p:grpSpPr>
          <a:xfrm>
            <a:off x="7810083" y="1479048"/>
            <a:ext cx="1898315" cy="2537106"/>
            <a:chOff x="5684103" y="1479048"/>
            <a:chExt cx="1898315" cy="2537106"/>
          </a:xfrm>
        </p:grpSpPr>
        <p:grpSp>
          <p:nvGrpSpPr>
            <p:cNvPr id="10" name="组合 9"/>
            <p:cNvGrpSpPr/>
            <p:nvPr/>
          </p:nvGrpSpPr>
          <p:grpSpPr>
            <a:xfrm>
              <a:off x="5684103" y="1479048"/>
              <a:ext cx="1898315" cy="2537106"/>
              <a:chOff x="5684103" y="1479048"/>
              <a:chExt cx="1898315" cy="2537106"/>
            </a:xfrm>
          </p:grpSpPr>
          <p:grpSp>
            <p:nvGrpSpPr>
              <p:cNvPr id="67" name="组合 36"/>
              <p:cNvGrpSpPr/>
              <p:nvPr/>
            </p:nvGrpSpPr>
            <p:grpSpPr bwMode="auto">
              <a:xfrm>
                <a:off x="5844893" y="1479048"/>
                <a:ext cx="1577478" cy="1578164"/>
                <a:chOff x="834581" y="2438400"/>
                <a:chExt cx="2097024" cy="2097024"/>
              </a:xfrm>
            </p:grpSpPr>
            <p:sp>
              <p:nvSpPr>
                <p:cNvPr id="68" name="椭圆 67"/>
                <p:cNvSpPr/>
                <p:nvPr>
                  <p:custDataLst>
                    <p:tags r:id="rId2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9" name="椭圆 68"/>
                <p:cNvSpPr/>
                <p:nvPr>
                  <p:custDataLst>
                    <p:tags r:id="rId2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7" name="MH_Text_1"/>
              <p:cNvSpPr txBox="1">
                <a:spLocks noChangeArrowheads="1"/>
              </p:cNvSpPr>
              <p:nvPr>
                <p:custDataLst>
                  <p:tags r:id="rId24"/>
                </p:custDataLst>
              </p:nvPr>
            </p:nvSpPr>
            <p:spPr bwMode="auto">
              <a:xfrm>
                <a:off x="5684103"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70" name="KSO_Shape"/>
            <p:cNvSpPr/>
            <p:nvPr>
              <p:custDataLst>
                <p:tags r:id="rId25"/>
              </p:custDataLst>
            </p:nvPr>
          </p:nvSpPr>
          <p:spPr bwMode="auto">
            <a:xfrm>
              <a:off x="6357593" y="1989545"/>
              <a:ext cx="551337" cy="557171"/>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sp>
        <p:nvSpPr>
          <p:cNvPr id="4" name="文本框 3"/>
          <p:cNvSpPr txBox="1"/>
          <p:nvPr>
            <p:custDataLst>
              <p:tags r:id="rId26"/>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27"/>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684729" y="1399038"/>
            <a:ext cx="1898315" cy="2537106"/>
            <a:chOff x="1684729" y="1479048"/>
            <a:chExt cx="1898315" cy="2537106"/>
          </a:xfrm>
        </p:grpSpPr>
        <p:grpSp>
          <p:nvGrpSpPr>
            <p:cNvPr id="31769" name="组合 38"/>
            <p:cNvGrpSpPr/>
            <p:nvPr/>
          </p:nvGrpSpPr>
          <p:grpSpPr bwMode="auto">
            <a:xfrm>
              <a:off x="1876055" y="1479048"/>
              <a:ext cx="1577478" cy="1578164"/>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72" name="KSO_Shape"/>
            <p:cNvSpPr/>
            <p:nvPr>
              <p:custDataLst>
                <p:tags r:id="rId4"/>
              </p:custDataLst>
            </p:nvPr>
          </p:nvSpPr>
          <p:spPr bwMode="auto">
            <a:xfrm>
              <a:off x="2355301" y="2034760"/>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sp>
          <p:nvSpPr>
            <p:cNvPr id="25" name="MH_Text_1"/>
            <p:cNvSpPr txBox="1">
              <a:spLocks noChangeArrowheads="1"/>
            </p:cNvSpPr>
            <p:nvPr>
              <p:custDataLst>
                <p:tags r:id="rId5"/>
              </p:custDataLst>
            </p:nvPr>
          </p:nvSpPr>
          <p:spPr bwMode="auto">
            <a:xfrm>
              <a:off x="1684729"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4" name="组合 13"/>
          <p:cNvGrpSpPr/>
          <p:nvPr>
            <p:custDataLst>
              <p:tags r:id="rId6"/>
            </p:custDataLst>
          </p:nvPr>
        </p:nvGrpSpPr>
        <p:grpSpPr>
          <a:xfrm>
            <a:off x="3204064" y="3863694"/>
            <a:ext cx="1898315" cy="2537106"/>
            <a:chOff x="2633887" y="3943704"/>
            <a:chExt cx="1898315" cy="2537106"/>
          </a:xfrm>
        </p:grpSpPr>
        <p:grpSp>
          <p:nvGrpSpPr>
            <p:cNvPr id="11" name="组合 10"/>
            <p:cNvGrpSpPr/>
            <p:nvPr/>
          </p:nvGrpSpPr>
          <p:grpSpPr>
            <a:xfrm>
              <a:off x="2633887" y="3943704"/>
              <a:ext cx="1898315" cy="2537106"/>
              <a:chOff x="2633887" y="3943704"/>
              <a:chExt cx="1898315" cy="2537106"/>
            </a:xfrm>
          </p:grpSpPr>
          <p:grpSp>
            <p:nvGrpSpPr>
              <p:cNvPr id="18" name="组合 36"/>
              <p:cNvGrpSpPr/>
              <p:nvPr/>
            </p:nvGrpSpPr>
            <p:grpSpPr bwMode="auto">
              <a:xfrm>
                <a:off x="2794677" y="3943704"/>
                <a:ext cx="1577478" cy="1578164"/>
                <a:chOff x="834581" y="2438400"/>
                <a:chExt cx="2097024" cy="2097024"/>
              </a:xfrm>
            </p:grpSpPr>
            <p:sp>
              <p:nvSpPr>
                <p:cNvPr id="19" name="椭圆 18"/>
                <p:cNvSpPr/>
                <p:nvPr>
                  <p:custDataLst>
                    <p:tags r:id="rId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20" name="椭圆 19"/>
                <p:cNvSpPr/>
                <p:nvPr>
                  <p:custDataLst>
                    <p:tags r:id="rId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2" name="MH_Text_1"/>
              <p:cNvSpPr txBox="1">
                <a:spLocks noChangeArrowheads="1"/>
              </p:cNvSpPr>
              <p:nvPr>
                <p:custDataLst>
                  <p:tags r:id="rId9"/>
                </p:custDataLst>
              </p:nvPr>
            </p:nvSpPr>
            <p:spPr bwMode="auto">
              <a:xfrm>
                <a:off x="2633887"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23" name="KSO_Shape"/>
            <p:cNvSpPr/>
            <p:nvPr>
              <p:custDataLst>
                <p:tags r:id="rId10"/>
              </p:custDataLst>
            </p:nvPr>
          </p:nvSpPr>
          <p:spPr bwMode="auto">
            <a:xfrm>
              <a:off x="3352592" y="4454200"/>
              <a:ext cx="460906" cy="557171"/>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grpSp>
        <p:nvGrpSpPr>
          <p:cNvPr id="13" name="组合 12"/>
          <p:cNvGrpSpPr/>
          <p:nvPr>
            <p:custDataLst>
              <p:tags r:id="rId11"/>
            </p:custDataLst>
          </p:nvPr>
        </p:nvGrpSpPr>
        <p:grpSpPr>
          <a:xfrm>
            <a:off x="6242734" y="3863694"/>
            <a:ext cx="1898315" cy="2537106"/>
            <a:chOff x="4633573" y="3943704"/>
            <a:chExt cx="1898315" cy="2537106"/>
          </a:xfrm>
        </p:grpSpPr>
        <p:grpSp>
          <p:nvGrpSpPr>
            <p:cNvPr id="12" name="组合 11"/>
            <p:cNvGrpSpPr/>
            <p:nvPr/>
          </p:nvGrpSpPr>
          <p:grpSpPr>
            <a:xfrm>
              <a:off x="4633573" y="3943704"/>
              <a:ext cx="1898315" cy="2537106"/>
              <a:chOff x="4633573" y="3943704"/>
              <a:chExt cx="1898315" cy="2537106"/>
            </a:xfrm>
          </p:grpSpPr>
          <p:grpSp>
            <p:nvGrpSpPr>
              <p:cNvPr id="29" name="组合 36"/>
              <p:cNvGrpSpPr/>
              <p:nvPr/>
            </p:nvGrpSpPr>
            <p:grpSpPr bwMode="auto">
              <a:xfrm>
                <a:off x="4794363" y="3943704"/>
                <a:ext cx="1577478" cy="1578164"/>
                <a:chOff x="834581" y="2438400"/>
                <a:chExt cx="2097024" cy="2097024"/>
              </a:xfrm>
            </p:grpSpPr>
            <p:sp>
              <p:nvSpPr>
                <p:cNvPr id="32" name="椭圆 31"/>
                <p:cNvSpPr/>
                <p:nvPr>
                  <p:custDataLst>
                    <p:tags r:id="rId1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33" name="椭圆 32"/>
                <p:cNvSpPr/>
                <p:nvPr>
                  <p:custDataLst>
                    <p:tags r:id="rId1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0" name="MH_Text_1"/>
              <p:cNvSpPr txBox="1">
                <a:spLocks noChangeArrowheads="1"/>
              </p:cNvSpPr>
              <p:nvPr>
                <p:custDataLst>
                  <p:tags r:id="rId14"/>
                </p:custDataLst>
              </p:nvPr>
            </p:nvSpPr>
            <p:spPr bwMode="auto">
              <a:xfrm>
                <a:off x="4633573"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34" name="KSO_Shape"/>
            <p:cNvSpPr/>
            <p:nvPr>
              <p:custDataLst>
                <p:tags r:id="rId15"/>
              </p:custDataLst>
            </p:nvPr>
          </p:nvSpPr>
          <p:spPr bwMode="auto">
            <a:xfrm>
              <a:off x="5304144" y="4473162"/>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grpSp>
        <p:nvGrpSpPr>
          <p:cNvPr id="16" name="组合 15"/>
          <p:cNvGrpSpPr/>
          <p:nvPr>
            <p:custDataLst>
              <p:tags r:id="rId16"/>
            </p:custDataLst>
          </p:nvPr>
        </p:nvGrpSpPr>
        <p:grpSpPr>
          <a:xfrm>
            <a:off x="4723399" y="1399038"/>
            <a:ext cx="1898315" cy="2537106"/>
            <a:chOff x="3684416" y="1479048"/>
            <a:chExt cx="1898315" cy="2537106"/>
          </a:xfrm>
        </p:grpSpPr>
        <p:grpSp>
          <p:nvGrpSpPr>
            <p:cNvPr id="9" name="组合 8"/>
            <p:cNvGrpSpPr/>
            <p:nvPr/>
          </p:nvGrpSpPr>
          <p:grpSpPr>
            <a:xfrm>
              <a:off x="3684416" y="1479048"/>
              <a:ext cx="1898315" cy="2537106"/>
              <a:chOff x="3684416" y="1479048"/>
              <a:chExt cx="1898315" cy="2537106"/>
            </a:xfrm>
          </p:grpSpPr>
          <p:grpSp>
            <p:nvGrpSpPr>
              <p:cNvPr id="36" name="组合 35"/>
              <p:cNvGrpSpPr/>
              <p:nvPr/>
            </p:nvGrpSpPr>
            <p:grpSpPr bwMode="auto">
              <a:xfrm>
                <a:off x="3844491" y="1479048"/>
                <a:ext cx="1577478" cy="1578164"/>
                <a:chOff x="834581" y="2438400"/>
                <a:chExt cx="2097024" cy="2097024"/>
              </a:xfrm>
            </p:grpSpPr>
            <p:sp>
              <p:nvSpPr>
                <p:cNvPr id="37" name="椭圆 36"/>
                <p:cNvSpPr/>
                <p:nvPr>
                  <p:custDataLst>
                    <p:tags r:id="rId17"/>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9" name="椭圆 58"/>
                <p:cNvSpPr/>
                <p:nvPr>
                  <p:custDataLst>
                    <p:tags r:id="rId18"/>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6" name="MH_Text_1"/>
              <p:cNvSpPr txBox="1">
                <a:spLocks noChangeArrowheads="1"/>
              </p:cNvSpPr>
              <p:nvPr>
                <p:custDataLst>
                  <p:tags r:id="rId19"/>
                </p:custDataLst>
              </p:nvPr>
            </p:nvSpPr>
            <p:spPr bwMode="auto">
              <a:xfrm>
                <a:off x="3684416"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61" name="KSO_Shape"/>
            <p:cNvSpPr/>
            <p:nvPr>
              <p:custDataLst>
                <p:tags r:id="rId20"/>
              </p:custDataLst>
            </p:nvPr>
          </p:nvSpPr>
          <p:spPr bwMode="auto">
            <a:xfrm>
              <a:off x="4325817" y="2008506"/>
              <a:ext cx="557171" cy="51924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grpSp>
        <p:nvGrpSpPr>
          <p:cNvPr id="15" name="组合 14"/>
          <p:cNvGrpSpPr/>
          <p:nvPr>
            <p:custDataLst>
              <p:tags r:id="rId21"/>
            </p:custDataLst>
          </p:nvPr>
        </p:nvGrpSpPr>
        <p:grpSpPr>
          <a:xfrm>
            <a:off x="7762069" y="1399038"/>
            <a:ext cx="1898315" cy="2537106"/>
            <a:chOff x="5684103" y="1479048"/>
            <a:chExt cx="1898315" cy="2537106"/>
          </a:xfrm>
        </p:grpSpPr>
        <p:grpSp>
          <p:nvGrpSpPr>
            <p:cNvPr id="10" name="组合 9"/>
            <p:cNvGrpSpPr/>
            <p:nvPr/>
          </p:nvGrpSpPr>
          <p:grpSpPr>
            <a:xfrm>
              <a:off x="5684103" y="1479048"/>
              <a:ext cx="1898315" cy="2537106"/>
              <a:chOff x="5684103" y="1479048"/>
              <a:chExt cx="1898315" cy="2537106"/>
            </a:xfrm>
          </p:grpSpPr>
          <p:grpSp>
            <p:nvGrpSpPr>
              <p:cNvPr id="67" name="组合 36"/>
              <p:cNvGrpSpPr/>
              <p:nvPr/>
            </p:nvGrpSpPr>
            <p:grpSpPr bwMode="auto">
              <a:xfrm>
                <a:off x="5844893" y="1479048"/>
                <a:ext cx="1577478" cy="1578164"/>
                <a:chOff x="834581" y="2438400"/>
                <a:chExt cx="2097024" cy="2097024"/>
              </a:xfrm>
            </p:grpSpPr>
            <p:sp>
              <p:nvSpPr>
                <p:cNvPr id="68" name="椭圆 67"/>
                <p:cNvSpPr/>
                <p:nvPr>
                  <p:custDataLst>
                    <p:tags r:id="rId2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9" name="椭圆 68"/>
                <p:cNvSpPr/>
                <p:nvPr>
                  <p:custDataLst>
                    <p:tags r:id="rId2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27" name="MH_Text_1"/>
              <p:cNvSpPr txBox="1">
                <a:spLocks noChangeArrowheads="1"/>
              </p:cNvSpPr>
              <p:nvPr>
                <p:custDataLst>
                  <p:tags r:id="rId24"/>
                </p:custDataLst>
              </p:nvPr>
            </p:nvSpPr>
            <p:spPr bwMode="auto">
              <a:xfrm>
                <a:off x="5684103"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70" name="KSO_Shape"/>
            <p:cNvSpPr/>
            <p:nvPr>
              <p:custDataLst>
                <p:tags r:id="rId25"/>
              </p:custDataLst>
            </p:nvPr>
          </p:nvSpPr>
          <p:spPr bwMode="auto">
            <a:xfrm>
              <a:off x="6357593" y="1989545"/>
              <a:ext cx="551337" cy="557171"/>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grpSp>
        <p:nvGrpSpPr>
          <p:cNvPr id="3" name="组合 2"/>
          <p:cNvGrpSpPr/>
          <p:nvPr>
            <p:custDataLst>
              <p:tags r:id="rId26"/>
            </p:custDataLst>
          </p:nvPr>
        </p:nvGrpSpPr>
        <p:grpSpPr>
          <a:xfrm>
            <a:off x="9281406" y="3863694"/>
            <a:ext cx="1898315" cy="2537106"/>
            <a:chOff x="9281406" y="3943704"/>
            <a:chExt cx="1898315" cy="2537106"/>
          </a:xfrm>
        </p:grpSpPr>
        <p:grpSp>
          <p:nvGrpSpPr>
            <p:cNvPr id="39" name="组合 38"/>
            <p:cNvGrpSpPr/>
            <p:nvPr/>
          </p:nvGrpSpPr>
          <p:grpSpPr>
            <a:xfrm>
              <a:off x="9281406" y="3943704"/>
              <a:ext cx="1898315" cy="2537106"/>
              <a:chOff x="4633573" y="3943704"/>
              <a:chExt cx="1898315" cy="2537106"/>
            </a:xfrm>
          </p:grpSpPr>
          <p:grpSp>
            <p:nvGrpSpPr>
              <p:cNvPr id="43" name="组合 36"/>
              <p:cNvGrpSpPr/>
              <p:nvPr/>
            </p:nvGrpSpPr>
            <p:grpSpPr bwMode="auto">
              <a:xfrm>
                <a:off x="4794363" y="3943704"/>
                <a:ext cx="1577478" cy="1578164"/>
                <a:chOff x="834581" y="2438400"/>
                <a:chExt cx="2097024" cy="2097024"/>
              </a:xfrm>
            </p:grpSpPr>
            <p:sp>
              <p:nvSpPr>
                <p:cNvPr id="45" name="椭圆 44"/>
                <p:cNvSpPr/>
                <p:nvPr>
                  <p:custDataLst>
                    <p:tags r:id="rId2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46" name="椭圆 45"/>
                <p:cNvSpPr/>
                <p:nvPr>
                  <p:custDataLst>
                    <p:tags r:id="rId2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44" name="MH_Text_1"/>
              <p:cNvSpPr txBox="1">
                <a:spLocks noChangeArrowheads="1"/>
              </p:cNvSpPr>
              <p:nvPr>
                <p:custDataLst>
                  <p:tags r:id="rId29"/>
                </p:custDataLst>
              </p:nvPr>
            </p:nvSpPr>
            <p:spPr bwMode="auto">
              <a:xfrm>
                <a:off x="4633573"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47" name="KSO_Shape"/>
            <p:cNvSpPr/>
            <p:nvPr>
              <p:custDataLst>
                <p:tags r:id="rId30"/>
              </p:custDataLst>
            </p:nvPr>
          </p:nvSpPr>
          <p:spPr bwMode="auto">
            <a:xfrm>
              <a:off x="9951977" y="4492123"/>
              <a:ext cx="557171" cy="51924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ヒラギノ角ゴシック" panose="020B0300000000000000" charset="-128"/>
                <a:ea typeface="ヒラギノ角ゴシック" panose="020B0300000000000000" charset="-128"/>
              </a:endParaRPr>
            </a:p>
          </p:txBody>
        </p:sp>
      </p:grpSp>
      <p:sp>
        <p:nvSpPr>
          <p:cNvPr id="5" name="文本框 4"/>
          <p:cNvSpPr txBox="1"/>
          <p:nvPr>
            <p:custDataLst>
              <p:tags r:id="rId31"/>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32"/>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3337198" y="1749426"/>
            <a:ext cx="2617652" cy="2816224"/>
            <a:chOff x="8201615" y="1749426"/>
            <a:chExt cx="2617652" cy="2816224"/>
          </a:xfrm>
        </p:grpSpPr>
        <p:sp>
          <p:nvSpPr>
            <p:cNvPr id="59" name="流程图: 联系 58"/>
            <p:cNvSpPr/>
            <p:nvPr>
              <p:custDataLst>
                <p:tags r:id="rId3"/>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0" name="流程图: 联系 59"/>
            <p:cNvSpPr/>
            <p:nvPr>
              <p:custDataLst>
                <p:tags r:id="rId4"/>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9" name="肘形连接符 68"/>
            <p:cNvCxnSpPr/>
            <p:nvPr>
              <p:custDataLst>
                <p:tags r:id="rId5"/>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6"/>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2019</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25619" name="Freeform 122"/>
            <p:cNvSpPr/>
            <p:nvPr>
              <p:custDataLst>
                <p:tags r:id="rId7"/>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ヒラギノ角ゴシック" panose="020B0300000000000000" charset="-128"/>
                <a:ea typeface="ヒラギノ角ゴシック" panose="020B0300000000000000" charset="-128"/>
              </a:endParaRPr>
            </a:p>
          </p:txBody>
        </p:sp>
        <p:sp>
          <p:nvSpPr>
            <p:cNvPr id="55" name="矩形 54"/>
            <p:cNvSpPr/>
            <p:nvPr>
              <p:custDataLst>
                <p:tags r:id="rId8"/>
              </p:custDataLst>
            </p:nvPr>
          </p:nvSpPr>
          <p:spPr>
            <a:xfrm>
              <a:off x="8266244" y="2080542"/>
              <a:ext cx="2553023" cy="646331"/>
            </a:xfrm>
            <a:prstGeom prst="rect">
              <a:avLst/>
            </a:prstGeom>
          </p:spPr>
          <p:txBody>
            <a:bodyPr wrap="square">
              <a:normAutofit/>
            </a:bodyPr>
            <a:lstStyle/>
            <a:p>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 name="组合 6"/>
          <p:cNvGrpSpPr/>
          <p:nvPr>
            <p:custDataLst>
              <p:tags r:id="rId9"/>
            </p:custDataLst>
          </p:nvPr>
        </p:nvGrpSpPr>
        <p:grpSpPr>
          <a:xfrm>
            <a:off x="7408226" y="3200400"/>
            <a:ext cx="2584950" cy="2867843"/>
            <a:chOff x="10151426" y="3200400"/>
            <a:chExt cx="2584950" cy="2867843"/>
          </a:xfrm>
        </p:grpSpPr>
        <p:sp>
          <p:nvSpPr>
            <p:cNvPr id="75" name="流程图: 联系 74"/>
            <p:cNvSpPr/>
            <p:nvPr>
              <p:custDataLst>
                <p:tags r:id="rId10"/>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76" name="流程图: 联系 75"/>
            <p:cNvSpPr/>
            <p:nvPr>
              <p:custDataLst>
                <p:tags r:id="rId11"/>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4" name="肘形连接符 63"/>
            <p:cNvCxnSpPr/>
            <p:nvPr>
              <p:custDataLst>
                <p:tags r:id="rId12"/>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13"/>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2020</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73" name="Freeform 145"/>
            <p:cNvSpPr>
              <a:spLocks noEditPoints="1"/>
            </p:cNvSpPr>
            <p:nvPr>
              <p:custDataLst>
                <p:tags r:id="rId14"/>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74" name="矩形 73"/>
            <p:cNvSpPr/>
            <p:nvPr>
              <p:custDataLst>
                <p:tags r:id="rId15"/>
              </p:custDataLst>
            </p:nvPr>
          </p:nvSpPr>
          <p:spPr>
            <a:xfrm>
              <a:off x="10183353"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3" name="文本框 2"/>
          <p:cNvSpPr txBox="1"/>
          <p:nvPr>
            <p:custDataLst>
              <p:tags r:id="rId16"/>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17"/>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dirty="0">
                <a:solidFill>
                  <a:schemeClr val="accent1">
                    <a:lumMod val="75000"/>
                  </a:schemeClr>
                </a:solidFill>
                <a:latin typeface="ヒラギノ角ゴシック" panose="020B0300000000000000" charset="-128"/>
                <a:ea typeface="ヒラギノ角ゴシック" panose="020B0300000000000000" charset="-128"/>
              </a:rPr>
              <a:t>Enter Title</a:t>
            </a:r>
            <a:endParaRPr lang="en-US" altLang="zh-CN" dirty="0">
              <a:solidFill>
                <a:schemeClr val="accent1">
                  <a:lumMod val="75000"/>
                </a:schemeClr>
              </a:solidFill>
              <a:latin typeface="ヒラギノ角ゴシック" panose="020B0300000000000000" charset="-128"/>
              <a:ea typeface="ヒラギノ角ゴシック" panose="020B0300000000000000" charset="-128"/>
            </a:endParaRPr>
          </a:p>
        </p:txBody>
      </p:sp>
      <p:sp>
        <p:nvSpPr>
          <p:cNvPr id="3" name="文本框 2"/>
          <p:cNvSpPr txBox="1"/>
          <p:nvPr>
            <p:custDataLst>
              <p:tags r:id="rId2"/>
            </p:custDataLst>
          </p:nvPr>
        </p:nvSpPr>
        <p:spPr>
          <a:xfrm>
            <a:off x="456413" y="1825200"/>
            <a:ext cx="10940335" cy="4352400"/>
          </a:xfrm>
          <a:prstGeom prst="rect">
            <a:avLst/>
          </a:prstGeom>
        </p:spPr>
        <p:txBody>
          <a:bodyPr>
            <a:normAutofit/>
          </a:bodyPr>
          <a:lstStyle>
            <a:defPPr>
              <a:defRPr lang="zh-CN"/>
            </a:defPPr>
            <a:lvl1pPr marL="228600" lvl="0" indent="-228600">
              <a:lnSpc>
                <a:spcPct val="90000"/>
              </a:lnSpc>
              <a:spcBef>
                <a:spcPts val="1000"/>
              </a:spcBef>
              <a:buFont typeface="Arial" panose="020B0604020202090204" pitchFamily="34" charset="0"/>
              <a:buChar char="•"/>
              <a:defRPr sz="2800"/>
            </a:lvl1pPr>
            <a:lvl2pPr marL="685800" lvl="1" indent="-228600">
              <a:lnSpc>
                <a:spcPct val="90000"/>
              </a:lnSpc>
              <a:spcBef>
                <a:spcPts val="500"/>
              </a:spcBef>
              <a:buFont typeface="Arial" panose="020B0604020202090204" pitchFamily="34" charset="0"/>
              <a:buChar char="•"/>
              <a:defRPr sz="2400"/>
            </a:lvl2pPr>
            <a:lvl3pPr marL="1143000" lvl="2" indent="-228600">
              <a:lnSpc>
                <a:spcPct val="90000"/>
              </a:lnSpc>
              <a:spcBef>
                <a:spcPts val="500"/>
              </a:spcBef>
              <a:buFont typeface="Arial" panose="020B0604020202090204" pitchFamily="34" charset="0"/>
              <a:buChar char="•"/>
              <a:defRPr sz="2000"/>
            </a:lvl3pPr>
            <a:lvl4pPr marL="1600200" lvl="3" indent="-228600">
              <a:lnSpc>
                <a:spcPct val="90000"/>
              </a:lnSpc>
              <a:spcBef>
                <a:spcPts val="500"/>
              </a:spcBef>
              <a:buFont typeface="Arial" panose="020B0604020202090204" pitchFamily="34" charset="0"/>
              <a:buChar char="•"/>
            </a:lvl4pPr>
            <a:lvl5pPr marL="2057400" lvl="4" indent="-228600">
              <a:lnSpc>
                <a:spcPct val="90000"/>
              </a:lnSpc>
              <a:spcBef>
                <a:spcPts val="500"/>
              </a:spcBef>
              <a:buFont typeface="Arial" panose="020B0604020202090204" pitchFamily="34" charset="0"/>
              <a:buChar char="•"/>
            </a:lvl5pPr>
            <a:lvl6pPr marL="2514600" indent="-228600">
              <a:lnSpc>
                <a:spcPct val="90000"/>
              </a:lnSpc>
              <a:spcBef>
                <a:spcPts val="500"/>
              </a:spcBef>
              <a:buFont typeface="Arial" panose="020B0604020202090204" pitchFamily="34" charset="0"/>
              <a:buChar char="•"/>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algn="ctr">
              <a:lnSpc>
                <a:spcPct val="150000"/>
              </a:lnSpc>
            </a:pPr>
            <a:r>
              <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Click here to add content of the text</a:t>
            </a:r>
            <a:r>
              <a:rPr lang="ja-JP" altLang="en-US"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a:t>
            </a:r>
            <a:r>
              <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and briefly explain your point of view</a:t>
            </a:r>
            <a:endPar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endParaRPr>
          </a:p>
          <a:p>
            <a:pPr algn="ctr">
              <a:lnSpc>
                <a:spcPct val="150000"/>
              </a:lnSpc>
            </a:pPr>
            <a:r>
              <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Click here to add content of the text</a:t>
            </a:r>
            <a:r>
              <a:rPr lang="ja-JP" altLang="en-US"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a:t>
            </a:r>
            <a:r>
              <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and briefly explain your point of view</a:t>
            </a:r>
            <a:endPar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endParaRPr>
          </a:p>
          <a:p>
            <a:pPr algn="ctr">
              <a:lnSpc>
                <a:spcPct val="150000"/>
              </a:lnSpc>
            </a:pPr>
            <a:r>
              <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Click here to add content of the text</a:t>
            </a:r>
            <a:r>
              <a:rPr lang="ja-JP" altLang="en-US"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a:t>
            </a:r>
            <a:r>
              <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rPr>
              <a:t>and briefly explain your point of view</a:t>
            </a:r>
            <a:endPar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endParaRPr>
          </a:p>
          <a:p>
            <a:pPr algn="ctr">
              <a:lnSpc>
                <a:spcPct val="150000"/>
              </a:lnSpc>
            </a:pPr>
            <a:endParaRPr lang="en-US" altLang="ja-JP" sz="2400" dirty="0">
              <a:solidFill>
                <a:schemeClr val="tx1"/>
              </a:solidFill>
              <a:latin typeface="ヒラギノ角ゴシック" panose="020B0300000000000000" charset="-128"/>
              <a:ea typeface="ヒラギノ角ゴシック" panose="020B0300000000000000" charset="-128"/>
              <a:cs typeface="HGS教科書体" panose="02020300000000000000" charset="-128"/>
              <a:sym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5120278" y="1749426"/>
            <a:ext cx="2617652" cy="2816224"/>
            <a:chOff x="8201615" y="1749426"/>
            <a:chExt cx="2617652" cy="2816224"/>
          </a:xfrm>
        </p:grpSpPr>
        <p:sp>
          <p:nvSpPr>
            <p:cNvPr id="59" name="流程图: 联系 58"/>
            <p:cNvSpPr/>
            <p:nvPr>
              <p:custDataLst>
                <p:tags r:id="rId3"/>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0" name="流程图: 联系 59"/>
            <p:cNvSpPr/>
            <p:nvPr>
              <p:custDataLst>
                <p:tags r:id="rId4"/>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9" name="肘形连接符 68"/>
            <p:cNvCxnSpPr/>
            <p:nvPr>
              <p:custDataLst>
                <p:tags r:id="rId5"/>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6"/>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2019</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25619" name="Freeform 122"/>
            <p:cNvSpPr/>
            <p:nvPr>
              <p:custDataLst>
                <p:tags r:id="rId7"/>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ヒラギノ角ゴシック" panose="020B0300000000000000" charset="-128"/>
                <a:ea typeface="ヒラギノ角ゴシック" panose="020B0300000000000000" charset="-128"/>
              </a:endParaRPr>
            </a:p>
          </p:txBody>
        </p:sp>
        <p:sp>
          <p:nvSpPr>
            <p:cNvPr id="55" name="矩形 54"/>
            <p:cNvSpPr/>
            <p:nvPr>
              <p:custDataLst>
                <p:tags r:id="rId8"/>
              </p:custDataLst>
            </p:nvPr>
          </p:nvSpPr>
          <p:spPr>
            <a:xfrm>
              <a:off x="8266244" y="208054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5" name="组合 4"/>
          <p:cNvGrpSpPr/>
          <p:nvPr>
            <p:custDataLst>
              <p:tags r:id="rId9"/>
            </p:custDataLst>
          </p:nvPr>
        </p:nvGrpSpPr>
        <p:grpSpPr>
          <a:xfrm>
            <a:off x="1516293" y="3200400"/>
            <a:ext cx="2584950" cy="2867843"/>
            <a:chOff x="6284507" y="3200400"/>
            <a:chExt cx="2584950" cy="2867843"/>
          </a:xfrm>
        </p:grpSpPr>
        <p:sp>
          <p:nvSpPr>
            <p:cNvPr id="62" name="流程图: 联系 61"/>
            <p:cNvSpPr/>
            <p:nvPr>
              <p:custDataLst>
                <p:tags r:id="rId10"/>
              </p:custDataLst>
            </p:nvPr>
          </p:nvSpPr>
          <p:spPr bwMode="auto">
            <a:xfrm>
              <a:off x="646548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3" name="流程图: 联系 62"/>
            <p:cNvSpPr/>
            <p:nvPr>
              <p:custDataLst>
                <p:tags r:id="rId11"/>
              </p:custDataLst>
            </p:nvPr>
          </p:nvSpPr>
          <p:spPr bwMode="auto">
            <a:xfrm>
              <a:off x="673218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71" name="肘形连接符 70"/>
            <p:cNvCxnSpPr/>
            <p:nvPr>
              <p:custDataLst>
                <p:tags r:id="rId12"/>
              </p:custDataLst>
            </p:nvPr>
          </p:nvCxnSpPr>
          <p:spPr>
            <a:xfrm rot="5400000">
              <a:off x="626545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13"/>
              </p:custDataLst>
            </p:nvPr>
          </p:nvSpPr>
          <p:spPr bwMode="auto">
            <a:xfrm>
              <a:off x="628450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2018</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89" name="Freeform 145"/>
            <p:cNvSpPr>
              <a:spLocks noEditPoints="1"/>
            </p:cNvSpPr>
            <p:nvPr>
              <p:custDataLst>
                <p:tags r:id="rId14"/>
              </p:custDataLst>
            </p:nvPr>
          </p:nvSpPr>
          <p:spPr bwMode="auto">
            <a:xfrm>
              <a:off x="699888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8" name="矩形 57"/>
            <p:cNvSpPr/>
            <p:nvPr>
              <p:custDataLst>
                <p:tags r:id="rId15"/>
              </p:custDataLst>
            </p:nvPr>
          </p:nvSpPr>
          <p:spPr>
            <a:xfrm>
              <a:off x="6316434"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 name="组合 6"/>
          <p:cNvGrpSpPr/>
          <p:nvPr>
            <p:custDataLst>
              <p:tags r:id="rId16"/>
            </p:custDataLst>
          </p:nvPr>
        </p:nvGrpSpPr>
        <p:grpSpPr>
          <a:xfrm>
            <a:off x="8756966" y="3200400"/>
            <a:ext cx="2584950" cy="2867843"/>
            <a:chOff x="10151426" y="3200400"/>
            <a:chExt cx="2584950" cy="2867843"/>
          </a:xfrm>
        </p:grpSpPr>
        <p:sp>
          <p:nvSpPr>
            <p:cNvPr id="75" name="流程图: 联系 74"/>
            <p:cNvSpPr/>
            <p:nvPr>
              <p:custDataLst>
                <p:tags r:id="rId17"/>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76" name="流程图: 联系 75"/>
            <p:cNvSpPr/>
            <p:nvPr>
              <p:custDataLst>
                <p:tags r:id="rId18"/>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4" name="肘形连接符 63"/>
            <p:cNvCxnSpPr/>
            <p:nvPr>
              <p:custDataLst>
                <p:tags r:id="rId19"/>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20"/>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2020</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73" name="Freeform 145"/>
            <p:cNvSpPr>
              <a:spLocks noEditPoints="1"/>
            </p:cNvSpPr>
            <p:nvPr>
              <p:custDataLst>
                <p:tags r:id="rId21"/>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74" name="矩形 73"/>
            <p:cNvSpPr/>
            <p:nvPr>
              <p:custDataLst>
                <p:tags r:id="rId22"/>
              </p:custDataLst>
            </p:nvPr>
          </p:nvSpPr>
          <p:spPr>
            <a:xfrm>
              <a:off x="10183353"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3" name="文本框 2"/>
          <p:cNvSpPr txBox="1"/>
          <p:nvPr>
            <p:custDataLst>
              <p:tags r:id="rId23"/>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24"/>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custDataLst>
              <p:tags r:id="rId2"/>
            </p:custDataLst>
          </p:nvPr>
        </p:nvGrpSpPr>
        <p:grpSpPr>
          <a:xfrm>
            <a:off x="1214485" y="1733551"/>
            <a:ext cx="2597472" cy="2832099"/>
            <a:chOff x="4354877" y="1733551"/>
            <a:chExt cx="2597472" cy="2832099"/>
          </a:xfrm>
        </p:grpSpPr>
        <p:sp>
          <p:nvSpPr>
            <p:cNvPr id="65" name="流程图: 联系 64"/>
            <p:cNvSpPr/>
            <p:nvPr>
              <p:custDataLst>
                <p:tags r:id="rId3"/>
              </p:custDataLst>
            </p:nvPr>
          </p:nvSpPr>
          <p:spPr bwMode="auto">
            <a:xfrm>
              <a:off x="4534264" y="3200400"/>
              <a:ext cx="1365250"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6" name="流程图: 联系 65"/>
            <p:cNvSpPr/>
            <p:nvPr>
              <p:custDataLst>
                <p:tags r:id="rId4"/>
              </p:custDataLst>
            </p:nvPr>
          </p:nvSpPr>
          <p:spPr bwMode="auto">
            <a:xfrm>
              <a:off x="4800964" y="3467100"/>
              <a:ext cx="831850"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8" name="肘形连接符 67"/>
            <p:cNvCxnSpPr/>
            <p:nvPr>
              <p:custDataLst>
                <p:tags r:id="rId5"/>
              </p:custDataLst>
            </p:nvPr>
          </p:nvCxnSpPr>
          <p:spPr>
            <a:xfrm rot="16200000" flipH="1">
              <a:off x="4335827" y="2298700"/>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1" name="文本框 76"/>
            <p:cNvSpPr txBox="1">
              <a:spLocks noChangeArrowheads="1"/>
            </p:cNvSpPr>
            <p:nvPr>
              <p:custDataLst>
                <p:tags r:id="rId6"/>
              </p:custDataLst>
            </p:nvPr>
          </p:nvSpPr>
          <p:spPr bwMode="auto">
            <a:xfrm>
              <a:off x="4399326" y="1733551"/>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2017</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88" name="Freeform 114"/>
            <p:cNvSpPr>
              <a:spLocks noEditPoints="1"/>
            </p:cNvSpPr>
            <p:nvPr>
              <p:custDataLst>
                <p:tags r:id="rId7"/>
              </p:custDataLst>
            </p:nvPr>
          </p:nvSpPr>
          <p:spPr bwMode="auto">
            <a:xfrm>
              <a:off x="5085127" y="3741738"/>
              <a:ext cx="261937"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0" name="矩形 49"/>
            <p:cNvSpPr/>
            <p:nvPr>
              <p:custDataLst>
                <p:tags r:id="rId8"/>
              </p:custDataLst>
            </p:nvPr>
          </p:nvSpPr>
          <p:spPr>
            <a:xfrm>
              <a:off x="4399326" y="2080542"/>
              <a:ext cx="2553023" cy="646331"/>
            </a:xfrm>
            <a:prstGeom prst="rect">
              <a:avLst/>
            </a:prstGeom>
          </p:spPr>
          <p:txBody>
            <a:bodyPr wrap="square">
              <a:normAutofit/>
            </a:bodyPr>
            <a:lstStyle/>
            <a:p>
              <a:r>
                <a:rPr lang="pt-BR"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pt-BR"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6" name="组合 5"/>
          <p:cNvGrpSpPr/>
          <p:nvPr>
            <p:custDataLst>
              <p:tags r:id="rId9"/>
            </p:custDataLst>
          </p:nvPr>
        </p:nvGrpSpPr>
        <p:grpSpPr>
          <a:xfrm>
            <a:off x="6537599" y="1749426"/>
            <a:ext cx="2617652" cy="2816224"/>
            <a:chOff x="8201615" y="1749426"/>
            <a:chExt cx="2617652" cy="2816224"/>
          </a:xfrm>
        </p:grpSpPr>
        <p:sp>
          <p:nvSpPr>
            <p:cNvPr id="59" name="流程图: 联系 58"/>
            <p:cNvSpPr/>
            <p:nvPr>
              <p:custDataLst>
                <p:tags r:id="rId10"/>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0" name="流程图: 联系 59"/>
            <p:cNvSpPr/>
            <p:nvPr>
              <p:custDataLst>
                <p:tags r:id="rId11"/>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9" name="肘形连接符 68"/>
            <p:cNvCxnSpPr/>
            <p:nvPr>
              <p:custDataLst>
                <p:tags r:id="rId12"/>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13"/>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2019</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25619" name="Freeform 122"/>
            <p:cNvSpPr/>
            <p:nvPr>
              <p:custDataLst>
                <p:tags r:id="rId14"/>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ヒラギノ角ゴシック" panose="020B0300000000000000" charset="-128"/>
                <a:ea typeface="ヒラギノ角ゴシック" panose="020B0300000000000000" charset="-128"/>
              </a:endParaRPr>
            </a:p>
          </p:txBody>
        </p:sp>
        <p:sp>
          <p:nvSpPr>
            <p:cNvPr id="55" name="矩形 54"/>
            <p:cNvSpPr/>
            <p:nvPr>
              <p:custDataLst>
                <p:tags r:id="rId15"/>
              </p:custDataLst>
            </p:nvPr>
          </p:nvSpPr>
          <p:spPr>
            <a:xfrm>
              <a:off x="8266244" y="2080542"/>
              <a:ext cx="2553023" cy="646331"/>
            </a:xfrm>
            <a:prstGeom prst="rect">
              <a:avLst/>
            </a:prstGeom>
          </p:spPr>
          <p:txBody>
            <a:bodyPr wrap="square">
              <a:normAutofit/>
            </a:bodyPr>
            <a:lstStyle/>
            <a:p>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5" name="组合 4"/>
          <p:cNvGrpSpPr/>
          <p:nvPr>
            <p:custDataLst>
              <p:tags r:id="rId16"/>
            </p:custDataLst>
          </p:nvPr>
        </p:nvGrpSpPr>
        <p:grpSpPr>
          <a:xfrm>
            <a:off x="3882303" y="3200400"/>
            <a:ext cx="2584950" cy="2867843"/>
            <a:chOff x="6284507" y="3200400"/>
            <a:chExt cx="2584950" cy="2867843"/>
          </a:xfrm>
        </p:grpSpPr>
        <p:sp>
          <p:nvSpPr>
            <p:cNvPr id="62" name="流程图: 联系 61"/>
            <p:cNvSpPr/>
            <p:nvPr>
              <p:custDataLst>
                <p:tags r:id="rId17"/>
              </p:custDataLst>
            </p:nvPr>
          </p:nvSpPr>
          <p:spPr bwMode="auto">
            <a:xfrm>
              <a:off x="646548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3" name="流程图: 联系 62"/>
            <p:cNvSpPr/>
            <p:nvPr>
              <p:custDataLst>
                <p:tags r:id="rId18"/>
              </p:custDataLst>
            </p:nvPr>
          </p:nvSpPr>
          <p:spPr bwMode="auto">
            <a:xfrm>
              <a:off x="673218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71" name="肘形连接符 70"/>
            <p:cNvCxnSpPr/>
            <p:nvPr>
              <p:custDataLst>
                <p:tags r:id="rId19"/>
              </p:custDataLst>
            </p:nvPr>
          </p:nvCxnSpPr>
          <p:spPr>
            <a:xfrm rot="5400000">
              <a:off x="626545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20"/>
              </p:custDataLst>
            </p:nvPr>
          </p:nvSpPr>
          <p:spPr bwMode="auto">
            <a:xfrm>
              <a:off x="628450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2018</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89" name="Freeform 145"/>
            <p:cNvSpPr>
              <a:spLocks noEditPoints="1"/>
            </p:cNvSpPr>
            <p:nvPr>
              <p:custDataLst>
                <p:tags r:id="rId21"/>
              </p:custDataLst>
            </p:nvPr>
          </p:nvSpPr>
          <p:spPr bwMode="auto">
            <a:xfrm>
              <a:off x="699888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8" name="矩形 57"/>
            <p:cNvSpPr/>
            <p:nvPr>
              <p:custDataLst>
                <p:tags r:id="rId22"/>
              </p:custDataLst>
            </p:nvPr>
          </p:nvSpPr>
          <p:spPr>
            <a:xfrm>
              <a:off x="6316434" y="5421912"/>
              <a:ext cx="2553023" cy="646331"/>
            </a:xfrm>
            <a:prstGeom prst="rect">
              <a:avLst/>
            </a:prstGeom>
          </p:spPr>
          <p:txBody>
            <a:bodyPr wrap="square">
              <a:normAutofit/>
            </a:bodyPr>
            <a:lstStyle/>
            <a:p>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 name="组合 6"/>
          <p:cNvGrpSpPr/>
          <p:nvPr>
            <p:custDataLst>
              <p:tags r:id="rId23"/>
            </p:custDataLst>
          </p:nvPr>
        </p:nvGrpSpPr>
        <p:grpSpPr>
          <a:xfrm>
            <a:off x="9225596" y="3200400"/>
            <a:ext cx="2584950" cy="2867843"/>
            <a:chOff x="10151426" y="3200400"/>
            <a:chExt cx="2584950" cy="2867843"/>
          </a:xfrm>
        </p:grpSpPr>
        <p:sp>
          <p:nvSpPr>
            <p:cNvPr id="75" name="流程图: 联系 74"/>
            <p:cNvSpPr/>
            <p:nvPr>
              <p:custDataLst>
                <p:tags r:id="rId24"/>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76" name="流程图: 联系 75"/>
            <p:cNvSpPr/>
            <p:nvPr>
              <p:custDataLst>
                <p:tags r:id="rId25"/>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4" name="肘形连接符 63"/>
            <p:cNvCxnSpPr/>
            <p:nvPr>
              <p:custDataLst>
                <p:tags r:id="rId26"/>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27"/>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2020</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73" name="Freeform 145"/>
            <p:cNvSpPr>
              <a:spLocks noEditPoints="1"/>
            </p:cNvSpPr>
            <p:nvPr>
              <p:custDataLst>
                <p:tags r:id="rId28"/>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74" name="矩形 73"/>
            <p:cNvSpPr/>
            <p:nvPr>
              <p:custDataLst>
                <p:tags r:id="rId29"/>
              </p:custDataLst>
            </p:nvPr>
          </p:nvSpPr>
          <p:spPr>
            <a:xfrm>
              <a:off x="10183353" y="5421912"/>
              <a:ext cx="2553023" cy="646331"/>
            </a:xfrm>
            <a:prstGeom prst="rect">
              <a:avLst/>
            </a:prstGeom>
          </p:spPr>
          <p:txBody>
            <a:bodyPr wrap="square">
              <a:normAutofit/>
            </a:bodyPr>
            <a:lstStyle/>
            <a:p>
              <a:r>
                <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3" name="文本框 2"/>
          <p:cNvSpPr txBox="1"/>
          <p:nvPr>
            <p:custDataLst>
              <p:tags r:id="rId30"/>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dirty="0">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3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custDataLst>
              <p:tags r:id="rId2"/>
            </p:custDataLst>
          </p:nvPr>
        </p:nvGrpSpPr>
        <p:grpSpPr>
          <a:xfrm>
            <a:off x="2848975" y="1733551"/>
            <a:ext cx="2597472" cy="2832099"/>
            <a:chOff x="4354877" y="1733551"/>
            <a:chExt cx="2597472" cy="2832099"/>
          </a:xfrm>
        </p:grpSpPr>
        <p:sp>
          <p:nvSpPr>
            <p:cNvPr id="65" name="流程图: 联系 64"/>
            <p:cNvSpPr/>
            <p:nvPr>
              <p:custDataLst>
                <p:tags r:id="rId3"/>
              </p:custDataLst>
            </p:nvPr>
          </p:nvSpPr>
          <p:spPr bwMode="auto">
            <a:xfrm>
              <a:off x="4534264" y="3200400"/>
              <a:ext cx="1365250"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6" name="流程图: 联系 65"/>
            <p:cNvSpPr/>
            <p:nvPr>
              <p:custDataLst>
                <p:tags r:id="rId4"/>
              </p:custDataLst>
            </p:nvPr>
          </p:nvSpPr>
          <p:spPr bwMode="auto">
            <a:xfrm>
              <a:off x="4800964" y="3467100"/>
              <a:ext cx="831850"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8" name="肘形连接符 67"/>
            <p:cNvCxnSpPr/>
            <p:nvPr>
              <p:custDataLst>
                <p:tags r:id="rId5"/>
              </p:custDataLst>
            </p:nvPr>
          </p:nvCxnSpPr>
          <p:spPr>
            <a:xfrm rot="16200000" flipH="1">
              <a:off x="4335827" y="2298700"/>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1" name="文本框 76"/>
            <p:cNvSpPr txBox="1">
              <a:spLocks noChangeArrowheads="1"/>
            </p:cNvSpPr>
            <p:nvPr>
              <p:custDataLst>
                <p:tags r:id="rId6"/>
              </p:custDataLst>
            </p:nvPr>
          </p:nvSpPr>
          <p:spPr bwMode="auto">
            <a:xfrm>
              <a:off x="4399326" y="1733551"/>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2017</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88" name="Freeform 114"/>
            <p:cNvSpPr>
              <a:spLocks noEditPoints="1"/>
            </p:cNvSpPr>
            <p:nvPr>
              <p:custDataLst>
                <p:tags r:id="rId7"/>
              </p:custDataLst>
            </p:nvPr>
          </p:nvSpPr>
          <p:spPr bwMode="auto">
            <a:xfrm>
              <a:off x="5085127" y="3741738"/>
              <a:ext cx="261937"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0" name="矩形 49"/>
            <p:cNvSpPr/>
            <p:nvPr>
              <p:custDataLst>
                <p:tags r:id="rId8"/>
              </p:custDataLst>
            </p:nvPr>
          </p:nvSpPr>
          <p:spPr>
            <a:xfrm>
              <a:off x="4399326" y="208054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6" name="组合 5"/>
          <p:cNvGrpSpPr/>
          <p:nvPr>
            <p:custDataLst>
              <p:tags r:id="rId9"/>
            </p:custDataLst>
          </p:nvPr>
        </p:nvGrpSpPr>
        <p:grpSpPr>
          <a:xfrm>
            <a:off x="7181489" y="1749426"/>
            <a:ext cx="2617652" cy="2816224"/>
            <a:chOff x="8201615" y="1749426"/>
            <a:chExt cx="2617652" cy="2816224"/>
          </a:xfrm>
        </p:grpSpPr>
        <p:sp>
          <p:nvSpPr>
            <p:cNvPr id="59" name="流程图: 联系 58"/>
            <p:cNvSpPr/>
            <p:nvPr>
              <p:custDataLst>
                <p:tags r:id="rId10"/>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0" name="流程图: 联系 59"/>
            <p:cNvSpPr/>
            <p:nvPr>
              <p:custDataLst>
                <p:tags r:id="rId11"/>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9" name="肘形连接符 68"/>
            <p:cNvCxnSpPr/>
            <p:nvPr>
              <p:custDataLst>
                <p:tags r:id="rId12"/>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13"/>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2019</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25619" name="Freeform 122"/>
            <p:cNvSpPr/>
            <p:nvPr>
              <p:custDataLst>
                <p:tags r:id="rId14"/>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ヒラギノ角ゴシック" panose="020B0300000000000000" charset="-128"/>
                <a:ea typeface="ヒラギノ角ゴシック" panose="020B0300000000000000" charset="-128"/>
              </a:endParaRPr>
            </a:p>
          </p:txBody>
        </p:sp>
        <p:sp>
          <p:nvSpPr>
            <p:cNvPr id="55" name="矩形 54"/>
            <p:cNvSpPr/>
            <p:nvPr>
              <p:custDataLst>
                <p:tags r:id="rId15"/>
              </p:custDataLst>
            </p:nvPr>
          </p:nvSpPr>
          <p:spPr>
            <a:xfrm>
              <a:off x="8266244" y="208054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5" name="组合 4"/>
          <p:cNvGrpSpPr/>
          <p:nvPr>
            <p:custDataLst>
              <p:tags r:id="rId16"/>
            </p:custDataLst>
          </p:nvPr>
        </p:nvGrpSpPr>
        <p:grpSpPr>
          <a:xfrm>
            <a:off x="5021493" y="3200400"/>
            <a:ext cx="2584950" cy="2867843"/>
            <a:chOff x="6284507" y="3200400"/>
            <a:chExt cx="2584950" cy="2867843"/>
          </a:xfrm>
        </p:grpSpPr>
        <p:sp>
          <p:nvSpPr>
            <p:cNvPr id="62" name="流程图: 联系 61"/>
            <p:cNvSpPr/>
            <p:nvPr>
              <p:custDataLst>
                <p:tags r:id="rId17"/>
              </p:custDataLst>
            </p:nvPr>
          </p:nvSpPr>
          <p:spPr bwMode="auto">
            <a:xfrm>
              <a:off x="646548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3" name="流程图: 联系 62"/>
            <p:cNvSpPr/>
            <p:nvPr>
              <p:custDataLst>
                <p:tags r:id="rId18"/>
              </p:custDataLst>
            </p:nvPr>
          </p:nvSpPr>
          <p:spPr bwMode="auto">
            <a:xfrm>
              <a:off x="673218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71" name="肘形连接符 70"/>
            <p:cNvCxnSpPr/>
            <p:nvPr>
              <p:custDataLst>
                <p:tags r:id="rId19"/>
              </p:custDataLst>
            </p:nvPr>
          </p:nvCxnSpPr>
          <p:spPr>
            <a:xfrm rot="5400000">
              <a:off x="626545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20"/>
              </p:custDataLst>
            </p:nvPr>
          </p:nvSpPr>
          <p:spPr bwMode="auto">
            <a:xfrm>
              <a:off x="628450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2018</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89" name="Freeform 145"/>
            <p:cNvSpPr>
              <a:spLocks noEditPoints="1"/>
            </p:cNvSpPr>
            <p:nvPr>
              <p:custDataLst>
                <p:tags r:id="rId21"/>
              </p:custDataLst>
            </p:nvPr>
          </p:nvSpPr>
          <p:spPr bwMode="auto">
            <a:xfrm>
              <a:off x="699888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8" name="矩形 57"/>
            <p:cNvSpPr/>
            <p:nvPr>
              <p:custDataLst>
                <p:tags r:id="rId22"/>
              </p:custDataLst>
            </p:nvPr>
          </p:nvSpPr>
          <p:spPr>
            <a:xfrm>
              <a:off x="6316434"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3" name="组合 2"/>
          <p:cNvGrpSpPr/>
          <p:nvPr>
            <p:custDataLst>
              <p:tags r:id="rId23"/>
            </p:custDataLst>
          </p:nvPr>
        </p:nvGrpSpPr>
        <p:grpSpPr>
          <a:xfrm>
            <a:off x="699634" y="3200810"/>
            <a:ext cx="2574295" cy="2867433"/>
            <a:chOff x="2448424" y="3200810"/>
            <a:chExt cx="2574295" cy="2867433"/>
          </a:xfrm>
        </p:grpSpPr>
        <p:sp>
          <p:nvSpPr>
            <p:cNvPr id="53" name="流程图: 联系 52"/>
            <p:cNvSpPr/>
            <p:nvPr>
              <p:custDataLst>
                <p:tags r:id="rId24"/>
              </p:custDataLst>
            </p:nvPr>
          </p:nvSpPr>
          <p:spPr>
            <a:xfrm>
              <a:off x="2724893" y="3200810"/>
              <a:ext cx="1364102" cy="136410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4" name="流程图: 联系 53"/>
            <p:cNvSpPr/>
            <p:nvPr>
              <p:custDataLst>
                <p:tags r:id="rId25"/>
              </p:custDataLst>
            </p:nvPr>
          </p:nvSpPr>
          <p:spPr>
            <a:xfrm>
              <a:off x="2991131" y="3467048"/>
              <a:ext cx="831623" cy="831623"/>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70" name="肘形连接符 69"/>
            <p:cNvCxnSpPr/>
            <p:nvPr>
              <p:custDataLst>
                <p:tags r:id="rId26"/>
              </p:custDataLst>
            </p:nvPr>
          </p:nvCxnSpPr>
          <p:spPr>
            <a:xfrm rot="5400000">
              <a:off x="2428580" y="4599782"/>
              <a:ext cx="930275" cy="890587"/>
            </a:xfrm>
            <a:prstGeom prst="bentConnector3">
              <a:avLst/>
            </a:prstGeom>
            <a:ln>
              <a:solidFill>
                <a:srgbClr val="FFBF2B"/>
              </a:solidFill>
            </a:ln>
          </p:spPr>
          <p:style>
            <a:lnRef idx="1">
              <a:schemeClr val="accent1"/>
            </a:lnRef>
            <a:fillRef idx="0">
              <a:schemeClr val="accent1"/>
            </a:fillRef>
            <a:effectRef idx="0">
              <a:schemeClr val="accent1"/>
            </a:effectRef>
            <a:fontRef idx="minor">
              <a:schemeClr val="tx1"/>
            </a:fontRef>
          </p:style>
        </p:cxnSp>
        <p:sp>
          <p:nvSpPr>
            <p:cNvPr id="25627" name="文本框 82"/>
            <p:cNvSpPr txBox="1">
              <a:spLocks noChangeArrowheads="1"/>
            </p:cNvSpPr>
            <p:nvPr>
              <p:custDataLst>
                <p:tags r:id="rId27"/>
              </p:custDataLst>
            </p:nvPr>
          </p:nvSpPr>
          <p:spPr bwMode="auto">
            <a:xfrm>
              <a:off x="2464298" y="5079999"/>
              <a:ext cx="1388466" cy="36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2016</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90" name="Freeform 147"/>
            <p:cNvSpPr>
              <a:spLocks noEditPoints="1"/>
            </p:cNvSpPr>
            <p:nvPr>
              <p:custDataLst>
                <p:tags r:id="rId28"/>
              </p:custDataLst>
            </p:nvPr>
          </p:nvSpPr>
          <p:spPr bwMode="auto">
            <a:xfrm>
              <a:off x="3285036" y="3705225"/>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61" name="矩形 60"/>
            <p:cNvSpPr/>
            <p:nvPr>
              <p:custDataLst>
                <p:tags r:id="rId29"/>
              </p:custDataLst>
            </p:nvPr>
          </p:nvSpPr>
          <p:spPr>
            <a:xfrm>
              <a:off x="2469696"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 name="组合 6"/>
          <p:cNvGrpSpPr/>
          <p:nvPr>
            <p:custDataLst>
              <p:tags r:id="rId30"/>
            </p:custDataLst>
          </p:nvPr>
        </p:nvGrpSpPr>
        <p:grpSpPr>
          <a:xfrm>
            <a:off x="9374186" y="3200400"/>
            <a:ext cx="2584950" cy="2867843"/>
            <a:chOff x="10151426" y="3200400"/>
            <a:chExt cx="2584950" cy="2867843"/>
          </a:xfrm>
        </p:grpSpPr>
        <p:sp>
          <p:nvSpPr>
            <p:cNvPr id="75" name="流程图: 联系 74"/>
            <p:cNvSpPr/>
            <p:nvPr>
              <p:custDataLst>
                <p:tags r:id="rId31"/>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76" name="流程图: 联系 75"/>
            <p:cNvSpPr/>
            <p:nvPr>
              <p:custDataLst>
                <p:tags r:id="rId32"/>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4" name="肘形连接符 63"/>
            <p:cNvCxnSpPr/>
            <p:nvPr>
              <p:custDataLst>
                <p:tags r:id="rId33"/>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34"/>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2020</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73" name="Freeform 145"/>
            <p:cNvSpPr>
              <a:spLocks noEditPoints="1"/>
            </p:cNvSpPr>
            <p:nvPr>
              <p:custDataLst>
                <p:tags r:id="rId35"/>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74" name="矩形 73"/>
            <p:cNvSpPr/>
            <p:nvPr>
              <p:custDataLst>
                <p:tags r:id="rId36"/>
              </p:custDataLst>
            </p:nvPr>
          </p:nvSpPr>
          <p:spPr>
            <a:xfrm>
              <a:off x="10183353"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8" name="文本框 7"/>
          <p:cNvSpPr txBox="1"/>
          <p:nvPr>
            <p:custDataLst>
              <p:tags r:id="rId37"/>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dirty="0">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38"/>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14514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流程图: 联系 55"/>
          <p:cNvSpPr/>
          <p:nvPr>
            <p:custDataLst>
              <p:tags r:id="rId2"/>
            </p:custDataLst>
          </p:nvPr>
        </p:nvSpPr>
        <p:spPr bwMode="auto">
          <a:xfrm>
            <a:off x="581934" y="3200400"/>
            <a:ext cx="1363663"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7" name="流程图: 联系 56"/>
          <p:cNvSpPr/>
          <p:nvPr>
            <p:custDataLst>
              <p:tags r:id="rId3"/>
            </p:custDataLst>
          </p:nvPr>
        </p:nvSpPr>
        <p:spPr bwMode="auto">
          <a:xfrm>
            <a:off x="848634" y="3467100"/>
            <a:ext cx="830263"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7" name="肘形连接符 66"/>
          <p:cNvCxnSpPr/>
          <p:nvPr>
            <p:custDataLst>
              <p:tags r:id="rId4"/>
            </p:custDataLst>
          </p:nvPr>
        </p:nvCxnSpPr>
        <p:spPr>
          <a:xfrm rot="16200000" flipH="1">
            <a:off x="353334" y="2289175"/>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3" name="文本框 73"/>
          <p:cNvSpPr txBox="1">
            <a:spLocks noChangeArrowheads="1"/>
          </p:cNvSpPr>
          <p:nvPr>
            <p:custDataLst>
              <p:tags r:id="rId5"/>
            </p:custDataLst>
          </p:nvPr>
        </p:nvSpPr>
        <p:spPr bwMode="auto">
          <a:xfrm>
            <a:off x="416835" y="1697037"/>
            <a:ext cx="1388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2020</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91" name="Freeform 168"/>
          <p:cNvSpPr>
            <a:spLocks noEditPoints="1"/>
          </p:cNvSpPr>
          <p:nvPr>
            <p:custDataLst>
              <p:tags r:id="rId6"/>
            </p:custDataLst>
          </p:nvPr>
        </p:nvSpPr>
        <p:spPr bwMode="auto">
          <a:xfrm>
            <a:off x="1113747" y="3622675"/>
            <a:ext cx="347662" cy="35718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2" name="矩形 1"/>
          <p:cNvSpPr/>
          <p:nvPr>
            <p:custDataLst>
              <p:tags r:id="rId7"/>
            </p:custDataLst>
          </p:nvPr>
        </p:nvSpPr>
        <p:spPr>
          <a:xfrm>
            <a:off x="418103" y="208054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65" name="流程图: 联系 64"/>
          <p:cNvSpPr/>
          <p:nvPr>
            <p:custDataLst>
              <p:tags r:id="rId8"/>
            </p:custDataLst>
          </p:nvPr>
        </p:nvSpPr>
        <p:spPr bwMode="auto">
          <a:xfrm>
            <a:off x="4389124" y="3200400"/>
            <a:ext cx="1365250"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6" name="流程图: 联系 65"/>
          <p:cNvSpPr/>
          <p:nvPr>
            <p:custDataLst>
              <p:tags r:id="rId9"/>
            </p:custDataLst>
          </p:nvPr>
        </p:nvSpPr>
        <p:spPr bwMode="auto">
          <a:xfrm>
            <a:off x="4655824" y="3467100"/>
            <a:ext cx="831850"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8" name="肘形连接符 67"/>
          <p:cNvCxnSpPr/>
          <p:nvPr>
            <p:custDataLst>
              <p:tags r:id="rId10"/>
            </p:custDataLst>
          </p:nvPr>
        </p:nvCxnSpPr>
        <p:spPr>
          <a:xfrm rot="16200000" flipH="1">
            <a:off x="4190687" y="2298700"/>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1" name="文本框 76"/>
          <p:cNvSpPr txBox="1">
            <a:spLocks noChangeArrowheads="1"/>
          </p:cNvSpPr>
          <p:nvPr>
            <p:custDataLst>
              <p:tags r:id="rId11"/>
            </p:custDataLst>
          </p:nvPr>
        </p:nvSpPr>
        <p:spPr bwMode="auto">
          <a:xfrm>
            <a:off x="4254186" y="1733551"/>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2022</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88" name="Freeform 114"/>
          <p:cNvSpPr>
            <a:spLocks noEditPoints="1"/>
          </p:cNvSpPr>
          <p:nvPr>
            <p:custDataLst>
              <p:tags r:id="rId12"/>
            </p:custDataLst>
          </p:nvPr>
        </p:nvSpPr>
        <p:spPr bwMode="auto">
          <a:xfrm>
            <a:off x="4939987" y="3741738"/>
            <a:ext cx="261937"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0" name="矩形 49"/>
          <p:cNvSpPr/>
          <p:nvPr>
            <p:custDataLst>
              <p:tags r:id="rId13"/>
            </p:custDataLst>
          </p:nvPr>
        </p:nvSpPr>
        <p:spPr>
          <a:xfrm>
            <a:off x="4254186" y="208054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59" name="流程图: 联系 58"/>
          <p:cNvSpPr/>
          <p:nvPr>
            <p:custDataLst>
              <p:tags r:id="rId14"/>
            </p:custDataLst>
          </p:nvPr>
        </p:nvSpPr>
        <p:spPr bwMode="auto">
          <a:xfrm>
            <a:off x="824062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0" name="流程图: 联系 59"/>
          <p:cNvSpPr/>
          <p:nvPr>
            <p:custDataLst>
              <p:tags r:id="rId15"/>
            </p:custDataLst>
          </p:nvPr>
        </p:nvSpPr>
        <p:spPr bwMode="auto">
          <a:xfrm>
            <a:off x="850732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9" name="肘形连接符 68"/>
          <p:cNvCxnSpPr/>
          <p:nvPr>
            <p:custDataLst>
              <p:tags r:id="rId16"/>
            </p:custDataLst>
          </p:nvPr>
        </p:nvCxnSpPr>
        <p:spPr>
          <a:xfrm rot="16200000" flipH="1">
            <a:off x="803742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17"/>
            </p:custDataLst>
          </p:nvPr>
        </p:nvSpPr>
        <p:spPr bwMode="auto">
          <a:xfrm>
            <a:off x="810092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rPr>
              <a:t>2024</a:t>
            </a:r>
            <a:endParaRPr lang="en-US" altLang="zh-CN" sz="2000" b="1" dirty="0">
              <a:solidFill>
                <a:schemeClr val="accent1">
                  <a:lumMod val="75000"/>
                </a:schemeClr>
              </a:solidFill>
              <a:latin typeface="ヒラギノ角ゴシック" panose="020B0300000000000000" charset="-128"/>
              <a:ea typeface="ヒラギノ角ゴシック" panose="020B0300000000000000" charset="-128"/>
              <a:cs typeface="+mj-cs"/>
            </a:endParaRPr>
          </a:p>
        </p:txBody>
      </p:sp>
      <p:sp>
        <p:nvSpPr>
          <p:cNvPr id="25619" name="Freeform 122"/>
          <p:cNvSpPr/>
          <p:nvPr>
            <p:custDataLst>
              <p:tags r:id="rId18"/>
            </p:custDataLst>
          </p:nvPr>
        </p:nvSpPr>
        <p:spPr bwMode="auto">
          <a:xfrm>
            <a:off x="879148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ヒラギノ角ゴシック" panose="020B0300000000000000" charset="-128"/>
              <a:ea typeface="ヒラギノ角ゴシック" panose="020B0300000000000000" charset="-128"/>
            </a:endParaRPr>
          </a:p>
        </p:txBody>
      </p:sp>
      <p:sp>
        <p:nvSpPr>
          <p:cNvPr id="55" name="矩形 54"/>
          <p:cNvSpPr/>
          <p:nvPr>
            <p:custDataLst>
              <p:tags r:id="rId19"/>
            </p:custDataLst>
          </p:nvPr>
        </p:nvSpPr>
        <p:spPr>
          <a:xfrm>
            <a:off x="8121104" y="208054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62" name="流程图: 联系 61"/>
          <p:cNvSpPr/>
          <p:nvPr>
            <p:custDataLst>
              <p:tags r:id="rId20"/>
            </p:custDataLst>
          </p:nvPr>
        </p:nvSpPr>
        <p:spPr bwMode="auto">
          <a:xfrm>
            <a:off x="632034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3" name="流程图: 联系 62"/>
          <p:cNvSpPr/>
          <p:nvPr>
            <p:custDataLst>
              <p:tags r:id="rId21"/>
            </p:custDataLst>
          </p:nvPr>
        </p:nvSpPr>
        <p:spPr bwMode="auto">
          <a:xfrm>
            <a:off x="658704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71" name="肘形连接符 70"/>
          <p:cNvCxnSpPr/>
          <p:nvPr>
            <p:custDataLst>
              <p:tags r:id="rId22"/>
            </p:custDataLst>
          </p:nvPr>
        </p:nvCxnSpPr>
        <p:spPr>
          <a:xfrm rot="5400000">
            <a:off x="612031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23"/>
            </p:custDataLst>
          </p:nvPr>
        </p:nvSpPr>
        <p:spPr bwMode="auto">
          <a:xfrm>
            <a:off x="613936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2023</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89" name="Freeform 145"/>
          <p:cNvSpPr>
            <a:spLocks noEditPoints="1"/>
          </p:cNvSpPr>
          <p:nvPr>
            <p:custDataLst>
              <p:tags r:id="rId24"/>
            </p:custDataLst>
          </p:nvPr>
        </p:nvSpPr>
        <p:spPr bwMode="auto">
          <a:xfrm>
            <a:off x="685374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58" name="矩形 57"/>
          <p:cNvSpPr/>
          <p:nvPr>
            <p:custDataLst>
              <p:tags r:id="rId25"/>
            </p:custDataLst>
          </p:nvPr>
        </p:nvSpPr>
        <p:spPr>
          <a:xfrm>
            <a:off x="6171294"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53" name="流程图: 联系 52"/>
          <p:cNvSpPr/>
          <p:nvPr>
            <p:custDataLst>
              <p:tags r:id="rId26"/>
            </p:custDataLst>
          </p:nvPr>
        </p:nvSpPr>
        <p:spPr>
          <a:xfrm>
            <a:off x="2579753" y="3200810"/>
            <a:ext cx="1364102" cy="136410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54" name="流程图: 联系 53"/>
          <p:cNvSpPr/>
          <p:nvPr>
            <p:custDataLst>
              <p:tags r:id="rId27"/>
            </p:custDataLst>
          </p:nvPr>
        </p:nvSpPr>
        <p:spPr>
          <a:xfrm>
            <a:off x="2845991" y="3467048"/>
            <a:ext cx="831623" cy="831623"/>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70" name="肘形连接符 69"/>
          <p:cNvCxnSpPr/>
          <p:nvPr>
            <p:custDataLst>
              <p:tags r:id="rId28"/>
            </p:custDataLst>
          </p:nvPr>
        </p:nvCxnSpPr>
        <p:spPr>
          <a:xfrm rot="5400000">
            <a:off x="2283440" y="4599782"/>
            <a:ext cx="930275" cy="890587"/>
          </a:xfrm>
          <a:prstGeom prst="bentConnector3">
            <a:avLst/>
          </a:prstGeom>
          <a:ln>
            <a:solidFill>
              <a:srgbClr val="FFBF2B"/>
            </a:solidFill>
          </a:ln>
        </p:spPr>
        <p:style>
          <a:lnRef idx="1">
            <a:schemeClr val="accent1"/>
          </a:lnRef>
          <a:fillRef idx="0">
            <a:schemeClr val="accent1"/>
          </a:fillRef>
          <a:effectRef idx="0">
            <a:schemeClr val="accent1"/>
          </a:effectRef>
          <a:fontRef idx="minor">
            <a:schemeClr val="tx1"/>
          </a:fontRef>
        </p:style>
      </p:cxnSp>
      <p:sp>
        <p:nvSpPr>
          <p:cNvPr id="25627" name="文本框 82"/>
          <p:cNvSpPr txBox="1">
            <a:spLocks noChangeArrowheads="1"/>
          </p:cNvSpPr>
          <p:nvPr>
            <p:custDataLst>
              <p:tags r:id="rId29"/>
            </p:custDataLst>
          </p:nvPr>
        </p:nvSpPr>
        <p:spPr bwMode="auto">
          <a:xfrm>
            <a:off x="2319158" y="5079999"/>
            <a:ext cx="1388466" cy="36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2021</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90" name="Freeform 147"/>
          <p:cNvSpPr>
            <a:spLocks noEditPoints="1"/>
          </p:cNvSpPr>
          <p:nvPr>
            <p:custDataLst>
              <p:tags r:id="rId30"/>
            </p:custDataLst>
          </p:nvPr>
        </p:nvSpPr>
        <p:spPr bwMode="auto">
          <a:xfrm>
            <a:off x="3139896" y="3705225"/>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61" name="矩形 60"/>
          <p:cNvSpPr/>
          <p:nvPr>
            <p:custDataLst>
              <p:tags r:id="rId31"/>
            </p:custDataLst>
          </p:nvPr>
        </p:nvSpPr>
        <p:spPr>
          <a:xfrm>
            <a:off x="2324556" y="5421912"/>
            <a:ext cx="2553023"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75" name="流程图: 联系 74"/>
          <p:cNvSpPr/>
          <p:nvPr>
            <p:custDataLst>
              <p:tags r:id="rId32"/>
            </p:custDataLst>
          </p:nvPr>
        </p:nvSpPr>
        <p:spPr bwMode="auto">
          <a:xfrm>
            <a:off x="1018726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76" name="流程图: 联系 75"/>
          <p:cNvSpPr/>
          <p:nvPr>
            <p:custDataLst>
              <p:tags r:id="rId33"/>
            </p:custDataLst>
          </p:nvPr>
        </p:nvSpPr>
        <p:spPr bwMode="auto">
          <a:xfrm>
            <a:off x="1045396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64" name="肘形连接符 63"/>
          <p:cNvCxnSpPr/>
          <p:nvPr>
            <p:custDataLst>
              <p:tags r:id="rId34"/>
            </p:custDataLst>
          </p:nvPr>
        </p:nvCxnSpPr>
        <p:spPr>
          <a:xfrm rot="5400000">
            <a:off x="998723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35"/>
            </p:custDataLst>
          </p:nvPr>
        </p:nvSpPr>
        <p:spPr bwMode="auto">
          <a:xfrm>
            <a:off x="1000628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dirty="0">
                <a:solidFill>
                  <a:schemeClr val="accent2"/>
                </a:solidFill>
                <a:latin typeface="ヒラギノ角ゴシック" panose="020B0300000000000000" charset="-128"/>
                <a:ea typeface="ヒラギノ角ゴシック" panose="020B0300000000000000" charset="-128"/>
                <a:cs typeface="+mj-cs"/>
              </a:rPr>
              <a:t>2025</a:t>
            </a:r>
            <a:endParaRPr lang="en-US" altLang="zh-CN" sz="1800" b="1" dirty="0">
              <a:solidFill>
                <a:schemeClr val="accent2"/>
              </a:solidFill>
              <a:latin typeface="ヒラギノ角ゴシック" panose="020B0300000000000000" charset="-128"/>
              <a:ea typeface="ヒラギノ角ゴシック" panose="020B0300000000000000" charset="-128"/>
              <a:cs typeface="+mj-cs"/>
            </a:endParaRPr>
          </a:p>
        </p:txBody>
      </p:sp>
      <p:sp>
        <p:nvSpPr>
          <p:cNvPr id="73" name="Freeform 145"/>
          <p:cNvSpPr>
            <a:spLocks noEditPoints="1"/>
          </p:cNvSpPr>
          <p:nvPr>
            <p:custDataLst>
              <p:tags r:id="rId36"/>
            </p:custDataLst>
          </p:nvPr>
        </p:nvSpPr>
        <p:spPr bwMode="auto">
          <a:xfrm>
            <a:off x="1072066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74" name="矩形 73"/>
          <p:cNvSpPr/>
          <p:nvPr>
            <p:custDataLst>
              <p:tags r:id="rId37"/>
            </p:custDataLst>
          </p:nvPr>
        </p:nvSpPr>
        <p:spPr>
          <a:xfrm>
            <a:off x="9604287" y="5421912"/>
            <a:ext cx="2555919" cy="646331"/>
          </a:xfrm>
          <a:prstGeom prst="rect">
            <a:avLst/>
          </a:prstGeom>
        </p:spPr>
        <p:txBody>
          <a:bodyPr wrap="square">
            <a:normAutofit/>
          </a:bodyPr>
          <a:lstStyle/>
          <a:p>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4" name="文本框 3"/>
          <p:cNvSpPr txBox="1"/>
          <p:nvPr>
            <p:custDataLst>
              <p:tags r:id="rId38"/>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Tree>
    <p:custDataLst>
      <p:tags r:id="rId39"/>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360443"/>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custDataLst>
              <p:tags r:id="rId2"/>
            </p:custDataLst>
          </p:nvPr>
        </p:nvGrpSpPr>
        <p:grpSpPr>
          <a:xfrm>
            <a:off x="1115818" y="1811770"/>
            <a:ext cx="3093743" cy="3097345"/>
            <a:chOff x="1308670" y="2572611"/>
            <a:chExt cx="1764430" cy="1766484"/>
          </a:xfrm>
        </p:grpSpPr>
        <p:grpSp>
          <p:nvGrpSpPr>
            <p:cNvPr id="25607" name="组合 60"/>
            <p:cNvGrpSpPr/>
            <p:nvPr/>
          </p:nvGrpSpPr>
          <p:grpSpPr bwMode="auto">
            <a:xfrm>
              <a:off x="1308670" y="2572611"/>
              <a:ext cx="1764430" cy="1766484"/>
              <a:chOff x="1016000" y="2510971"/>
              <a:chExt cx="1654629" cy="1654629"/>
            </a:xfrm>
          </p:grpSpPr>
          <p:sp>
            <p:nvSpPr>
              <p:cNvPr id="62" name="流程图: 联系 61"/>
              <p:cNvSpPr/>
              <p:nvPr>
                <p:custDataLst>
                  <p:tags r:id="rId3"/>
                </p:custDataLst>
              </p:nvPr>
            </p:nvSpPr>
            <p:spPr>
              <a:xfrm>
                <a:off x="1016000" y="2510971"/>
                <a:ext cx="1654629" cy="165462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3" name="流程图: 联系 62"/>
              <p:cNvSpPr/>
              <p:nvPr>
                <p:custDataLst>
                  <p:tags r:id="rId4"/>
                </p:custDataLst>
              </p:nvPr>
            </p:nvSpPr>
            <p:spPr>
              <a:xfrm>
                <a:off x="1339606" y="2834201"/>
                <a:ext cx="1007417" cy="1008169"/>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89" name="Freeform 145"/>
            <p:cNvSpPr>
              <a:spLocks noEditPoints="1"/>
            </p:cNvSpPr>
            <p:nvPr>
              <p:custDataLst>
                <p:tags r:id="rId5"/>
              </p:custDataLst>
            </p:nvPr>
          </p:nvSpPr>
          <p:spPr bwMode="auto">
            <a:xfrm>
              <a:off x="1998831" y="3285367"/>
              <a:ext cx="460107" cy="464216"/>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sp>
        <p:nvSpPr>
          <p:cNvPr id="72" name="MH_Text_1"/>
          <p:cNvSpPr txBox="1">
            <a:spLocks noChangeArrowheads="1"/>
          </p:cNvSpPr>
          <p:nvPr>
            <p:custDataLst>
              <p:tags r:id="rId6"/>
            </p:custDataLst>
          </p:nvPr>
        </p:nvSpPr>
        <p:spPr bwMode="auto">
          <a:xfrm>
            <a:off x="4569715" y="3434967"/>
            <a:ext cx="5016484" cy="236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a:solidFill>
                <a:schemeClr val="tx1">
                  <a:lumMod val="95000"/>
                  <a:lumOff val="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4" name="文本框 3"/>
          <p:cNvSpPr txBox="1"/>
          <p:nvPr>
            <p:custDataLst>
              <p:tags r:id="rId7"/>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90204" pitchFamily="34" charset="0"/>
                <a:ea typeface="黑体" panose="02010609060101010101" pitchFamily="49" charset="-122"/>
                <a:cs typeface="Arial" panose="020B060402020209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a:latin typeface="ヒラギノ角ゴシック" panose="020B0300000000000000" charset="-128"/>
                <a:ea typeface="ヒラギノ角ゴシック" panose="020B0300000000000000" charset="-128"/>
                <a:cs typeface="+mj-cs"/>
              </a:rPr>
              <a:t>LOREM IPSUM DOLOR</a:t>
            </a:r>
            <a:endParaRPr lang="en-US" altLang="zh-CN" dirty="0">
              <a:latin typeface="ヒラギノ角ゴシック" panose="020B0300000000000000" charset="-128"/>
              <a:ea typeface="ヒラギノ角ゴシック" panose="020B0300000000000000" charset="-128"/>
              <a:cs typeface="+mj-cs"/>
            </a:endParaRPr>
          </a:p>
        </p:txBody>
      </p:sp>
      <p:sp>
        <p:nvSpPr>
          <p:cNvPr id="2" name="文本框 1"/>
          <p:cNvSpPr txBox="1"/>
          <p:nvPr>
            <p:custDataLst>
              <p:tags r:id="rId8"/>
            </p:custDataLst>
          </p:nvPr>
        </p:nvSpPr>
        <p:spPr>
          <a:xfrm>
            <a:off x="4544280" y="2479624"/>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eaLnBrk="1" hangingPunct="1">
              <a:lnSpc>
                <a:spcPct val="120000"/>
              </a:lnSpc>
              <a:defRPr sz="2800" b="1">
                <a:solidFill>
                  <a:schemeClr val="tx1">
                    <a:lumMod val="95000"/>
                    <a:lumOff val="5000"/>
                  </a:schemeClr>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a:latin typeface="ヒラギノ角ゴシック" panose="020B0300000000000000" charset="-128"/>
                <a:ea typeface="ヒラギノ角ゴシック" panose="020B0300000000000000" charset="-128"/>
              </a:rPr>
              <a:t>LOREM IPSUM </a:t>
            </a:r>
            <a:endParaRPr lang="en-US" altLang="zh-CN">
              <a:latin typeface="ヒラギノ角ゴシック" panose="020B0300000000000000" charset="-128"/>
              <a:ea typeface="ヒラギノ角ゴシック" panose="020B0300000000000000" charset="-128"/>
            </a:endParaRPr>
          </a:p>
        </p:txBody>
      </p:sp>
    </p:spTree>
    <p:custDataLst>
      <p:tags r:id="rId9"/>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任意多边形 19"/>
          <p:cNvSpPr/>
          <p:nvPr>
            <p:custDataLst>
              <p:tags r:id="rId3"/>
            </p:custDataLst>
          </p:nvPr>
        </p:nvSpPr>
        <p:spPr>
          <a:xfrm>
            <a:off x="0" y="0"/>
            <a:ext cx="7240588" cy="6858000"/>
          </a:xfrm>
          <a:custGeom>
            <a:avLst/>
            <a:gdLst>
              <a:gd name="connsiteX0" fmla="*/ 460357 w 7239909"/>
              <a:gd name="connsiteY0" fmla="*/ 0 h 6857999"/>
              <a:gd name="connsiteX1" fmla="*/ 5545840 w 7239909"/>
              <a:gd name="connsiteY1" fmla="*/ 0 h 6857999"/>
              <a:gd name="connsiteX2" fmla="*/ 5698103 w 7239909"/>
              <a:gd name="connsiteY2" fmla="*/ 113861 h 6857999"/>
              <a:gd name="connsiteX3" fmla="*/ 7239909 w 7239909"/>
              <a:gd name="connsiteY3" fmla="*/ 3383190 h 6857999"/>
              <a:gd name="connsiteX4" fmla="*/ 5698104 w 7239909"/>
              <a:gd name="connsiteY4" fmla="*/ 6652520 h 6857999"/>
              <a:gd name="connsiteX5" fmla="*/ 5423320 w 7239909"/>
              <a:gd name="connsiteY5" fmla="*/ 6857999 h 6857999"/>
              <a:gd name="connsiteX6" fmla="*/ 582877 w 7239909"/>
              <a:gd name="connsiteY6" fmla="*/ 6857999 h 6857999"/>
              <a:gd name="connsiteX7" fmla="*/ 308093 w 7239909"/>
              <a:gd name="connsiteY7" fmla="*/ 6652520 h 6857999"/>
              <a:gd name="connsiteX8" fmla="*/ 7220 w 7239909"/>
              <a:gd name="connsiteY8" fmla="*/ 6379068 h 6857999"/>
              <a:gd name="connsiteX9" fmla="*/ 0 w 7239909"/>
              <a:gd name="connsiteY9" fmla="*/ 6371124 h 6857999"/>
              <a:gd name="connsiteX10" fmla="*/ 0 w 7239909"/>
              <a:gd name="connsiteY10" fmla="*/ 395257 h 6857999"/>
              <a:gd name="connsiteX11" fmla="*/ 7220 w 7239909"/>
              <a:gd name="connsiteY11" fmla="*/ 387313 h 6857999"/>
              <a:gd name="connsiteX12" fmla="*/ 308093 w 7239909"/>
              <a:gd name="connsiteY12" fmla="*/ 113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9909" h="6857999">
                <a:moveTo>
                  <a:pt x="460357" y="0"/>
                </a:moveTo>
                <a:lnTo>
                  <a:pt x="5545840" y="0"/>
                </a:lnTo>
                <a:lnTo>
                  <a:pt x="5698103" y="113861"/>
                </a:lnTo>
                <a:cubicBezTo>
                  <a:pt x="6639723" y="890954"/>
                  <a:pt x="7239909" y="2066982"/>
                  <a:pt x="7239909" y="3383190"/>
                </a:cubicBezTo>
                <a:cubicBezTo>
                  <a:pt x="7239909" y="4699399"/>
                  <a:pt x="6639723" y="5875426"/>
                  <a:pt x="5698104" y="6652520"/>
                </a:cubicBezTo>
                <a:lnTo>
                  <a:pt x="5423320" y="6857999"/>
                </a:lnTo>
                <a:lnTo>
                  <a:pt x="582877" y="6857999"/>
                </a:lnTo>
                <a:lnTo>
                  <a:pt x="308093" y="6652520"/>
                </a:lnTo>
                <a:cubicBezTo>
                  <a:pt x="203468" y="6566176"/>
                  <a:pt x="103059" y="6474907"/>
                  <a:pt x="7220" y="6379068"/>
                </a:cubicBezTo>
                <a:lnTo>
                  <a:pt x="0" y="6371124"/>
                </a:lnTo>
                <a:lnTo>
                  <a:pt x="0" y="395257"/>
                </a:lnTo>
                <a:lnTo>
                  <a:pt x="7220" y="387313"/>
                </a:lnTo>
                <a:cubicBezTo>
                  <a:pt x="103059" y="291474"/>
                  <a:pt x="203469" y="200205"/>
                  <a:pt x="308093" y="113861"/>
                </a:cubicBezTo>
                <a:close/>
              </a:path>
            </a:pathLst>
          </a:custGeom>
          <a:solidFill>
            <a:srgbClr val="2D3E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4" name="任意多边形 13"/>
          <p:cNvSpPr/>
          <p:nvPr>
            <p:custDataLst>
              <p:tags r:id="rId4"/>
            </p:custDataLst>
          </p:nvPr>
        </p:nvSpPr>
        <p:spPr>
          <a:xfrm>
            <a:off x="160338" y="1603375"/>
            <a:ext cx="6088062" cy="5254625"/>
          </a:xfrm>
          <a:custGeom>
            <a:avLst/>
            <a:gdLst>
              <a:gd name="connsiteX0" fmla="*/ 2184400 w 4368800"/>
              <a:gd name="connsiteY0" fmla="*/ 0 h 3770086"/>
              <a:gd name="connsiteX1" fmla="*/ 4368800 w 4368800"/>
              <a:gd name="connsiteY1" fmla="*/ 2184400 h 3770086"/>
              <a:gd name="connsiteX2" fmla="*/ 3729004 w 4368800"/>
              <a:gd name="connsiteY2" fmla="*/ 3729004 h 3770086"/>
              <a:gd name="connsiteX3" fmla="*/ 3683803 w 4368800"/>
              <a:gd name="connsiteY3" fmla="*/ 3770086 h 3770086"/>
              <a:gd name="connsiteX4" fmla="*/ 684998 w 4368800"/>
              <a:gd name="connsiteY4" fmla="*/ 3770086 h 3770086"/>
              <a:gd name="connsiteX5" fmla="*/ 639796 w 4368800"/>
              <a:gd name="connsiteY5" fmla="*/ 3729004 h 3770086"/>
              <a:gd name="connsiteX6" fmla="*/ 0 w 4368800"/>
              <a:gd name="connsiteY6" fmla="*/ 2184400 h 3770086"/>
              <a:gd name="connsiteX7" fmla="*/ 2184400 w 4368800"/>
              <a:gd name="connsiteY7" fmla="*/ 0 h 377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800" h="3770086">
                <a:moveTo>
                  <a:pt x="2184400" y="0"/>
                </a:moveTo>
                <a:cubicBezTo>
                  <a:pt x="3390811" y="0"/>
                  <a:pt x="4368800" y="977989"/>
                  <a:pt x="4368800" y="2184400"/>
                </a:cubicBezTo>
                <a:cubicBezTo>
                  <a:pt x="4368800" y="2787606"/>
                  <a:pt x="4124303" y="3333706"/>
                  <a:pt x="3729004" y="3729004"/>
                </a:cubicBezTo>
                <a:lnTo>
                  <a:pt x="3683803" y="3770086"/>
                </a:lnTo>
                <a:lnTo>
                  <a:pt x="684998" y="3770086"/>
                </a:lnTo>
                <a:lnTo>
                  <a:pt x="639796" y="3729004"/>
                </a:lnTo>
                <a:cubicBezTo>
                  <a:pt x="244497" y="3333706"/>
                  <a:pt x="0" y="2787606"/>
                  <a:pt x="0" y="2184400"/>
                </a:cubicBezTo>
                <a:cubicBezTo>
                  <a:pt x="0" y="977989"/>
                  <a:pt x="977989" y="0"/>
                  <a:pt x="21844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41989" name="组合 12"/>
          <p:cNvGrpSpPr/>
          <p:nvPr>
            <p:custDataLst>
              <p:tags r:id="rId5"/>
            </p:custDataLst>
          </p:nvPr>
        </p:nvGrpSpPr>
        <p:grpSpPr bwMode="auto">
          <a:xfrm>
            <a:off x="4543425" y="1727200"/>
            <a:ext cx="1073150" cy="1074738"/>
            <a:chOff x="4542972" y="1727200"/>
            <a:chExt cx="1074057" cy="1074057"/>
          </a:xfrm>
        </p:grpSpPr>
        <p:sp>
          <p:nvSpPr>
            <p:cNvPr id="11" name="椭圆 10"/>
            <p:cNvSpPr/>
            <p:nvPr>
              <p:custDataLst>
                <p:tags r:id="rId6"/>
              </p:custDataLst>
            </p:nvPr>
          </p:nvSpPr>
          <p:spPr>
            <a:xfrm>
              <a:off x="4542972" y="1727200"/>
              <a:ext cx="1074057" cy="10740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2" name="组合 11"/>
            <p:cNvGrpSpPr/>
            <p:nvPr/>
          </p:nvGrpSpPr>
          <p:grpSpPr>
            <a:xfrm>
              <a:off x="4843462" y="2046740"/>
              <a:ext cx="473075" cy="434975"/>
              <a:chOff x="2830513" y="3594100"/>
              <a:chExt cx="473075" cy="434975"/>
            </a:xfrm>
            <a:solidFill>
              <a:schemeClr val="bg1"/>
            </a:solidFill>
          </p:grpSpPr>
          <p:sp>
            <p:nvSpPr>
              <p:cNvPr id="22" name="Freeform 42"/>
              <p:cNvSpPr>
                <a:spLocks noEditPoints="1"/>
              </p:cNvSpPr>
              <p:nvPr>
                <p:custDataLst>
                  <p:tags r:id="rId7"/>
                </p:custDataLst>
              </p:nvPr>
            </p:nvSpPr>
            <p:spPr bwMode="auto">
              <a:xfrm>
                <a:off x="2830513" y="3594100"/>
                <a:ext cx="473075" cy="434975"/>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23" name="Oval 43"/>
              <p:cNvSpPr>
                <a:spLocks noChangeArrowheads="1"/>
              </p:cNvSpPr>
              <p:nvPr>
                <p:custDataLst>
                  <p:tags r:id="rId8"/>
                </p:custDataLst>
              </p:nvPr>
            </p:nvSpPr>
            <p:spPr bwMode="auto">
              <a:xfrm>
                <a:off x="2968625" y="3673475"/>
                <a:ext cx="79375" cy="79375"/>
              </a:xfrm>
              <a:prstGeom prst="ellipse">
                <a:avLst/>
              </a:prstGeom>
              <a:grp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sp>
            <p:nvSpPr>
              <p:cNvPr id="24" name="Freeform 44"/>
              <p:cNvSpPr>
                <a:spLocks noEditPoints="1"/>
              </p:cNvSpPr>
              <p:nvPr>
                <p:custDataLst>
                  <p:tags r:id="rId9"/>
                </p:custDataLst>
              </p:nvPr>
            </p:nvSpPr>
            <p:spPr bwMode="auto">
              <a:xfrm>
                <a:off x="2889250" y="3727450"/>
                <a:ext cx="355600" cy="1825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ヒラギノ角ゴシック" panose="020B0300000000000000" charset="-128"/>
                  <a:ea typeface="ヒラギノ角ゴシック" panose="020B0300000000000000" charset="-128"/>
                </a:endParaRPr>
              </a:p>
            </p:txBody>
          </p:sp>
        </p:grpSp>
      </p:grpSp>
      <p:sp>
        <p:nvSpPr>
          <p:cNvPr id="15" name="MH_Text_1"/>
          <p:cNvSpPr txBox="1">
            <a:spLocks noChangeArrowheads="1"/>
          </p:cNvSpPr>
          <p:nvPr>
            <p:custDataLst>
              <p:tags r:id="rId10"/>
            </p:custDataLst>
          </p:nvPr>
        </p:nvSpPr>
        <p:spPr bwMode="auto">
          <a:xfrm>
            <a:off x="1003555" y="3614037"/>
            <a:ext cx="4333839" cy="210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consectetur</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adipisicing</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elit</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sed do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eiusmod</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tempor</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incididunt</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ut</a:t>
            </a:r>
            <a:r>
              <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solidFill>
                  <a:schemeClr val="bg1"/>
                </a:solidFill>
                <a:latin typeface="ヒラギノ角ゴシック" panose="020B0300000000000000" charset="-128"/>
                <a:ea typeface="ヒラギノ角ゴシック" panose="020B0300000000000000" charset="-128"/>
                <a:sym typeface="Arial" panose="020B0604020202090204" pitchFamily="34" charset="0"/>
              </a:rPr>
              <a:t>labore</a:t>
            </a:r>
            <a:endParaRPr lang="en-US" altLang="zh-CN"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 name="文本框 1"/>
          <p:cNvSpPr txBox="1"/>
          <p:nvPr>
            <p:custDataLst>
              <p:tags r:id="rId11"/>
            </p:custDataLst>
          </p:nvPr>
        </p:nvSpPr>
        <p:spPr>
          <a:xfrm>
            <a:off x="997170" y="2753944"/>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eaLnBrk="1" hangingPunct="1">
              <a:lnSpc>
                <a:spcPct val="120000"/>
              </a:lnSpc>
              <a:defRPr sz="2400" b="1">
                <a:solidFill>
                  <a:schemeClr val="bg1"/>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latin typeface="ヒラギノ角ゴシック" panose="020B0300000000000000" charset="-128"/>
                <a:ea typeface="ヒラギノ角ゴシック" panose="020B0300000000000000" charset="-128"/>
              </a:rPr>
              <a:t>LOREM IPSUM </a:t>
            </a:r>
            <a:endParaRPr lang="en-US" altLang="zh-CN" dirty="0">
              <a:latin typeface="ヒラギノ角ゴシック" panose="020B0300000000000000" charset="-128"/>
              <a:ea typeface="ヒラギノ角ゴシック" panose="020B0300000000000000" charset="-128"/>
            </a:endParaRPr>
          </a:p>
        </p:txBody>
      </p:sp>
    </p:spTree>
    <p:custDataLst>
      <p:tags r:id="rId12"/>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8"/>
          <p:cNvGrpSpPr/>
          <p:nvPr>
            <p:custDataLst>
              <p:tags r:id="rId1"/>
            </p:custDataLst>
          </p:nvPr>
        </p:nvGrpSpPr>
        <p:grpSpPr bwMode="auto">
          <a:xfrm>
            <a:off x="-14288" y="0"/>
            <a:ext cx="3926782" cy="5167313"/>
            <a:chOff x="-14518" y="1"/>
            <a:chExt cx="3927715" cy="5167086"/>
          </a:xfrm>
        </p:grpSpPr>
        <p:sp>
          <p:nvSpPr>
            <p:cNvPr id="10" name="矩形 2"/>
            <p:cNvSpPr/>
            <p:nvPr>
              <p:custDataLst>
                <p:tags r:id="rId2"/>
              </p:custDataLst>
            </p:nvPr>
          </p:nvSpPr>
          <p:spPr>
            <a:xfrm>
              <a:off x="-14518" y="1"/>
              <a:ext cx="2786725" cy="4586087"/>
            </a:xfrm>
            <a:custGeom>
              <a:avLst/>
              <a:gdLst>
                <a:gd name="connsiteX0" fmla="*/ 0 w 2278743"/>
                <a:gd name="connsiteY0" fmla="*/ 0 h 3715657"/>
                <a:gd name="connsiteX1" fmla="*/ 2278743 w 2278743"/>
                <a:gd name="connsiteY1" fmla="*/ 0 h 3715657"/>
                <a:gd name="connsiteX2" fmla="*/ 2278743 w 2278743"/>
                <a:gd name="connsiteY2" fmla="*/ 3715657 h 3715657"/>
                <a:gd name="connsiteX3" fmla="*/ 0 w 2278743"/>
                <a:gd name="connsiteY3" fmla="*/ 3715657 h 3715657"/>
                <a:gd name="connsiteX4" fmla="*/ 0 w 2278743"/>
                <a:gd name="connsiteY4" fmla="*/ 0 h 3715657"/>
                <a:gd name="connsiteX0-1" fmla="*/ 1277257 w 3556000"/>
                <a:gd name="connsiteY0-2" fmla="*/ 0 h 3715657"/>
                <a:gd name="connsiteX1-3" fmla="*/ 3556000 w 3556000"/>
                <a:gd name="connsiteY1-4" fmla="*/ 0 h 3715657"/>
                <a:gd name="connsiteX2-5" fmla="*/ 3556000 w 3556000"/>
                <a:gd name="connsiteY2-6" fmla="*/ 3715657 h 3715657"/>
                <a:gd name="connsiteX3-7" fmla="*/ 0 w 3556000"/>
                <a:gd name="connsiteY3-8" fmla="*/ 3628572 h 3715657"/>
                <a:gd name="connsiteX4-9" fmla="*/ 1277257 w 3556000"/>
                <a:gd name="connsiteY4-10" fmla="*/ 0 h 3715657"/>
                <a:gd name="connsiteX0-11" fmla="*/ 1306286 w 3585029"/>
                <a:gd name="connsiteY0-12" fmla="*/ 0 h 4586514"/>
                <a:gd name="connsiteX1-13" fmla="*/ 3585029 w 3585029"/>
                <a:gd name="connsiteY1-14" fmla="*/ 0 h 4586514"/>
                <a:gd name="connsiteX2-15" fmla="*/ 0 w 3585029"/>
                <a:gd name="connsiteY2-16" fmla="*/ 4586514 h 4586514"/>
                <a:gd name="connsiteX3-17" fmla="*/ 29029 w 3585029"/>
                <a:gd name="connsiteY3-18" fmla="*/ 3628572 h 4586514"/>
                <a:gd name="connsiteX4-19" fmla="*/ 1306286 w 3585029"/>
                <a:gd name="connsiteY4-20" fmla="*/ 0 h 4586514"/>
                <a:gd name="connsiteX0-21" fmla="*/ 1306286 w 2960915"/>
                <a:gd name="connsiteY0-22" fmla="*/ 0 h 4586514"/>
                <a:gd name="connsiteX1-23" fmla="*/ 2960915 w 2960915"/>
                <a:gd name="connsiteY1-24" fmla="*/ 14514 h 4586514"/>
                <a:gd name="connsiteX2-25" fmla="*/ 0 w 2960915"/>
                <a:gd name="connsiteY2-26" fmla="*/ 4586514 h 4586514"/>
                <a:gd name="connsiteX3-27" fmla="*/ 29029 w 2960915"/>
                <a:gd name="connsiteY3-28" fmla="*/ 3628572 h 4586514"/>
                <a:gd name="connsiteX4-29" fmla="*/ 1306286 w 2960915"/>
                <a:gd name="connsiteY4-30" fmla="*/ 0 h 4586514"/>
                <a:gd name="connsiteX0-31" fmla="*/ 1306286 w 2786744"/>
                <a:gd name="connsiteY0-32" fmla="*/ 0 h 4586514"/>
                <a:gd name="connsiteX1-33" fmla="*/ 2786744 w 2786744"/>
                <a:gd name="connsiteY1-34" fmla="*/ 14514 h 4586514"/>
                <a:gd name="connsiteX2-35" fmla="*/ 0 w 2786744"/>
                <a:gd name="connsiteY2-36" fmla="*/ 4586514 h 4586514"/>
                <a:gd name="connsiteX3-37" fmla="*/ 29029 w 2786744"/>
                <a:gd name="connsiteY3-38" fmla="*/ 3628572 h 4586514"/>
                <a:gd name="connsiteX4-39" fmla="*/ 1306286 w 2786744"/>
                <a:gd name="connsiteY4-40" fmla="*/ 0 h 4586514"/>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2786744" h="4586514">
                  <a:moveTo>
                    <a:pt x="1306286" y="0"/>
                  </a:moveTo>
                  <a:lnTo>
                    <a:pt x="2786744" y="14514"/>
                  </a:lnTo>
                  <a:lnTo>
                    <a:pt x="0" y="4586514"/>
                  </a:lnTo>
                  <a:lnTo>
                    <a:pt x="29029" y="3628572"/>
                  </a:lnTo>
                  <a:lnTo>
                    <a:pt x="130628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1" name="矩形 2"/>
            <p:cNvSpPr/>
            <p:nvPr>
              <p:custDataLst>
                <p:tags r:id="rId3"/>
              </p:custDataLst>
            </p:nvPr>
          </p:nvSpPr>
          <p:spPr>
            <a:xfrm>
              <a:off x="95939" y="1"/>
              <a:ext cx="3817258" cy="5167086"/>
            </a:xfrm>
            <a:custGeom>
              <a:avLst/>
              <a:gdLst>
                <a:gd name="connsiteX0" fmla="*/ 0 w 2278743"/>
                <a:gd name="connsiteY0" fmla="*/ 0 h 3715657"/>
                <a:gd name="connsiteX1" fmla="*/ 2278743 w 2278743"/>
                <a:gd name="connsiteY1" fmla="*/ 0 h 3715657"/>
                <a:gd name="connsiteX2" fmla="*/ 2278743 w 2278743"/>
                <a:gd name="connsiteY2" fmla="*/ 3715657 h 3715657"/>
                <a:gd name="connsiteX3" fmla="*/ 0 w 2278743"/>
                <a:gd name="connsiteY3" fmla="*/ 3715657 h 3715657"/>
                <a:gd name="connsiteX4" fmla="*/ 0 w 2278743"/>
                <a:gd name="connsiteY4" fmla="*/ 0 h 3715657"/>
                <a:gd name="connsiteX0-1" fmla="*/ 1277257 w 3556000"/>
                <a:gd name="connsiteY0-2" fmla="*/ 0 h 3715657"/>
                <a:gd name="connsiteX1-3" fmla="*/ 3556000 w 3556000"/>
                <a:gd name="connsiteY1-4" fmla="*/ 0 h 3715657"/>
                <a:gd name="connsiteX2-5" fmla="*/ 3556000 w 3556000"/>
                <a:gd name="connsiteY2-6" fmla="*/ 3715657 h 3715657"/>
                <a:gd name="connsiteX3-7" fmla="*/ 0 w 3556000"/>
                <a:gd name="connsiteY3-8" fmla="*/ 3628572 h 3715657"/>
                <a:gd name="connsiteX4-9" fmla="*/ 1277257 w 3556000"/>
                <a:gd name="connsiteY4-10" fmla="*/ 0 h 3715657"/>
                <a:gd name="connsiteX0-11" fmla="*/ 1306286 w 3585029"/>
                <a:gd name="connsiteY0-12" fmla="*/ 0 h 4586514"/>
                <a:gd name="connsiteX1-13" fmla="*/ 3585029 w 3585029"/>
                <a:gd name="connsiteY1-14" fmla="*/ 0 h 4586514"/>
                <a:gd name="connsiteX2-15" fmla="*/ 0 w 3585029"/>
                <a:gd name="connsiteY2-16" fmla="*/ 4586514 h 4586514"/>
                <a:gd name="connsiteX3-17" fmla="*/ 29029 w 3585029"/>
                <a:gd name="connsiteY3-18" fmla="*/ 3628572 h 4586514"/>
                <a:gd name="connsiteX4-19" fmla="*/ 1306286 w 3585029"/>
                <a:gd name="connsiteY4-20" fmla="*/ 0 h 4586514"/>
                <a:gd name="connsiteX0-21" fmla="*/ 1306286 w 2960915"/>
                <a:gd name="connsiteY0-22" fmla="*/ 0 h 4586514"/>
                <a:gd name="connsiteX1-23" fmla="*/ 2960915 w 2960915"/>
                <a:gd name="connsiteY1-24" fmla="*/ 14514 h 4586514"/>
                <a:gd name="connsiteX2-25" fmla="*/ 0 w 2960915"/>
                <a:gd name="connsiteY2-26" fmla="*/ 4586514 h 4586514"/>
                <a:gd name="connsiteX3-27" fmla="*/ 29029 w 2960915"/>
                <a:gd name="connsiteY3-28" fmla="*/ 3628572 h 4586514"/>
                <a:gd name="connsiteX4-29" fmla="*/ 1306286 w 2960915"/>
                <a:gd name="connsiteY4-30" fmla="*/ 0 h 4586514"/>
                <a:gd name="connsiteX0-31" fmla="*/ 1306286 w 2786744"/>
                <a:gd name="connsiteY0-32" fmla="*/ 0 h 4586514"/>
                <a:gd name="connsiteX1-33" fmla="*/ 2786744 w 2786744"/>
                <a:gd name="connsiteY1-34" fmla="*/ 14514 h 4586514"/>
                <a:gd name="connsiteX2-35" fmla="*/ 0 w 2786744"/>
                <a:gd name="connsiteY2-36" fmla="*/ 4586514 h 4586514"/>
                <a:gd name="connsiteX3-37" fmla="*/ 29029 w 2786744"/>
                <a:gd name="connsiteY3-38" fmla="*/ 3628572 h 4586514"/>
                <a:gd name="connsiteX4-39" fmla="*/ 1306286 w 2786744"/>
                <a:gd name="connsiteY4-40" fmla="*/ 0 h 4586514"/>
                <a:gd name="connsiteX0-41" fmla="*/ 1306286 w 2815772"/>
                <a:gd name="connsiteY0-42" fmla="*/ 711200 h 5297714"/>
                <a:gd name="connsiteX1-43" fmla="*/ 2815772 w 2815772"/>
                <a:gd name="connsiteY1-44" fmla="*/ 0 h 5297714"/>
                <a:gd name="connsiteX2-45" fmla="*/ 0 w 2815772"/>
                <a:gd name="connsiteY2-46" fmla="*/ 5297714 h 5297714"/>
                <a:gd name="connsiteX3-47" fmla="*/ 29029 w 2815772"/>
                <a:gd name="connsiteY3-48" fmla="*/ 4339772 h 5297714"/>
                <a:gd name="connsiteX4-49" fmla="*/ 1306286 w 2815772"/>
                <a:gd name="connsiteY4-50" fmla="*/ 711200 h 5297714"/>
                <a:gd name="connsiteX0-51" fmla="*/ 1741714 w 2815772"/>
                <a:gd name="connsiteY0-52" fmla="*/ 58057 h 5297714"/>
                <a:gd name="connsiteX1-53" fmla="*/ 2815772 w 2815772"/>
                <a:gd name="connsiteY1-54" fmla="*/ 0 h 5297714"/>
                <a:gd name="connsiteX2-55" fmla="*/ 0 w 2815772"/>
                <a:gd name="connsiteY2-56" fmla="*/ 5297714 h 5297714"/>
                <a:gd name="connsiteX3-57" fmla="*/ 29029 w 2815772"/>
                <a:gd name="connsiteY3-58" fmla="*/ 4339772 h 5297714"/>
                <a:gd name="connsiteX4-59" fmla="*/ 1741714 w 2815772"/>
                <a:gd name="connsiteY4-60" fmla="*/ 58057 h 5297714"/>
                <a:gd name="connsiteX0-61" fmla="*/ 1741714 w 2772229"/>
                <a:gd name="connsiteY0-62" fmla="*/ 0 h 5239657"/>
                <a:gd name="connsiteX1-63" fmla="*/ 2772229 w 2772229"/>
                <a:gd name="connsiteY1-64" fmla="*/ 14514 h 5239657"/>
                <a:gd name="connsiteX2-65" fmla="*/ 0 w 2772229"/>
                <a:gd name="connsiteY2-66" fmla="*/ 5239657 h 5239657"/>
                <a:gd name="connsiteX3-67" fmla="*/ 29029 w 2772229"/>
                <a:gd name="connsiteY3-68" fmla="*/ 4281715 h 5239657"/>
                <a:gd name="connsiteX4-69" fmla="*/ 1741714 w 2772229"/>
                <a:gd name="connsiteY4-70" fmla="*/ 0 h 5239657"/>
                <a:gd name="connsiteX0-71" fmla="*/ 2786742 w 3817257"/>
                <a:gd name="connsiteY0-72" fmla="*/ 0 h 5239657"/>
                <a:gd name="connsiteX1-73" fmla="*/ 3817257 w 3817257"/>
                <a:gd name="connsiteY1-74" fmla="*/ 14514 h 5239657"/>
                <a:gd name="connsiteX2-75" fmla="*/ 1045028 w 3817257"/>
                <a:gd name="connsiteY2-76" fmla="*/ 5239657 h 5239657"/>
                <a:gd name="connsiteX3-77" fmla="*/ 0 w 3817257"/>
                <a:gd name="connsiteY3-78" fmla="*/ 4601029 h 5239657"/>
                <a:gd name="connsiteX4-79" fmla="*/ 2786742 w 3817257"/>
                <a:gd name="connsiteY4-80" fmla="*/ 0 h 5239657"/>
                <a:gd name="connsiteX0-81" fmla="*/ 2786743 w 3817258"/>
                <a:gd name="connsiteY0-82" fmla="*/ 0 h 5167085"/>
                <a:gd name="connsiteX1-83" fmla="*/ 3817258 w 3817258"/>
                <a:gd name="connsiteY1-84" fmla="*/ 14514 h 5167085"/>
                <a:gd name="connsiteX2-85" fmla="*/ 0 w 3817258"/>
                <a:gd name="connsiteY2-86" fmla="*/ 5167085 h 5167085"/>
                <a:gd name="connsiteX3-87" fmla="*/ 1 w 3817258"/>
                <a:gd name="connsiteY3-88" fmla="*/ 4601029 h 5167085"/>
                <a:gd name="connsiteX4-89" fmla="*/ 2786743 w 3817258"/>
                <a:gd name="connsiteY4-90" fmla="*/ 0 h 5167085"/>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3817258" h="5167085">
                  <a:moveTo>
                    <a:pt x="2786743" y="0"/>
                  </a:moveTo>
                  <a:lnTo>
                    <a:pt x="3817258" y="14514"/>
                  </a:lnTo>
                  <a:lnTo>
                    <a:pt x="0" y="5167085"/>
                  </a:lnTo>
                  <a:cubicBezTo>
                    <a:pt x="0" y="4978400"/>
                    <a:pt x="1" y="4789714"/>
                    <a:pt x="1" y="4601029"/>
                  </a:cubicBezTo>
                  <a:lnTo>
                    <a:pt x="2786743"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pic>
        <p:nvPicPr>
          <p:cNvPr id="22" name="图片 21"/>
          <p:cNvPicPr>
            <a:picLocks noChangeAspect="1"/>
          </p:cNvPicPr>
          <p:nvPr>
            <p:custDataLst>
              <p:tags r:id="rId4"/>
            </p:custDataLst>
          </p:nvPr>
        </p:nvPicPr>
        <p:blipFill>
          <a:blip r:embed="rId5" cstate="screen"/>
          <a:srcRect l="25778" t="16483" r="6243"/>
          <a:stretch>
            <a:fillRect/>
          </a:stretch>
        </p:blipFill>
        <p:spPr bwMode="auto">
          <a:xfrm>
            <a:off x="7272555" y="1654886"/>
            <a:ext cx="2864747" cy="2343822"/>
          </a:xfrm>
          <a:custGeom>
            <a:avLst/>
            <a:gdLst>
              <a:gd name="connsiteX0" fmla="*/ 346006 w 2537879"/>
              <a:gd name="connsiteY0" fmla="*/ 0 h 2075996"/>
              <a:gd name="connsiteX1" fmla="*/ 2191873 w 2537879"/>
              <a:gd name="connsiteY1" fmla="*/ 0 h 2075996"/>
              <a:gd name="connsiteX2" fmla="*/ 2537879 w 2537879"/>
              <a:gd name="connsiteY2" fmla="*/ 346006 h 2075996"/>
              <a:gd name="connsiteX3" fmla="*/ 2537879 w 2537879"/>
              <a:gd name="connsiteY3" fmla="*/ 1729990 h 2075996"/>
              <a:gd name="connsiteX4" fmla="*/ 2191873 w 2537879"/>
              <a:gd name="connsiteY4" fmla="*/ 2075996 h 2075996"/>
              <a:gd name="connsiteX5" fmla="*/ 346006 w 2537879"/>
              <a:gd name="connsiteY5" fmla="*/ 2075996 h 2075996"/>
              <a:gd name="connsiteX6" fmla="*/ 0 w 2537879"/>
              <a:gd name="connsiteY6" fmla="*/ 1729990 h 2075996"/>
              <a:gd name="connsiteX7" fmla="*/ 0 w 2537879"/>
              <a:gd name="connsiteY7" fmla="*/ 346006 h 2075996"/>
              <a:gd name="connsiteX8" fmla="*/ 346006 w 2537879"/>
              <a:gd name="connsiteY8" fmla="*/ 0 h 207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879" h="2075996">
                <a:moveTo>
                  <a:pt x="346006" y="0"/>
                </a:moveTo>
                <a:lnTo>
                  <a:pt x="2191873" y="0"/>
                </a:lnTo>
                <a:cubicBezTo>
                  <a:pt x="2382967" y="0"/>
                  <a:pt x="2537879" y="154912"/>
                  <a:pt x="2537879" y="346006"/>
                </a:cubicBezTo>
                <a:lnTo>
                  <a:pt x="2537879" y="1729990"/>
                </a:lnTo>
                <a:cubicBezTo>
                  <a:pt x="2537879" y="1921084"/>
                  <a:pt x="2382967" y="2075996"/>
                  <a:pt x="2191873" y="2075996"/>
                </a:cubicBezTo>
                <a:lnTo>
                  <a:pt x="346006" y="2075996"/>
                </a:lnTo>
                <a:cubicBezTo>
                  <a:pt x="154912" y="2075996"/>
                  <a:pt x="0" y="1921084"/>
                  <a:pt x="0" y="1729990"/>
                </a:cubicBezTo>
                <a:lnTo>
                  <a:pt x="0" y="346006"/>
                </a:lnTo>
                <a:cubicBezTo>
                  <a:pt x="0" y="154912"/>
                  <a:pt x="154912" y="0"/>
                  <a:pt x="346006" y="0"/>
                </a:cubicBezTo>
                <a:close/>
              </a:path>
            </a:pathLst>
          </a:custGeom>
          <a:effectLst>
            <a:outerShdw blurRad="76200" dir="13500000" sy="23000" kx="1200000" algn="br" rotWithShape="0">
              <a:prstClr val="black">
                <a:alpha val="20000"/>
              </a:prstClr>
            </a:outerShdw>
            <a:softEdge rad="63500"/>
          </a:effectLst>
        </p:spPr>
      </p:pic>
      <p:pic>
        <p:nvPicPr>
          <p:cNvPr id="23" name="图片 22"/>
          <p:cNvPicPr>
            <a:picLocks noChangeAspect="1"/>
          </p:cNvPicPr>
          <p:nvPr>
            <p:custDataLst>
              <p:tags r:id="rId6"/>
            </p:custDataLst>
          </p:nvPr>
        </p:nvPicPr>
        <p:blipFill>
          <a:blip r:embed="rId7" cstate="screen"/>
          <a:srcRect/>
          <a:stretch>
            <a:fillRect/>
          </a:stretch>
        </p:blipFill>
        <p:spPr bwMode="auto">
          <a:xfrm>
            <a:off x="3216012" y="1654886"/>
            <a:ext cx="2864747" cy="2343822"/>
          </a:xfrm>
          <a:custGeom>
            <a:avLst/>
            <a:gdLst>
              <a:gd name="connsiteX0" fmla="*/ 346006 w 2537879"/>
              <a:gd name="connsiteY0" fmla="*/ 0 h 2075996"/>
              <a:gd name="connsiteX1" fmla="*/ 2191873 w 2537879"/>
              <a:gd name="connsiteY1" fmla="*/ 0 h 2075996"/>
              <a:gd name="connsiteX2" fmla="*/ 2537879 w 2537879"/>
              <a:gd name="connsiteY2" fmla="*/ 346006 h 2075996"/>
              <a:gd name="connsiteX3" fmla="*/ 2537879 w 2537879"/>
              <a:gd name="connsiteY3" fmla="*/ 1729990 h 2075996"/>
              <a:gd name="connsiteX4" fmla="*/ 2191873 w 2537879"/>
              <a:gd name="connsiteY4" fmla="*/ 2075996 h 2075996"/>
              <a:gd name="connsiteX5" fmla="*/ 346006 w 2537879"/>
              <a:gd name="connsiteY5" fmla="*/ 2075996 h 2075996"/>
              <a:gd name="connsiteX6" fmla="*/ 0 w 2537879"/>
              <a:gd name="connsiteY6" fmla="*/ 1729990 h 2075996"/>
              <a:gd name="connsiteX7" fmla="*/ 0 w 2537879"/>
              <a:gd name="connsiteY7" fmla="*/ 346006 h 2075996"/>
              <a:gd name="connsiteX8" fmla="*/ 346006 w 2537879"/>
              <a:gd name="connsiteY8" fmla="*/ 0 h 207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879" h="2075996">
                <a:moveTo>
                  <a:pt x="346006" y="0"/>
                </a:moveTo>
                <a:lnTo>
                  <a:pt x="2191873" y="0"/>
                </a:lnTo>
                <a:cubicBezTo>
                  <a:pt x="2382967" y="0"/>
                  <a:pt x="2537879" y="154912"/>
                  <a:pt x="2537879" y="346006"/>
                </a:cubicBezTo>
                <a:lnTo>
                  <a:pt x="2537879" y="1729990"/>
                </a:lnTo>
                <a:cubicBezTo>
                  <a:pt x="2537879" y="1921084"/>
                  <a:pt x="2382967" y="2075996"/>
                  <a:pt x="2191873" y="2075996"/>
                </a:cubicBezTo>
                <a:lnTo>
                  <a:pt x="346006" y="2075996"/>
                </a:lnTo>
                <a:cubicBezTo>
                  <a:pt x="154912" y="2075996"/>
                  <a:pt x="0" y="1921084"/>
                  <a:pt x="0" y="1729990"/>
                </a:cubicBezTo>
                <a:lnTo>
                  <a:pt x="0" y="346006"/>
                </a:lnTo>
                <a:cubicBezTo>
                  <a:pt x="0" y="154912"/>
                  <a:pt x="154912" y="0"/>
                  <a:pt x="346006" y="0"/>
                </a:cubicBezTo>
                <a:close/>
              </a:path>
            </a:pathLst>
          </a:custGeom>
          <a:effectLst>
            <a:outerShdw blurRad="76200" dir="13500000" sy="23000" kx="1200000" algn="br" rotWithShape="0">
              <a:prstClr val="black">
                <a:alpha val="20000"/>
              </a:prstClr>
            </a:outerShdw>
            <a:softEdge rad="63500"/>
          </a:effectLst>
        </p:spPr>
      </p:pic>
      <p:sp>
        <p:nvSpPr>
          <p:cNvPr id="18" name="矩形 17"/>
          <p:cNvSpPr/>
          <p:nvPr>
            <p:custDataLst>
              <p:tags r:id="rId8"/>
            </p:custDataLst>
          </p:nvPr>
        </p:nvSpPr>
        <p:spPr bwMode="auto">
          <a:xfrm>
            <a:off x="3216012" y="4105302"/>
            <a:ext cx="6921290" cy="480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2000" b="1" dirty="0">
                <a:solidFill>
                  <a:schemeClr val="bg1"/>
                </a:solidFill>
                <a:latin typeface="ヒラギノ角ゴシック" panose="020B0300000000000000" charset="-128"/>
                <a:ea typeface="ヒラギノ角ゴシック" panose="020B0300000000000000" charset="-128"/>
                <a:cs typeface="+mj-cs"/>
                <a:sym typeface="Arial" panose="020B0604020202090204" pitchFamily="34" charset="0"/>
              </a:rPr>
              <a:t>LOREM IPSUM </a:t>
            </a:r>
            <a:endParaRPr lang="en-US" altLang="zh-CN" sz="2000" b="1" dirty="0">
              <a:solidFill>
                <a:schemeClr val="bg1"/>
              </a:solidFill>
              <a:latin typeface="ヒラギノ角ゴシック" panose="020B0300000000000000" charset="-128"/>
              <a:ea typeface="ヒラギノ角ゴシック" panose="020B0300000000000000" charset="-128"/>
              <a:cs typeface="+mj-cs"/>
              <a:sym typeface="Arial" panose="020B0604020202090204" pitchFamily="34" charset="0"/>
            </a:endParaRPr>
          </a:p>
        </p:txBody>
      </p:sp>
      <p:sp>
        <p:nvSpPr>
          <p:cNvPr id="12" name="MH_Text_1"/>
          <p:cNvSpPr txBox="1">
            <a:spLocks noChangeArrowheads="1"/>
          </p:cNvSpPr>
          <p:nvPr>
            <p:custDataLst>
              <p:tags r:id="rId9"/>
            </p:custDataLst>
          </p:nvPr>
        </p:nvSpPr>
        <p:spPr bwMode="auto">
          <a:xfrm>
            <a:off x="3216012" y="4603113"/>
            <a:ext cx="6921290" cy="163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dirty="0">
                <a:latin typeface="ヒラギノ角ゴシック" panose="020B0300000000000000" charset="-128"/>
                <a:ea typeface="ヒラギノ角ゴシック" panose="020B0300000000000000" charset="-128"/>
                <a:sym typeface="Arial" panose="020B0604020202090204" pitchFamily="34" charset="0"/>
              </a:rPr>
              <a:t>Lorem ipsum dolor sit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amet</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consectetur</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adipisicing</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elit</a:t>
            </a:r>
            <a:r>
              <a:rPr lang="en-US" altLang="zh-CN" dirty="0">
                <a:latin typeface="ヒラギノ角ゴシック" panose="020B0300000000000000" charset="-128"/>
                <a:ea typeface="ヒラギノ角ゴシック" panose="020B0300000000000000" charset="-128"/>
                <a:sym typeface="Arial" panose="020B0604020202090204" pitchFamily="34" charset="0"/>
              </a:rPr>
              <a:t>, sed do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eiusmod</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tempor</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incididunt</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ut</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labore</a:t>
            </a:r>
            <a:r>
              <a:rPr lang="en-US" altLang="zh-CN" dirty="0">
                <a:latin typeface="ヒラギノ角ゴシック" panose="020B0300000000000000" charset="-128"/>
                <a:ea typeface="ヒラギノ角ゴシック" panose="020B0300000000000000" charset="-128"/>
                <a:sym typeface="Arial" panose="020B0604020202090204" pitchFamily="34" charset="0"/>
              </a:rPr>
              <a:t> et dolore magna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aliqua</a:t>
            </a:r>
            <a:r>
              <a:rPr lang="en-US" altLang="zh-CN" dirty="0">
                <a:latin typeface="ヒラギノ角ゴシック" panose="020B0300000000000000" charset="-128"/>
                <a:ea typeface="ヒラギノ角ゴシック" panose="020B0300000000000000" charset="-128"/>
                <a:sym typeface="Arial" panose="020B0604020202090204" pitchFamily="34" charset="0"/>
              </a:rPr>
              <a:t>. Ut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enim</a:t>
            </a:r>
            <a:r>
              <a:rPr lang="en-US" altLang="zh-CN" dirty="0">
                <a:latin typeface="ヒラギノ角ゴシック" panose="020B0300000000000000" charset="-128"/>
                <a:ea typeface="ヒラギノ角ゴシック" panose="020B0300000000000000" charset="-128"/>
                <a:sym typeface="Arial" panose="020B0604020202090204" pitchFamily="34" charset="0"/>
              </a:rPr>
              <a:t> ad minim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veniam</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quis</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nostrud</a:t>
            </a:r>
            <a:r>
              <a:rPr lang="en-US" altLang="zh-CN" dirty="0">
                <a:latin typeface="ヒラギノ角ゴシック" panose="020B0300000000000000" charset="-128"/>
                <a:ea typeface="ヒラギノ角ゴシック" panose="020B0300000000000000" charset="-128"/>
                <a:sym typeface="Arial" panose="020B0604020202090204" pitchFamily="34" charset="0"/>
              </a:rPr>
              <a:t> exercitation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ullamco</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laboris</a:t>
            </a:r>
            <a:r>
              <a:rPr lang="en-US" altLang="zh-CN" dirty="0">
                <a:latin typeface="ヒラギノ角ゴシック" panose="020B0300000000000000" charset="-128"/>
                <a:ea typeface="ヒラギノ角ゴシック" panose="020B0300000000000000" charset="-128"/>
                <a:sym typeface="Arial" panose="020B0604020202090204" pitchFamily="34" charset="0"/>
              </a:rPr>
              <a:t> nisi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ut</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aliquip</a:t>
            </a:r>
            <a:r>
              <a:rPr lang="en-US" altLang="zh-CN" dirty="0">
                <a:latin typeface="ヒラギノ角ゴシック" panose="020B0300000000000000" charset="-128"/>
                <a:ea typeface="ヒラギノ角ゴシック" panose="020B0300000000000000" charset="-128"/>
                <a:sym typeface="Arial" panose="020B0604020202090204" pitchFamily="34" charset="0"/>
              </a:rPr>
              <a:t> ex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ea</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commodo</a:t>
            </a:r>
            <a:r>
              <a:rPr lang="en-US" altLang="zh-CN" dirty="0">
                <a:latin typeface="ヒラギノ角ゴシック" panose="020B0300000000000000" charset="-128"/>
                <a:ea typeface="ヒラギノ角ゴシック" panose="020B0300000000000000" charset="-128"/>
                <a:sym typeface="Arial" panose="020B0604020202090204" pitchFamily="34" charset="0"/>
              </a:rPr>
              <a:t> </a:t>
            </a:r>
            <a:r>
              <a:rPr lang="en-US" altLang="zh-CN" dirty="0" err="1">
                <a:latin typeface="ヒラギノ角ゴシック" panose="020B0300000000000000" charset="-128"/>
                <a:ea typeface="ヒラギノ角ゴシック" panose="020B0300000000000000" charset="-128"/>
                <a:sym typeface="Arial" panose="020B0604020202090204" pitchFamily="34" charset="0"/>
              </a:rPr>
              <a:t>consequat</a:t>
            </a:r>
            <a:r>
              <a:rPr lang="en-US" altLang="zh-CN" dirty="0">
                <a:latin typeface="ヒラギノ角ゴシック" panose="020B0300000000000000" charset="-128"/>
                <a:ea typeface="ヒラギノ角ゴシック" panose="020B0300000000000000" charset="-128"/>
                <a:sym typeface="Arial" panose="020B0604020202090204" pitchFamily="34" charset="0"/>
              </a:rPr>
              <a:t>.</a:t>
            </a:r>
            <a:endParaRPr lang="en-US" altLang="zh-CN" dirty="0">
              <a:latin typeface="ヒラギノ角ゴシック" panose="020B0300000000000000" charset="-128"/>
              <a:ea typeface="ヒラギノ角ゴシック" panose="020B0300000000000000" charset="-128"/>
              <a:sym typeface="Arial" panose="020B0604020202090204" pitchFamily="34" charset="0"/>
            </a:endParaRPr>
          </a:p>
        </p:txBody>
      </p:sp>
    </p:spTree>
    <p:custDataLst>
      <p:tags r:id="rId10"/>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userDrawn="1">
            <p:custDataLst>
              <p:tags r:id="rId1"/>
            </p:custDataLst>
          </p:nvPr>
        </p:nvSpPr>
        <p:spPr>
          <a:xfrm>
            <a:off x="1124680" y="1523999"/>
            <a:ext cx="9958097" cy="404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35" name="矩形 34"/>
          <p:cNvSpPr/>
          <p:nvPr userDrawn="1">
            <p:custDataLst>
              <p:tags r:id="rId2"/>
            </p:custDataLst>
          </p:nvPr>
        </p:nvSpPr>
        <p:spPr>
          <a:xfrm>
            <a:off x="-1" y="1833159"/>
            <a:ext cx="1453385" cy="4043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36" name="直角三角形 35"/>
          <p:cNvSpPr/>
          <p:nvPr userDrawn="1">
            <p:custDataLst>
              <p:tags r:id="rId3"/>
            </p:custDataLst>
          </p:nvPr>
        </p:nvSpPr>
        <p:spPr>
          <a:xfrm>
            <a:off x="1124680" y="1540655"/>
            <a:ext cx="309229" cy="319255"/>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2" name="标题 1"/>
          <p:cNvSpPr>
            <a:spLocks noGrp="1"/>
          </p:cNvSpPr>
          <p:nvPr>
            <p:ph type="title"/>
            <p:custDataLst>
              <p:tags r:id="rId4"/>
            </p:custDataLst>
          </p:nvPr>
        </p:nvSpPr>
        <p:spPr/>
        <p:txBody>
          <a:bodyPr/>
          <a:lstStyle/>
          <a:p>
            <a:r>
              <a:rPr lang="en-US" altLang="zh-CN" dirty="0">
                <a:cs typeface="+mj-cs"/>
                <a:sym typeface="Arial" panose="020B0604020202090204" pitchFamily="34" charset="0"/>
              </a:rPr>
              <a:t>LOREM IPSUM DOLOR LOR</a:t>
            </a:r>
            <a:endParaRPr lang="en-US" altLang="zh-CN" dirty="0">
              <a:cs typeface="+mj-cs"/>
              <a:sym typeface="Arial" panose="020B0604020202090204" pitchFamily="34" charset="0"/>
            </a:endParaRPr>
          </a:p>
        </p:txBody>
      </p:sp>
      <p:sp>
        <p:nvSpPr>
          <p:cNvPr id="4" name="内容占位符 3"/>
          <p:cNvSpPr>
            <a:spLocks noGrp="1"/>
          </p:cNvSpPr>
          <p:nvPr>
            <p:ph idx="1"/>
            <p:custDataLst>
              <p:tags r:id="rId5"/>
            </p:custDataLst>
          </p:nvPr>
        </p:nvSpPr>
        <p:spPr/>
        <p:txBody>
          <a:bodyPr>
            <a:normAutofit/>
          </a:bodyPr>
          <a:lstStyle/>
          <a:p>
            <a:r>
              <a:rPr lang="en-US" altLang="zh-CN" dirty="0">
                <a:cs typeface="+mn-cs"/>
              </a:rPr>
              <a:t>Lorem ipsum dolor sit </a:t>
            </a:r>
            <a:r>
              <a:rPr lang="en-US" altLang="zh-CN" dirty="0" err="1">
                <a:cs typeface="+mn-cs"/>
              </a:rPr>
              <a:t>amet</a:t>
            </a:r>
            <a:r>
              <a:rPr lang="en-US" altLang="zh-CN" dirty="0">
                <a:cs typeface="+mn-cs"/>
              </a:rPr>
              <a:t>, </a:t>
            </a:r>
            <a:r>
              <a:rPr lang="en-US" altLang="zh-CN" dirty="0" err="1">
                <a:cs typeface="+mn-cs"/>
              </a:rPr>
              <a:t>consectetur</a:t>
            </a:r>
            <a:r>
              <a:rPr lang="en-US" altLang="zh-CN" dirty="0">
                <a:cs typeface="+mn-cs"/>
              </a:rPr>
              <a:t> </a:t>
            </a:r>
            <a:r>
              <a:rPr lang="en-US" altLang="zh-CN" dirty="0" err="1">
                <a:cs typeface="+mn-cs"/>
              </a:rPr>
              <a:t>adipisicing</a:t>
            </a:r>
            <a:r>
              <a:rPr lang="en-US" altLang="zh-CN" dirty="0">
                <a:cs typeface="+mn-cs"/>
              </a:rPr>
              <a:t> </a:t>
            </a:r>
            <a:r>
              <a:rPr lang="en-US" altLang="zh-CN" dirty="0" err="1">
                <a:cs typeface="+mn-cs"/>
              </a:rPr>
              <a:t>elit</a:t>
            </a:r>
            <a:r>
              <a:rPr lang="en-US" altLang="zh-CN" dirty="0">
                <a:cs typeface="+mn-cs"/>
              </a:rPr>
              <a:t>, </a:t>
            </a:r>
            <a:r>
              <a:rPr lang="en-US" altLang="zh-CN" dirty="0" err="1">
                <a:cs typeface="+mn-cs"/>
              </a:rPr>
              <a:t>sed</a:t>
            </a:r>
            <a:r>
              <a:rPr lang="en-US" altLang="zh-CN" dirty="0">
                <a:cs typeface="+mn-cs"/>
              </a:rPr>
              <a:t> do </a:t>
            </a:r>
            <a:r>
              <a:rPr lang="en-US" altLang="zh-CN" dirty="0" err="1">
                <a:cs typeface="+mn-cs"/>
              </a:rPr>
              <a:t>eiusmod</a:t>
            </a:r>
            <a:r>
              <a:rPr lang="en-US" altLang="zh-CN" dirty="0">
                <a:cs typeface="+mn-cs"/>
              </a:rPr>
              <a:t> </a:t>
            </a:r>
            <a:r>
              <a:rPr lang="en-US" altLang="zh-CN" dirty="0" err="1">
                <a:cs typeface="+mn-cs"/>
              </a:rPr>
              <a:t>tempor</a:t>
            </a:r>
            <a:r>
              <a:rPr lang="en-US" altLang="zh-CN" dirty="0">
                <a:cs typeface="+mn-cs"/>
              </a:rPr>
              <a:t> </a:t>
            </a:r>
            <a:r>
              <a:rPr lang="en-US" altLang="zh-CN" dirty="0" err="1">
                <a:cs typeface="+mn-cs"/>
              </a:rPr>
              <a:t>incididunt</a:t>
            </a:r>
            <a:r>
              <a:rPr lang="en-US" altLang="zh-CN" dirty="0">
                <a:cs typeface="+mn-cs"/>
              </a:rPr>
              <a:t> </a:t>
            </a:r>
            <a:r>
              <a:rPr lang="en-US" altLang="zh-CN" dirty="0" err="1">
                <a:cs typeface="+mn-cs"/>
              </a:rPr>
              <a:t>ut</a:t>
            </a:r>
            <a:r>
              <a:rPr lang="en-US" altLang="zh-CN" dirty="0">
                <a:cs typeface="+mn-cs"/>
              </a:rPr>
              <a:t> </a:t>
            </a:r>
            <a:r>
              <a:rPr lang="en-US" altLang="zh-CN" dirty="0" err="1">
                <a:cs typeface="+mn-cs"/>
              </a:rPr>
              <a:t>labore</a:t>
            </a:r>
            <a:r>
              <a:rPr lang="en-US" altLang="zh-CN" dirty="0">
                <a:cs typeface="+mn-cs"/>
              </a:rPr>
              <a:t> et </a:t>
            </a:r>
            <a:r>
              <a:rPr lang="en-US" altLang="zh-CN" dirty="0" err="1">
                <a:cs typeface="+mn-cs"/>
              </a:rPr>
              <a:t>dolore</a:t>
            </a:r>
            <a:r>
              <a:rPr lang="en-US" altLang="zh-CN" dirty="0">
                <a:cs typeface="+mn-cs"/>
              </a:rPr>
              <a:t> magna </a:t>
            </a:r>
            <a:r>
              <a:rPr lang="en-US" altLang="zh-CN" dirty="0" err="1">
                <a:cs typeface="+mn-cs"/>
              </a:rPr>
              <a:t>aliqua</a:t>
            </a:r>
            <a:r>
              <a:rPr lang="en-US" altLang="zh-CN" dirty="0">
                <a:cs typeface="+mn-cs"/>
              </a:rPr>
              <a:t>. </a:t>
            </a:r>
            <a:r>
              <a:rPr lang="en-US" altLang="zh-CN" dirty="0" err="1">
                <a:cs typeface="+mn-cs"/>
              </a:rPr>
              <a:t>Ut</a:t>
            </a:r>
            <a:r>
              <a:rPr lang="en-US" altLang="zh-CN" dirty="0">
                <a:cs typeface="+mn-cs"/>
              </a:rPr>
              <a:t> </a:t>
            </a:r>
            <a:r>
              <a:rPr lang="en-US" altLang="zh-CN" dirty="0" err="1">
                <a:cs typeface="+mn-cs"/>
              </a:rPr>
              <a:t>enim</a:t>
            </a:r>
            <a:r>
              <a:rPr lang="en-US" altLang="zh-CN" dirty="0">
                <a:cs typeface="+mn-cs"/>
              </a:rPr>
              <a:t> ad minim </a:t>
            </a:r>
            <a:r>
              <a:rPr lang="en-US" altLang="zh-CN" dirty="0" err="1">
                <a:cs typeface="+mn-cs"/>
              </a:rPr>
              <a:t>veniam</a:t>
            </a:r>
            <a:r>
              <a:rPr lang="en-US" altLang="zh-CN" dirty="0">
                <a:cs typeface="+mn-cs"/>
              </a:rPr>
              <a:t>, </a:t>
            </a:r>
            <a:r>
              <a:rPr lang="en-US" altLang="zh-CN" dirty="0" err="1">
                <a:cs typeface="+mn-cs"/>
              </a:rPr>
              <a:t>quis</a:t>
            </a:r>
            <a:r>
              <a:rPr lang="en-US" altLang="zh-CN" dirty="0">
                <a:cs typeface="+mn-cs"/>
              </a:rPr>
              <a:t> </a:t>
            </a:r>
            <a:r>
              <a:rPr lang="en-US" altLang="zh-CN" dirty="0" err="1">
                <a:cs typeface="+mn-cs"/>
              </a:rPr>
              <a:t>nostrud</a:t>
            </a:r>
            <a:r>
              <a:rPr lang="en-US" altLang="zh-CN" dirty="0">
                <a:cs typeface="+mn-cs"/>
              </a:rPr>
              <a:t> exercitation </a:t>
            </a:r>
            <a:r>
              <a:rPr lang="en-US" altLang="zh-CN" dirty="0" err="1">
                <a:cs typeface="+mn-cs"/>
              </a:rPr>
              <a:t>ullamco</a:t>
            </a:r>
            <a:r>
              <a:rPr lang="en-US" altLang="zh-CN" dirty="0">
                <a:cs typeface="+mn-cs"/>
              </a:rPr>
              <a:t> </a:t>
            </a:r>
            <a:r>
              <a:rPr lang="en-US" altLang="zh-CN" dirty="0" err="1">
                <a:cs typeface="+mn-cs"/>
              </a:rPr>
              <a:t>laboris</a:t>
            </a:r>
            <a:r>
              <a:rPr lang="en-US" altLang="zh-CN" dirty="0">
                <a:cs typeface="+mn-cs"/>
              </a:rPr>
              <a:t> nisi </a:t>
            </a:r>
            <a:r>
              <a:rPr lang="en-US" altLang="zh-CN" dirty="0" err="1">
                <a:cs typeface="+mn-cs"/>
              </a:rPr>
              <a:t>ut</a:t>
            </a:r>
            <a:r>
              <a:rPr lang="en-US" altLang="zh-CN" dirty="0">
                <a:cs typeface="+mn-cs"/>
              </a:rPr>
              <a:t> </a:t>
            </a:r>
            <a:r>
              <a:rPr lang="en-US" altLang="zh-CN" dirty="0" err="1">
                <a:cs typeface="+mn-cs"/>
              </a:rPr>
              <a:t>aliquip</a:t>
            </a:r>
            <a:r>
              <a:rPr lang="en-US" altLang="zh-CN" dirty="0">
                <a:cs typeface="+mn-cs"/>
              </a:rPr>
              <a:t> ex </a:t>
            </a:r>
            <a:r>
              <a:rPr lang="en-US" altLang="zh-CN" dirty="0" err="1">
                <a:cs typeface="+mn-cs"/>
              </a:rPr>
              <a:t>ea</a:t>
            </a:r>
            <a:r>
              <a:rPr lang="en-US" altLang="zh-CN" dirty="0">
                <a:cs typeface="+mn-cs"/>
              </a:rPr>
              <a:t> </a:t>
            </a:r>
            <a:r>
              <a:rPr lang="en-US" altLang="zh-CN" dirty="0" err="1">
                <a:cs typeface="+mn-cs"/>
              </a:rPr>
              <a:t>commodo</a:t>
            </a:r>
            <a:r>
              <a:rPr lang="en-US" altLang="zh-CN" dirty="0">
                <a:cs typeface="+mn-cs"/>
              </a:rPr>
              <a:t> </a:t>
            </a:r>
            <a:r>
              <a:rPr lang="en-US" altLang="zh-CN" dirty="0" err="1">
                <a:cs typeface="+mn-cs"/>
              </a:rPr>
              <a:t>consequat</a:t>
            </a:r>
            <a:r>
              <a:rPr lang="en-US" altLang="zh-CN" dirty="0">
                <a:cs typeface="+mn-cs"/>
              </a:rPr>
              <a:t>.</a:t>
            </a:r>
            <a:endParaRPr lang="zh-CN" altLang="en-US" dirty="0">
              <a:cs typeface="+mn-cs"/>
            </a:endParaRPr>
          </a:p>
        </p:txBody>
      </p:sp>
      <p:sp>
        <p:nvSpPr>
          <p:cNvPr id="92" name="Freeform 75"/>
          <p:cNvSpPr/>
          <p:nvPr>
            <p:custDataLst>
              <p:tags r:id="rId6"/>
            </p:custDataLst>
          </p:nvPr>
        </p:nvSpPr>
        <p:spPr bwMode="auto">
          <a:xfrm>
            <a:off x="8908899" y="6031507"/>
            <a:ext cx="223865" cy="203697"/>
          </a:xfrm>
          <a:custGeom>
            <a:avLst/>
            <a:gdLst>
              <a:gd name="T0" fmla="*/ 16 w 32"/>
              <a:gd name="T1" fmla="*/ 0 h 29"/>
              <a:gd name="T2" fmla="*/ 0 w 32"/>
              <a:gd name="T3" fmla="*/ 16 h 29"/>
              <a:gd name="T4" fmla="*/ 7 w 32"/>
              <a:gd name="T5" fmla="*/ 29 h 29"/>
              <a:gd name="T6" fmla="*/ 21 w 32"/>
              <a:gd name="T7" fmla="*/ 20 h 29"/>
              <a:gd name="T8" fmla="*/ 30 w 32"/>
              <a:gd name="T9" fmla="*/ 23 h 29"/>
              <a:gd name="T10" fmla="*/ 32 w 32"/>
              <a:gd name="T11" fmla="*/ 16 h 29"/>
              <a:gd name="T12" fmla="*/ 16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16" y="0"/>
                </a:moveTo>
                <a:cubicBezTo>
                  <a:pt x="7" y="0"/>
                  <a:pt x="0" y="7"/>
                  <a:pt x="0" y="16"/>
                </a:cubicBezTo>
                <a:cubicBezTo>
                  <a:pt x="0" y="21"/>
                  <a:pt x="2" y="26"/>
                  <a:pt x="7" y="29"/>
                </a:cubicBezTo>
                <a:cubicBezTo>
                  <a:pt x="9" y="24"/>
                  <a:pt x="15" y="20"/>
                  <a:pt x="21" y="20"/>
                </a:cubicBezTo>
                <a:cubicBezTo>
                  <a:pt x="24" y="20"/>
                  <a:pt x="28" y="21"/>
                  <a:pt x="30" y="23"/>
                </a:cubicBezTo>
                <a:cubicBezTo>
                  <a:pt x="31" y="21"/>
                  <a:pt x="32" y="18"/>
                  <a:pt x="32" y="16"/>
                </a:cubicBezTo>
                <a:cubicBezTo>
                  <a:pt x="32" y="7"/>
                  <a:pt x="24"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93" name="Freeform 76"/>
          <p:cNvSpPr/>
          <p:nvPr>
            <p:custDataLst>
              <p:tags r:id="rId7"/>
            </p:custDataLst>
          </p:nvPr>
        </p:nvSpPr>
        <p:spPr bwMode="auto">
          <a:xfrm>
            <a:off x="8941595" y="6185368"/>
            <a:ext cx="223865" cy="203697"/>
          </a:xfrm>
          <a:custGeom>
            <a:avLst/>
            <a:gdLst>
              <a:gd name="T0" fmla="*/ 25 w 32"/>
              <a:gd name="T1" fmla="*/ 0 h 29"/>
              <a:gd name="T2" fmla="*/ 11 w 32"/>
              <a:gd name="T3" fmla="*/ 9 h 29"/>
              <a:gd name="T4" fmla="*/ 2 w 32"/>
              <a:gd name="T5" fmla="*/ 6 h 29"/>
              <a:gd name="T6" fmla="*/ 0 w 32"/>
              <a:gd name="T7" fmla="*/ 13 h 29"/>
              <a:gd name="T8" fmla="*/ 16 w 32"/>
              <a:gd name="T9" fmla="*/ 29 h 29"/>
              <a:gd name="T10" fmla="*/ 32 w 32"/>
              <a:gd name="T11" fmla="*/ 13 h 29"/>
              <a:gd name="T12" fmla="*/ 25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5" y="0"/>
                </a:moveTo>
                <a:cubicBezTo>
                  <a:pt x="23" y="5"/>
                  <a:pt x="17" y="9"/>
                  <a:pt x="11" y="9"/>
                </a:cubicBezTo>
                <a:cubicBezTo>
                  <a:pt x="7" y="9"/>
                  <a:pt x="4" y="8"/>
                  <a:pt x="2" y="6"/>
                </a:cubicBezTo>
                <a:cubicBezTo>
                  <a:pt x="1" y="8"/>
                  <a:pt x="0" y="10"/>
                  <a:pt x="0" y="13"/>
                </a:cubicBezTo>
                <a:cubicBezTo>
                  <a:pt x="0" y="21"/>
                  <a:pt x="7" y="29"/>
                  <a:pt x="16" y="29"/>
                </a:cubicBezTo>
                <a:cubicBezTo>
                  <a:pt x="25" y="29"/>
                  <a:pt x="32" y="21"/>
                  <a:pt x="32" y="13"/>
                </a:cubicBezTo>
                <a:cubicBezTo>
                  <a:pt x="32" y="7"/>
                  <a:pt x="29" y="3"/>
                  <a:pt x="25"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94" name="Freeform 77"/>
          <p:cNvSpPr/>
          <p:nvPr>
            <p:custDataLst>
              <p:tags r:id="rId8"/>
            </p:custDataLst>
          </p:nvPr>
        </p:nvSpPr>
        <p:spPr bwMode="auto">
          <a:xfrm>
            <a:off x="8955057" y="6171749"/>
            <a:ext cx="161343" cy="82690"/>
          </a:xfrm>
          <a:custGeom>
            <a:avLst/>
            <a:gdLst>
              <a:gd name="T0" fmla="*/ 14 w 23"/>
              <a:gd name="T1" fmla="*/ 0 h 12"/>
              <a:gd name="T2" fmla="*/ 0 w 23"/>
              <a:gd name="T3" fmla="*/ 9 h 12"/>
              <a:gd name="T4" fmla="*/ 9 w 23"/>
              <a:gd name="T5" fmla="*/ 12 h 12"/>
              <a:gd name="T6" fmla="*/ 23 w 23"/>
              <a:gd name="T7" fmla="*/ 3 h 12"/>
              <a:gd name="T8" fmla="*/ 14 w 23"/>
              <a:gd name="T9" fmla="*/ 0 h 12"/>
            </a:gdLst>
            <a:ahLst/>
            <a:cxnLst>
              <a:cxn ang="0">
                <a:pos x="T0" y="T1"/>
              </a:cxn>
              <a:cxn ang="0">
                <a:pos x="T2" y="T3"/>
              </a:cxn>
              <a:cxn ang="0">
                <a:pos x="T4" y="T5"/>
              </a:cxn>
              <a:cxn ang="0">
                <a:pos x="T6" y="T7"/>
              </a:cxn>
              <a:cxn ang="0">
                <a:pos x="T8" y="T9"/>
              </a:cxn>
            </a:cxnLst>
            <a:rect l="0" t="0" r="r" b="b"/>
            <a:pathLst>
              <a:path w="23" h="12">
                <a:moveTo>
                  <a:pt x="14" y="0"/>
                </a:moveTo>
                <a:cubicBezTo>
                  <a:pt x="8" y="0"/>
                  <a:pt x="2" y="4"/>
                  <a:pt x="0" y="9"/>
                </a:cubicBezTo>
                <a:cubicBezTo>
                  <a:pt x="2" y="11"/>
                  <a:pt x="5" y="12"/>
                  <a:pt x="9" y="12"/>
                </a:cubicBezTo>
                <a:cubicBezTo>
                  <a:pt x="15" y="12"/>
                  <a:pt x="21" y="8"/>
                  <a:pt x="23" y="3"/>
                </a:cubicBezTo>
                <a:cubicBezTo>
                  <a:pt x="21" y="1"/>
                  <a:pt x="17"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95" name="Oval 78"/>
          <p:cNvSpPr>
            <a:spLocks noChangeArrowheads="1"/>
          </p:cNvSpPr>
          <p:nvPr>
            <p:custDataLst>
              <p:tags r:id="rId9"/>
            </p:custDataLst>
          </p:nvPr>
        </p:nvSpPr>
        <p:spPr bwMode="auto">
          <a:xfrm>
            <a:off x="8641565" y="6478694"/>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96" name="Freeform 79"/>
          <p:cNvSpPr/>
          <p:nvPr>
            <p:custDataLst>
              <p:tags r:id="rId10"/>
            </p:custDataLst>
          </p:nvPr>
        </p:nvSpPr>
        <p:spPr bwMode="auto">
          <a:xfrm>
            <a:off x="9282011" y="6024805"/>
            <a:ext cx="225881" cy="223864"/>
          </a:xfrm>
          <a:custGeom>
            <a:avLst/>
            <a:gdLst>
              <a:gd name="T0" fmla="*/ 16 w 32"/>
              <a:gd name="T1" fmla="*/ 0 h 32"/>
              <a:gd name="T2" fmla="*/ 0 w 32"/>
              <a:gd name="T3" fmla="*/ 16 h 32"/>
              <a:gd name="T4" fmla="*/ 16 w 32"/>
              <a:gd name="T5" fmla="*/ 32 h 32"/>
              <a:gd name="T6" fmla="*/ 18 w 32"/>
              <a:gd name="T7" fmla="*/ 32 h 32"/>
              <a:gd name="T8" fmla="*/ 18 w 32"/>
              <a:gd name="T9" fmla="*/ 31 h 32"/>
              <a:gd name="T10" fmla="*/ 32 w 32"/>
              <a:gd name="T11" fmla="*/ 15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17" y="32"/>
                  <a:pt x="17" y="32"/>
                  <a:pt x="18" y="32"/>
                </a:cubicBezTo>
                <a:cubicBezTo>
                  <a:pt x="18" y="31"/>
                  <a:pt x="18" y="31"/>
                  <a:pt x="18" y="31"/>
                </a:cubicBezTo>
                <a:cubicBezTo>
                  <a:pt x="18" y="23"/>
                  <a:pt x="24" y="16"/>
                  <a:pt x="32" y="15"/>
                </a:cubicBezTo>
                <a:cubicBezTo>
                  <a:pt x="31" y="7"/>
                  <a:pt x="24"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97" name="Freeform 80"/>
          <p:cNvSpPr/>
          <p:nvPr>
            <p:custDataLst>
              <p:tags r:id="rId11"/>
            </p:custDataLst>
          </p:nvPr>
        </p:nvSpPr>
        <p:spPr bwMode="auto">
          <a:xfrm>
            <a:off x="9403179" y="6125095"/>
            <a:ext cx="223865" cy="217814"/>
          </a:xfrm>
          <a:custGeom>
            <a:avLst/>
            <a:gdLst>
              <a:gd name="T0" fmla="*/ 16 w 32"/>
              <a:gd name="T1" fmla="*/ 0 h 31"/>
              <a:gd name="T2" fmla="*/ 14 w 32"/>
              <a:gd name="T3" fmla="*/ 0 h 31"/>
              <a:gd name="T4" fmla="*/ 14 w 32"/>
              <a:gd name="T5" fmla="*/ 1 h 31"/>
              <a:gd name="T6" fmla="*/ 0 w 32"/>
              <a:gd name="T7" fmla="*/ 17 h 31"/>
              <a:gd name="T8" fmla="*/ 16 w 32"/>
              <a:gd name="T9" fmla="*/ 31 h 31"/>
              <a:gd name="T10" fmla="*/ 32 w 32"/>
              <a:gd name="T11" fmla="*/ 16 h 31"/>
              <a:gd name="T12" fmla="*/ 16 w 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16" y="0"/>
                </a:moveTo>
                <a:cubicBezTo>
                  <a:pt x="15" y="0"/>
                  <a:pt x="14" y="0"/>
                  <a:pt x="14" y="0"/>
                </a:cubicBezTo>
                <a:cubicBezTo>
                  <a:pt x="14" y="0"/>
                  <a:pt x="14" y="1"/>
                  <a:pt x="14" y="1"/>
                </a:cubicBezTo>
                <a:cubicBezTo>
                  <a:pt x="14" y="9"/>
                  <a:pt x="8" y="16"/>
                  <a:pt x="0" y="17"/>
                </a:cubicBezTo>
                <a:cubicBezTo>
                  <a:pt x="1" y="25"/>
                  <a:pt x="8" y="31"/>
                  <a:pt x="16" y="31"/>
                </a:cubicBezTo>
                <a:cubicBezTo>
                  <a:pt x="25" y="31"/>
                  <a:pt x="32" y="24"/>
                  <a:pt x="32" y="16"/>
                </a:cubicBezTo>
                <a:cubicBezTo>
                  <a:pt x="32" y="7"/>
                  <a:pt x="25"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98" name="Freeform 81"/>
          <p:cNvSpPr/>
          <p:nvPr>
            <p:custDataLst>
              <p:tags r:id="rId12"/>
            </p:custDataLst>
          </p:nvPr>
        </p:nvSpPr>
        <p:spPr bwMode="auto">
          <a:xfrm>
            <a:off x="9403179" y="6129677"/>
            <a:ext cx="98824" cy="118991"/>
          </a:xfrm>
          <a:custGeom>
            <a:avLst/>
            <a:gdLst>
              <a:gd name="T0" fmla="*/ 14 w 14"/>
              <a:gd name="T1" fmla="*/ 0 h 17"/>
              <a:gd name="T2" fmla="*/ 0 w 14"/>
              <a:gd name="T3" fmla="*/ 16 h 17"/>
              <a:gd name="T4" fmla="*/ 0 w 14"/>
              <a:gd name="T5" fmla="*/ 17 h 17"/>
              <a:gd name="T6" fmla="*/ 14 w 14"/>
              <a:gd name="T7" fmla="*/ 1 h 17"/>
              <a:gd name="T8" fmla="*/ 14 w 14"/>
              <a:gd name="T9" fmla="*/ 0 h 17"/>
            </a:gdLst>
            <a:ahLst/>
            <a:cxnLst>
              <a:cxn ang="0">
                <a:pos x="T0" y="T1"/>
              </a:cxn>
              <a:cxn ang="0">
                <a:pos x="T2" y="T3"/>
              </a:cxn>
              <a:cxn ang="0">
                <a:pos x="T4" y="T5"/>
              </a:cxn>
              <a:cxn ang="0">
                <a:pos x="T6" y="T7"/>
              </a:cxn>
              <a:cxn ang="0">
                <a:pos x="T8" y="T9"/>
              </a:cxn>
            </a:cxnLst>
            <a:rect l="0" t="0" r="r" b="b"/>
            <a:pathLst>
              <a:path w="14" h="17">
                <a:moveTo>
                  <a:pt x="14" y="0"/>
                </a:moveTo>
                <a:cubicBezTo>
                  <a:pt x="6" y="1"/>
                  <a:pt x="0" y="8"/>
                  <a:pt x="0" y="16"/>
                </a:cubicBezTo>
                <a:cubicBezTo>
                  <a:pt x="0" y="16"/>
                  <a:pt x="0" y="16"/>
                  <a:pt x="0" y="17"/>
                </a:cubicBezTo>
                <a:cubicBezTo>
                  <a:pt x="8" y="16"/>
                  <a:pt x="14" y="9"/>
                  <a:pt x="14" y="1"/>
                </a:cubicBezTo>
                <a:cubicBezTo>
                  <a:pt x="14" y="1"/>
                  <a:pt x="14"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99" name="Oval 84"/>
          <p:cNvSpPr>
            <a:spLocks noChangeArrowheads="1"/>
          </p:cNvSpPr>
          <p:nvPr>
            <p:custDataLst>
              <p:tags r:id="rId13"/>
            </p:custDataLst>
          </p:nvPr>
        </p:nvSpPr>
        <p:spPr bwMode="auto">
          <a:xfrm>
            <a:off x="11026415" y="6219052"/>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0" name="Freeform 88"/>
          <p:cNvSpPr/>
          <p:nvPr>
            <p:custDataLst>
              <p:tags r:id="rId14"/>
            </p:custDataLst>
          </p:nvPr>
        </p:nvSpPr>
        <p:spPr bwMode="auto">
          <a:xfrm>
            <a:off x="10016699" y="5878635"/>
            <a:ext cx="203697" cy="223865"/>
          </a:xfrm>
          <a:custGeom>
            <a:avLst/>
            <a:gdLst>
              <a:gd name="T0" fmla="*/ 16 w 29"/>
              <a:gd name="T1" fmla="*/ 0 h 32"/>
              <a:gd name="T2" fmla="*/ 0 w 29"/>
              <a:gd name="T3" fmla="*/ 16 h 32"/>
              <a:gd name="T4" fmla="*/ 16 w 29"/>
              <a:gd name="T5" fmla="*/ 32 h 32"/>
              <a:gd name="T6" fmla="*/ 29 w 29"/>
              <a:gd name="T7" fmla="*/ 26 h 32"/>
              <a:gd name="T8" fmla="*/ 21 w 29"/>
              <a:gd name="T9" fmla="*/ 12 h 32"/>
              <a:gd name="T10" fmla="*/ 24 w 29"/>
              <a:gd name="T11" fmla="*/ 2 h 32"/>
              <a:gd name="T12" fmla="*/ 16 w 2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16" y="0"/>
                </a:moveTo>
                <a:cubicBezTo>
                  <a:pt x="7" y="0"/>
                  <a:pt x="0" y="7"/>
                  <a:pt x="0" y="16"/>
                </a:cubicBezTo>
                <a:cubicBezTo>
                  <a:pt x="0" y="25"/>
                  <a:pt x="7" y="32"/>
                  <a:pt x="16" y="32"/>
                </a:cubicBezTo>
                <a:cubicBezTo>
                  <a:pt x="21" y="32"/>
                  <a:pt x="26" y="29"/>
                  <a:pt x="29" y="26"/>
                </a:cubicBezTo>
                <a:cubicBezTo>
                  <a:pt x="24" y="23"/>
                  <a:pt x="21" y="18"/>
                  <a:pt x="21" y="12"/>
                </a:cubicBezTo>
                <a:cubicBezTo>
                  <a:pt x="21" y="8"/>
                  <a:pt x="22" y="5"/>
                  <a:pt x="24" y="2"/>
                </a:cubicBezTo>
                <a:cubicBezTo>
                  <a:pt x="22" y="1"/>
                  <a:pt x="19"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1" name="Oval 89"/>
          <p:cNvSpPr>
            <a:spLocks noChangeArrowheads="1"/>
          </p:cNvSpPr>
          <p:nvPr>
            <p:custDataLst>
              <p:tags r:id="rId15"/>
            </p:custDataLst>
          </p:nvPr>
        </p:nvSpPr>
        <p:spPr bwMode="auto">
          <a:xfrm>
            <a:off x="9689745" y="5684384"/>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2" name="Oval 90"/>
          <p:cNvSpPr>
            <a:spLocks noChangeArrowheads="1"/>
          </p:cNvSpPr>
          <p:nvPr>
            <p:custDataLst>
              <p:tags r:id="rId16"/>
            </p:custDataLst>
          </p:nvPr>
        </p:nvSpPr>
        <p:spPr bwMode="auto">
          <a:xfrm>
            <a:off x="9716671" y="6024803"/>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3" name="Oval 92"/>
          <p:cNvSpPr>
            <a:spLocks noChangeArrowheads="1"/>
          </p:cNvSpPr>
          <p:nvPr>
            <p:custDataLst>
              <p:tags r:id="rId17"/>
            </p:custDataLst>
          </p:nvPr>
        </p:nvSpPr>
        <p:spPr bwMode="auto">
          <a:xfrm>
            <a:off x="11299519" y="6378684"/>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4" name="Freeform 93"/>
          <p:cNvSpPr/>
          <p:nvPr>
            <p:custDataLst>
              <p:tags r:id="rId18"/>
            </p:custDataLst>
          </p:nvPr>
        </p:nvSpPr>
        <p:spPr bwMode="auto">
          <a:xfrm>
            <a:off x="11286055" y="5957488"/>
            <a:ext cx="223865" cy="223865"/>
          </a:xfrm>
          <a:custGeom>
            <a:avLst/>
            <a:gdLst>
              <a:gd name="T0" fmla="*/ 16 w 32"/>
              <a:gd name="T1" fmla="*/ 0 h 32"/>
              <a:gd name="T2" fmla="*/ 0 w 32"/>
              <a:gd name="T3" fmla="*/ 16 h 32"/>
              <a:gd name="T4" fmla="*/ 16 w 32"/>
              <a:gd name="T5" fmla="*/ 32 h 32"/>
              <a:gd name="T6" fmla="*/ 32 w 32"/>
              <a:gd name="T7" fmla="*/ 19 h 32"/>
              <a:gd name="T8" fmla="*/ 19 w 32"/>
              <a:gd name="T9" fmla="*/ 4 h 32"/>
              <a:gd name="T10" fmla="*/ 19 w 32"/>
              <a:gd name="T11" fmla="*/ 0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24" y="32"/>
                  <a:pt x="30" y="27"/>
                  <a:pt x="32" y="19"/>
                </a:cubicBezTo>
                <a:cubicBezTo>
                  <a:pt x="24" y="18"/>
                  <a:pt x="19" y="12"/>
                  <a:pt x="19" y="4"/>
                </a:cubicBezTo>
                <a:cubicBezTo>
                  <a:pt x="19" y="3"/>
                  <a:pt x="19" y="1"/>
                  <a:pt x="19" y="0"/>
                </a:cubicBezTo>
                <a:cubicBezTo>
                  <a:pt x="18" y="0"/>
                  <a:pt x="17"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5" name="Oval 158"/>
          <p:cNvSpPr>
            <a:spLocks noChangeArrowheads="1"/>
          </p:cNvSpPr>
          <p:nvPr>
            <p:custDataLst>
              <p:tags r:id="rId19"/>
            </p:custDataLst>
          </p:nvPr>
        </p:nvSpPr>
        <p:spPr bwMode="auto">
          <a:xfrm>
            <a:off x="10030162" y="6138277"/>
            <a:ext cx="225881" cy="22386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6" name="Oval 160"/>
          <p:cNvSpPr>
            <a:spLocks noChangeArrowheads="1"/>
          </p:cNvSpPr>
          <p:nvPr>
            <p:custDataLst>
              <p:tags r:id="rId20"/>
            </p:custDataLst>
          </p:nvPr>
        </p:nvSpPr>
        <p:spPr bwMode="auto">
          <a:xfrm>
            <a:off x="10373191" y="6100771"/>
            <a:ext cx="225881" cy="21781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7" name="Freeform 162"/>
          <p:cNvSpPr/>
          <p:nvPr>
            <p:custDataLst>
              <p:tags r:id="rId21"/>
            </p:custDataLst>
          </p:nvPr>
        </p:nvSpPr>
        <p:spPr bwMode="auto">
          <a:xfrm>
            <a:off x="10278264" y="5576681"/>
            <a:ext cx="223865" cy="223865"/>
          </a:xfrm>
          <a:custGeom>
            <a:avLst/>
            <a:gdLst>
              <a:gd name="T0" fmla="*/ 14 w 32"/>
              <a:gd name="T1" fmla="*/ 0 h 32"/>
              <a:gd name="T2" fmla="*/ 0 w 32"/>
              <a:gd name="T3" fmla="*/ 16 h 32"/>
              <a:gd name="T4" fmla="*/ 16 w 32"/>
              <a:gd name="T5" fmla="*/ 32 h 32"/>
              <a:gd name="T6" fmla="*/ 32 w 32"/>
              <a:gd name="T7" fmla="*/ 16 h 32"/>
              <a:gd name="T8" fmla="*/ 32 w 32"/>
              <a:gd name="T9" fmla="*/ 15 h 32"/>
              <a:gd name="T10" fmla="*/ 30 w 32"/>
              <a:gd name="T11" fmla="*/ 15 h 32"/>
              <a:gd name="T12" fmla="*/ 14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4" y="0"/>
                </a:moveTo>
                <a:cubicBezTo>
                  <a:pt x="6" y="1"/>
                  <a:pt x="0" y="8"/>
                  <a:pt x="0" y="16"/>
                </a:cubicBezTo>
                <a:cubicBezTo>
                  <a:pt x="0" y="25"/>
                  <a:pt x="7" y="32"/>
                  <a:pt x="16" y="32"/>
                </a:cubicBezTo>
                <a:cubicBezTo>
                  <a:pt x="25" y="32"/>
                  <a:pt x="32" y="25"/>
                  <a:pt x="32" y="16"/>
                </a:cubicBezTo>
                <a:cubicBezTo>
                  <a:pt x="32" y="16"/>
                  <a:pt x="32" y="15"/>
                  <a:pt x="32" y="15"/>
                </a:cubicBezTo>
                <a:cubicBezTo>
                  <a:pt x="31" y="15"/>
                  <a:pt x="31" y="15"/>
                  <a:pt x="30" y="15"/>
                </a:cubicBezTo>
                <a:cubicBezTo>
                  <a:pt x="22" y="15"/>
                  <a:pt x="15" y="9"/>
                  <a:pt x="14"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8" name="Oval 163"/>
          <p:cNvSpPr>
            <a:spLocks noChangeArrowheads="1"/>
          </p:cNvSpPr>
          <p:nvPr>
            <p:custDataLst>
              <p:tags r:id="rId22"/>
            </p:custDataLst>
          </p:nvPr>
        </p:nvSpPr>
        <p:spPr bwMode="auto">
          <a:xfrm>
            <a:off x="10632145" y="5738236"/>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09" name="Freeform 170"/>
          <p:cNvSpPr/>
          <p:nvPr>
            <p:custDataLst>
              <p:tags r:id="rId23"/>
            </p:custDataLst>
          </p:nvPr>
        </p:nvSpPr>
        <p:spPr bwMode="auto">
          <a:xfrm>
            <a:off x="10178254" y="5851711"/>
            <a:ext cx="195629" cy="223864"/>
          </a:xfrm>
          <a:custGeom>
            <a:avLst/>
            <a:gdLst>
              <a:gd name="T0" fmla="*/ 12 w 28"/>
              <a:gd name="T1" fmla="*/ 0 h 32"/>
              <a:gd name="T2" fmla="*/ 0 w 28"/>
              <a:gd name="T3" fmla="*/ 6 h 32"/>
              <a:gd name="T4" fmla="*/ 8 w 28"/>
              <a:gd name="T5" fmla="*/ 20 h 32"/>
              <a:gd name="T6" fmla="*/ 5 w 28"/>
              <a:gd name="T7" fmla="*/ 30 h 32"/>
              <a:gd name="T8" fmla="*/ 12 w 28"/>
              <a:gd name="T9" fmla="*/ 32 h 32"/>
              <a:gd name="T10" fmla="*/ 28 w 28"/>
              <a:gd name="T11" fmla="*/ 16 h 32"/>
              <a:gd name="T12" fmla="*/ 12 w 2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8" h="32">
                <a:moveTo>
                  <a:pt x="12" y="0"/>
                </a:moveTo>
                <a:cubicBezTo>
                  <a:pt x="7" y="0"/>
                  <a:pt x="3" y="2"/>
                  <a:pt x="0" y="6"/>
                </a:cubicBezTo>
                <a:cubicBezTo>
                  <a:pt x="5" y="9"/>
                  <a:pt x="8" y="14"/>
                  <a:pt x="8" y="20"/>
                </a:cubicBezTo>
                <a:cubicBezTo>
                  <a:pt x="8" y="23"/>
                  <a:pt x="7" y="27"/>
                  <a:pt x="5" y="30"/>
                </a:cubicBezTo>
                <a:cubicBezTo>
                  <a:pt x="7" y="31"/>
                  <a:pt x="10" y="32"/>
                  <a:pt x="12" y="32"/>
                </a:cubicBezTo>
                <a:cubicBezTo>
                  <a:pt x="21" y="32"/>
                  <a:pt x="28" y="24"/>
                  <a:pt x="28" y="16"/>
                </a:cubicBezTo>
                <a:cubicBezTo>
                  <a:pt x="28" y="7"/>
                  <a:pt x="21" y="0"/>
                  <a:pt x="12"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10" name="Freeform 171"/>
          <p:cNvSpPr/>
          <p:nvPr>
            <p:custDataLst>
              <p:tags r:id="rId24"/>
            </p:custDataLst>
          </p:nvPr>
        </p:nvSpPr>
        <p:spPr bwMode="auto">
          <a:xfrm>
            <a:off x="10157099" y="5894715"/>
            <a:ext cx="78656" cy="167396"/>
          </a:xfrm>
          <a:custGeom>
            <a:avLst/>
            <a:gdLst>
              <a:gd name="T0" fmla="*/ 3 w 11"/>
              <a:gd name="T1" fmla="*/ 0 h 24"/>
              <a:gd name="T2" fmla="*/ 0 w 11"/>
              <a:gd name="T3" fmla="*/ 10 h 24"/>
              <a:gd name="T4" fmla="*/ 8 w 11"/>
              <a:gd name="T5" fmla="*/ 24 h 24"/>
              <a:gd name="T6" fmla="*/ 11 w 11"/>
              <a:gd name="T7" fmla="*/ 14 h 24"/>
              <a:gd name="T8" fmla="*/ 3 w 11"/>
              <a:gd name="T9" fmla="*/ 0 h 24"/>
            </a:gdLst>
            <a:ahLst/>
            <a:cxnLst>
              <a:cxn ang="0">
                <a:pos x="T0" y="T1"/>
              </a:cxn>
              <a:cxn ang="0">
                <a:pos x="T2" y="T3"/>
              </a:cxn>
              <a:cxn ang="0">
                <a:pos x="T4" y="T5"/>
              </a:cxn>
              <a:cxn ang="0">
                <a:pos x="T6" y="T7"/>
              </a:cxn>
              <a:cxn ang="0">
                <a:pos x="T8" y="T9"/>
              </a:cxn>
            </a:cxnLst>
            <a:rect l="0" t="0" r="r" b="b"/>
            <a:pathLst>
              <a:path w="11" h="24">
                <a:moveTo>
                  <a:pt x="3" y="0"/>
                </a:moveTo>
                <a:cubicBezTo>
                  <a:pt x="1" y="3"/>
                  <a:pt x="0" y="6"/>
                  <a:pt x="0" y="10"/>
                </a:cubicBezTo>
                <a:cubicBezTo>
                  <a:pt x="0" y="16"/>
                  <a:pt x="3" y="21"/>
                  <a:pt x="8" y="24"/>
                </a:cubicBezTo>
                <a:cubicBezTo>
                  <a:pt x="10" y="21"/>
                  <a:pt x="11" y="17"/>
                  <a:pt x="11" y="14"/>
                </a:cubicBezTo>
                <a:cubicBezTo>
                  <a:pt x="11" y="8"/>
                  <a:pt x="8" y="3"/>
                  <a:pt x="3"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111" name="Oval 172"/>
          <p:cNvSpPr>
            <a:spLocks noChangeArrowheads="1"/>
          </p:cNvSpPr>
          <p:nvPr>
            <p:custDataLst>
              <p:tags r:id="rId25"/>
            </p:custDataLst>
          </p:nvPr>
        </p:nvSpPr>
        <p:spPr bwMode="auto">
          <a:xfrm>
            <a:off x="10726386" y="6232516"/>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12" name="Oval 174"/>
          <p:cNvSpPr>
            <a:spLocks noChangeArrowheads="1"/>
          </p:cNvSpPr>
          <p:nvPr>
            <p:custDataLst>
              <p:tags r:id="rId26"/>
            </p:custDataLst>
          </p:nvPr>
        </p:nvSpPr>
        <p:spPr bwMode="auto">
          <a:xfrm>
            <a:off x="10999489" y="6532545"/>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13" name="Freeform 178"/>
          <p:cNvSpPr/>
          <p:nvPr>
            <p:custDataLst>
              <p:tags r:id="rId27"/>
            </p:custDataLst>
          </p:nvPr>
        </p:nvSpPr>
        <p:spPr bwMode="auto">
          <a:xfrm>
            <a:off x="11412991" y="5878635"/>
            <a:ext cx="217814" cy="223865"/>
          </a:xfrm>
          <a:custGeom>
            <a:avLst/>
            <a:gdLst>
              <a:gd name="T0" fmla="*/ 15 w 31"/>
              <a:gd name="T1" fmla="*/ 0 h 32"/>
              <a:gd name="T2" fmla="*/ 0 w 31"/>
              <a:gd name="T3" fmla="*/ 12 h 32"/>
              <a:gd name="T4" fmla="*/ 13 w 31"/>
              <a:gd name="T5" fmla="*/ 28 h 32"/>
              <a:gd name="T6" fmla="*/ 13 w 31"/>
              <a:gd name="T7" fmla="*/ 31 h 32"/>
              <a:gd name="T8" fmla="*/ 15 w 31"/>
              <a:gd name="T9" fmla="*/ 32 h 32"/>
              <a:gd name="T10" fmla="*/ 31 w 31"/>
              <a:gd name="T11" fmla="*/ 16 h 32"/>
              <a:gd name="T12" fmla="*/ 15 w 3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5" y="0"/>
                </a:moveTo>
                <a:cubicBezTo>
                  <a:pt x="8" y="0"/>
                  <a:pt x="1" y="5"/>
                  <a:pt x="0" y="12"/>
                </a:cubicBezTo>
                <a:cubicBezTo>
                  <a:pt x="7" y="14"/>
                  <a:pt x="13" y="20"/>
                  <a:pt x="13" y="28"/>
                </a:cubicBezTo>
                <a:cubicBezTo>
                  <a:pt x="13" y="29"/>
                  <a:pt x="13" y="30"/>
                  <a:pt x="13" y="31"/>
                </a:cubicBezTo>
                <a:cubicBezTo>
                  <a:pt x="14" y="32"/>
                  <a:pt x="14" y="32"/>
                  <a:pt x="15" y="32"/>
                </a:cubicBezTo>
                <a:cubicBezTo>
                  <a:pt x="24" y="32"/>
                  <a:pt x="31" y="25"/>
                  <a:pt x="31" y="16"/>
                </a:cubicBezTo>
                <a:cubicBezTo>
                  <a:pt x="31" y="7"/>
                  <a:pt x="24" y="0"/>
                  <a:pt x="15"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14" name="Freeform 179"/>
          <p:cNvSpPr/>
          <p:nvPr>
            <p:custDataLst>
              <p:tags r:id="rId28"/>
            </p:custDataLst>
          </p:nvPr>
        </p:nvSpPr>
        <p:spPr bwMode="auto">
          <a:xfrm>
            <a:off x="11412990" y="5961697"/>
            <a:ext cx="90757" cy="133109"/>
          </a:xfrm>
          <a:custGeom>
            <a:avLst/>
            <a:gdLst>
              <a:gd name="T0" fmla="*/ 0 w 13"/>
              <a:gd name="T1" fmla="*/ 0 h 19"/>
              <a:gd name="T2" fmla="*/ 0 w 13"/>
              <a:gd name="T3" fmla="*/ 4 h 19"/>
              <a:gd name="T4" fmla="*/ 13 w 13"/>
              <a:gd name="T5" fmla="*/ 19 h 19"/>
              <a:gd name="T6" fmla="*/ 13 w 13"/>
              <a:gd name="T7" fmla="*/ 16 h 19"/>
              <a:gd name="T8" fmla="*/ 0 w 13"/>
              <a:gd name="T9" fmla="*/ 0 h 19"/>
            </a:gdLst>
            <a:ahLst/>
            <a:cxnLst>
              <a:cxn ang="0">
                <a:pos x="T0" y="T1"/>
              </a:cxn>
              <a:cxn ang="0">
                <a:pos x="T2" y="T3"/>
              </a:cxn>
              <a:cxn ang="0">
                <a:pos x="T4" y="T5"/>
              </a:cxn>
              <a:cxn ang="0">
                <a:pos x="T6" y="T7"/>
              </a:cxn>
              <a:cxn ang="0">
                <a:pos x="T8" y="T9"/>
              </a:cxn>
            </a:cxnLst>
            <a:rect l="0" t="0" r="r" b="b"/>
            <a:pathLst>
              <a:path w="13" h="19">
                <a:moveTo>
                  <a:pt x="0" y="0"/>
                </a:moveTo>
                <a:cubicBezTo>
                  <a:pt x="0" y="1"/>
                  <a:pt x="0" y="3"/>
                  <a:pt x="0" y="4"/>
                </a:cubicBezTo>
                <a:cubicBezTo>
                  <a:pt x="0" y="12"/>
                  <a:pt x="5" y="18"/>
                  <a:pt x="13" y="19"/>
                </a:cubicBezTo>
                <a:cubicBezTo>
                  <a:pt x="13" y="18"/>
                  <a:pt x="13" y="17"/>
                  <a:pt x="13" y="16"/>
                </a:cubicBezTo>
                <a:cubicBezTo>
                  <a:pt x="13" y="8"/>
                  <a:pt x="7" y="2"/>
                  <a:pt x="0"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115" name="Oval 180"/>
          <p:cNvSpPr>
            <a:spLocks noChangeArrowheads="1"/>
          </p:cNvSpPr>
          <p:nvPr>
            <p:custDataLst>
              <p:tags r:id="rId29"/>
            </p:custDataLst>
          </p:nvPr>
        </p:nvSpPr>
        <p:spPr bwMode="auto">
          <a:xfrm>
            <a:off x="9195466" y="6398198"/>
            <a:ext cx="223865" cy="21781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116" name="Freeform 182"/>
          <p:cNvSpPr/>
          <p:nvPr>
            <p:custDataLst>
              <p:tags r:id="rId30"/>
            </p:custDataLst>
          </p:nvPr>
        </p:nvSpPr>
        <p:spPr bwMode="auto">
          <a:xfrm>
            <a:off x="10372504" y="5582199"/>
            <a:ext cx="125041" cy="104874"/>
          </a:xfrm>
          <a:custGeom>
            <a:avLst/>
            <a:gdLst>
              <a:gd name="T0" fmla="*/ 2 w 18"/>
              <a:gd name="T1" fmla="*/ 0 h 15"/>
              <a:gd name="T2" fmla="*/ 0 w 18"/>
              <a:gd name="T3" fmla="*/ 0 h 15"/>
              <a:gd name="T4" fmla="*/ 16 w 18"/>
              <a:gd name="T5" fmla="*/ 15 h 15"/>
              <a:gd name="T6" fmla="*/ 18 w 18"/>
              <a:gd name="T7" fmla="*/ 15 h 15"/>
              <a:gd name="T8" fmla="*/ 2 w 18"/>
              <a:gd name="T9" fmla="*/ 0 h 15"/>
            </a:gdLst>
            <a:ahLst/>
            <a:cxnLst>
              <a:cxn ang="0">
                <a:pos x="T0" y="T1"/>
              </a:cxn>
              <a:cxn ang="0">
                <a:pos x="T2" y="T3"/>
              </a:cxn>
              <a:cxn ang="0">
                <a:pos x="T4" y="T5"/>
              </a:cxn>
              <a:cxn ang="0">
                <a:pos x="T6" y="T7"/>
              </a:cxn>
              <a:cxn ang="0">
                <a:pos x="T8" y="T9"/>
              </a:cxn>
            </a:cxnLst>
            <a:rect l="0" t="0" r="r" b="b"/>
            <a:pathLst>
              <a:path w="18" h="15">
                <a:moveTo>
                  <a:pt x="2" y="0"/>
                </a:moveTo>
                <a:cubicBezTo>
                  <a:pt x="1" y="0"/>
                  <a:pt x="1" y="0"/>
                  <a:pt x="0" y="0"/>
                </a:cubicBezTo>
                <a:cubicBezTo>
                  <a:pt x="1" y="9"/>
                  <a:pt x="8" y="15"/>
                  <a:pt x="16" y="15"/>
                </a:cubicBezTo>
                <a:cubicBezTo>
                  <a:pt x="17" y="15"/>
                  <a:pt x="17" y="15"/>
                  <a:pt x="18" y="15"/>
                </a:cubicBezTo>
                <a:cubicBezTo>
                  <a:pt x="17" y="7"/>
                  <a:pt x="10" y="0"/>
                  <a:pt x="2"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117" name="Oval 180"/>
          <p:cNvSpPr>
            <a:spLocks noChangeArrowheads="1"/>
          </p:cNvSpPr>
          <p:nvPr>
            <p:custDataLst>
              <p:tags r:id="rId31"/>
            </p:custDataLst>
          </p:nvPr>
        </p:nvSpPr>
        <p:spPr bwMode="auto">
          <a:xfrm>
            <a:off x="8202920" y="6386735"/>
            <a:ext cx="223865" cy="21781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Tree>
    <p:custDataLst>
      <p:tags r:id="rId3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strVal val="(6*min(max(#ppt_w*#ppt_h,.3),1)-7.4)/-.7*#ppt_w"/>
                                          </p:val>
                                        </p:tav>
                                        <p:tav tm="100000">
                                          <p:val>
                                            <p:strVal val="#ppt_w"/>
                                          </p:val>
                                        </p:tav>
                                      </p:tavLst>
                                    </p:anim>
                                    <p:anim calcmode="lin" valueType="num">
                                      <p:cBhvr>
                                        <p:cTn id="8" dur="500" fill="hold"/>
                                        <p:tgtEl>
                                          <p:spTgt spid="92"/>
                                        </p:tgtEl>
                                        <p:attrNameLst>
                                          <p:attrName>ppt_h</p:attrName>
                                        </p:attrNameLst>
                                      </p:cBhvr>
                                      <p:tavLst>
                                        <p:tav tm="0">
                                          <p:val>
                                            <p:strVal val="(6*min(max(#ppt_w*#ppt_h,.3),1)-7.4)/-.7*#ppt_h"/>
                                          </p:val>
                                        </p:tav>
                                        <p:tav tm="100000">
                                          <p:val>
                                            <p:strVal val="#ppt_h"/>
                                          </p:val>
                                        </p:tav>
                                      </p:tavLst>
                                    </p:anim>
                                    <p:anim calcmode="lin" valueType="num">
                                      <p:cBhvr>
                                        <p:cTn id="9" dur="500" fill="hold"/>
                                        <p:tgtEl>
                                          <p:spTgt spid="92"/>
                                        </p:tgtEl>
                                        <p:attrNameLst>
                                          <p:attrName>ppt_x</p:attrName>
                                        </p:attrNameLst>
                                      </p:cBhvr>
                                      <p:tavLst>
                                        <p:tav tm="0">
                                          <p:val>
                                            <p:fltVal val="0.5"/>
                                          </p:val>
                                        </p:tav>
                                        <p:tav tm="100000">
                                          <p:val>
                                            <p:strVal val="#ppt_x"/>
                                          </p:val>
                                        </p:tav>
                                      </p:tavLst>
                                    </p:anim>
                                    <p:anim calcmode="lin" valueType="num">
                                      <p:cBhvr>
                                        <p:cTn id="10" dur="500" fill="hold"/>
                                        <p:tgtEl>
                                          <p:spTgt spid="9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p:cTn id="13" dur="500" fill="hold"/>
                                        <p:tgtEl>
                                          <p:spTgt spid="93"/>
                                        </p:tgtEl>
                                        <p:attrNameLst>
                                          <p:attrName>ppt_w</p:attrName>
                                        </p:attrNameLst>
                                      </p:cBhvr>
                                      <p:tavLst>
                                        <p:tav tm="0">
                                          <p:val>
                                            <p:strVal val="(6*min(max(#ppt_w*#ppt_h,.3),1)-7.4)/-.7*#ppt_w"/>
                                          </p:val>
                                        </p:tav>
                                        <p:tav tm="100000">
                                          <p:val>
                                            <p:strVal val="#ppt_w"/>
                                          </p:val>
                                        </p:tav>
                                      </p:tavLst>
                                    </p:anim>
                                    <p:anim calcmode="lin" valueType="num">
                                      <p:cBhvr>
                                        <p:cTn id="14" dur="500" fill="hold"/>
                                        <p:tgtEl>
                                          <p:spTgt spid="93"/>
                                        </p:tgtEl>
                                        <p:attrNameLst>
                                          <p:attrName>ppt_h</p:attrName>
                                        </p:attrNameLst>
                                      </p:cBhvr>
                                      <p:tavLst>
                                        <p:tav tm="0">
                                          <p:val>
                                            <p:strVal val="(6*min(max(#ppt_w*#ppt_h,.3),1)-7.4)/-.7*#ppt_h"/>
                                          </p:val>
                                        </p:tav>
                                        <p:tav tm="100000">
                                          <p:val>
                                            <p:strVal val="#ppt_h"/>
                                          </p:val>
                                        </p:tav>
                                      </p:tavLst>
                                    </p:anim>
                                    <p:anim calcmode="lin" valueType="num">
                                      <p:cBhvr>
                                        <p:cTn id="15" dur="500" fill="hold"/>
                                        <p:tgtEl>
                                          <p:spTgt spid="93"/>
                                        </p:tgtEl>
                                        <p:attrNameLst>
                                          <p:attrName>ppt_x</p:attrName>
                                        </p:attrNameLst>
                                      </p:cBhvr>
                                      <p:tavLst>
                                        <p:tav tm="0">
                                          <p:val>
                                            <p:fltVal val="0.5"/>
                                          </p:val>
                                        </p:tav>
                                        <p:tav tm="100000">
                                          <p:val>
                                            <p:strVal val="#ppt_x"/>
                                          </p:val>
                                        </p:tav>
                                      </p:tavLst>
                                    </p:anim>
                                    <p:anim calcmode="lin" valueType="num">
                                      <p:cBhvr>
                                        <p:cTn id="16" dur="500" fill="hold"/>
                                        <p:tgtEl>
                                          <p:spTgt spid="9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strVal val="(6*min(max(#ppt_w*#ppt_h,.3),1)-7.4)/-.7*#ppt_w"/>
                                          </p:val>
                                        </p:tav>
                                        <p:tav tm="100000">
                                          <p:val>
                                            <p:strVal val="#ppt_w"/>
                                          </p:val>
                                        </p:tav>
                                      </p:tavLst>
                                    </p:anim>
                                    <p:anim calcmode="lin" valueType="num">
                                      <p:cBhvr>
                                        <p:cTn id="20" dur="500" fill="hold"/>
                                        <p:tgtEl>
                                          <p:spTgt spid="94"/>
                                        </p:tgtEl>
                                        <p:attrNameLst>
                                          <p:attrName>ppt_h</p:attrName>
                                        </p:attrNameLst>
                                      </p:cBhvr>
                                      <p:tavLst>
                                        <p:tav tm="0">
                                          <p:val>
                                            <p:strVal val="(6*min(max(#ppt_w*#ppt_h,.3),1)-7.4)/-.7*#ppt_h"/>
                                          </p:val>
                                        </p:tav>
                                        <p:tav tm="100000">
                                          <p:val>
                                            <p:strVal val="#ppt_h"/>
                                          </p:val>
                                        </p:tav>
                                      </p:tavLst>
                                    </p:anim>
                                    <p:anim calcmode="lin" valueType="num">
                                      <p:cBhvr>
                                        <p:cTn id="21" dur="500" fill="hold"/>
                                        <p:tgtEl>
                                          <p:spTgt spid="94"/>
                                        </p:tgtEl>
                                        <p:attrNameLst>
                                          <p:attrName>ppt_x</p:attrName>
                                        </p:attrNameLst>
                                      </p:cBhvr>
                                      <p:tavLst>
                                        <p:tav tm="0">
                                          <p:val>
                                            <p:fltVal val="0.5"/>
                                          </p:val>
                                        </p:tav>
                                        <p:tav tm="100000">
                                          <p:val>
                                            <p:strVal val="#ppt_x"/>
                                          </p:val>
                                        </p:tav>
                                      </p:tavLst>
                                    </p:anim>
                                    <p:anim calcmode="lin" valueType="num">
                                      <p:cBhvr>
                                        <p:cTn id="22" dur="500" fill="hold"/>
                                        <p:tgtEl>
                                          <p:spTgt spid="94"/>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ppt_w</p:attrName>
                                        </p:attrNameLst>
                                      </p:cBhvr>
                                      <p:tavLst>
                                        <p:tav tm="0">
                                          <p:val>
                                            <p:strVal val="(6*min(max(#ppt_w*#ppt_h,.3),1)-7.4)/-.7*#ppt_w"/>
                                          </p:val>
                                        </p:tav>
                                        <p:tav tm="100000">
                                          <p:val>
                                            <p:strVal val="#ppt_w"/>
                                          </p:val>
                                        </p:tav>
                                      </p:tavLst>
                                    </p:anim>
                                    <p:anim calcmode="lin" valueType="num">
                                      <p:cBhvr>
                                        <p:cTn id="26" dur="500" fill="hold"/>
                                        <p:tgtEl>
                                          <p:spTgt spid="95"/>
                                        </p:tgtEl>
                                        <p:attrNameLst>
                                          <p:attrName>ppt_h</p:attrName>
                                        </p:attrNameLst>
                                      </p:cBhvr>
                                      <p:tavLst>
                                        <p:tav tm="0">
                                          <p:val>
                                            <p:strVal val="(6*min(max(#ppt_w*#ppt_h,.3),1)-7.4)/-.7*#ppt_h"/>
                                          </p:val>
                                        </p:tav>
                                        <p:tav tm="100000">
                                          <p:val>
                                            <p:strVal val="#ppt_h"/>
                                          </p:val>
                                        </p:tav>
                                      </p:tavLst>
                                    </p:anim>
                                    <p:anim calcmode="lin" valueType="num">
                                      <p:cBhvr>
                                        <p:cTn id="27" dur="500" fill="hold"/>
                                        <p:tgtEl>
                                          <p:spTgt spid="95"/>
                                        </p:tgtEl>
                                        <p:attrNameLst>
                                          <p:attrName>ppt_x</p:attrName>
                                        </p:attrNameLst>
                                      </p:cBhvr>
                                      <p:tavLst>
                                        <p:tav tm="0">
                                          <p:val>
                                            <p:fltVal val="0.5"/>
                                          </p:val>
                                        </p:tav>
                                        <p:tav tm="100000">
                                          <p:val>
                                            <p:strVal val="#ppt_x"/>
                                          </p:val>
                                        </p:tav>
                                      </p:tavLst>
                                    </p:anim>
                                    <p:anim calcmode="lin" valueType="num">
                                      <p:cBhvr>
                                        <p:cTn id="28" dur="500" fill="hold"/>
                                        <p:tgtEl>
                                          <p:spTgt spid="95"/>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6*min(max(#ppt_w*#ppt_h,.3),1)-7.4)/-.7*#ppt_w"/>
                                          </p:val>
                                        </p:tav>
                                        <p:tav tm="100000">
                                          <p:val>
                                            <p:strVal val="#ppt_w"/>
                                          </p:val>
                                        </p:tav>
                                      </p:tavLst>
                                    </p:anim>
                                    <p:anim calcmode="lin" valueType="num">
                                      <p:cBhvr>
                                        <p:cTn id="32" dur="500" fill="hold"/>
                                        <p:tgtEl>
                                          <p:spTgt spid="96"/>
                                        </p:tgtEl>
                                        <p:attrNameLst>
                                          <p:attrName>ppt_h</p:attrName>
                                        </p:attrNameLst>
                                      </p:cBhvr>
                                      <p:tavLst>
                                        <p:tav tm="0">
                                          <p:val>
                                            <p:strVal val="(6*min(max(#ppt_w*#ppt_h,.3),1)-7.4)/-.7*#ppt_h"/>
                                          </p:val>
                                        </p:tav>
                                        <p:tav tm="100000">
                                          <p:val>
                                            <p:strVal val="#ppt_h"/>
                                          </p:val>
                                        </p:tav>
                                      </p:tavLst>
                                    </p:anim>
                                    <p:anim calcmode="lin" valueType="num">
                                      <p:cBhvr>
                                        <p:cTn id="33" dur="500" fill="hold"/>
                                        <p:tgtEl>
                                          <p:spTgt spid="96"/>
                                        </p:tgtEl>
                                        <p:attrNameLst>
                                          <p:attrName>ppt_x</p:attrName>
                                        </p:attrNameLst>
                                      </p:cBhvr>
                                      <p:tavLst>
                                        <p:tav tm="0">
                                          <p:val>
                                            <p:fltVal val="0.5"/>
                                          </p:val>
                                        </p:tav>
                                        <p:tav tm="100000">
                                          <p:val>
                                            <p:strVal val="#ppt_x"/>
                                          </p:val>
                                        </p:tav>
                                      </p:tavLst>
                                    </p:anim>
                                    <p:anim calcmode="lin" valueType="num">
                                      <p:cBhvr>
                                        <p:cTn id="34" dur="500" fill="hold"/>
                                        <p:tgtEl>
                                          <p:spTgt spid="96"/>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p:cTn id="37" dur="500" fill="hold"/>
                                        <p:tgtEl>
                                          <p:spTgt spid="97"/>
                                        </p:tgtEl>
                                        <p:attrNameLst>
                                          <p:attrName>ppt_w</p:attrName>
                                        </p:attrNameLst>
                                      </p:cBhvr>
                                      <p:tavLst>
                                        <p:tav tm="0">
                                          <p:val>
                                            <p:strVal val="(6*min(max(#ppt_w*#ppt_h,.3),1)-7.4)/-.7*#ppt_w"/>
                                          </p:val>
                                        </p:tav>
                                        <p:tav tm="100000">
                                          <p:val>
                                            <p:strVal val="#ppt_w"/>
                                          </p:val>
                                        </p:tav>
                                      </p:tavLst>
                                    </p:anim>
                                    <p:anim calcmode="lin" valueType="num">
                                      <p:cBhvr>
                                        <p:cTn id="38" dur="500" fill="hold"/>
                                        <p:tgtEl>
                                          <p:spTgt spid="97"/>
                                        </p:tgtEl>
                                        <p:attrNameLst>
                                          <p:attrName>ppt_h</p:attrName>
                                        </p:attrNameLst>
                                      </p:cBhvr>
                                      <p:tavLst>
                                        <p:tav tm="0">
                                          <p:val>
                                            <p:strVal val="(6*min(max(#ppt_w*#ppt_h,.3),1)-7.4)/-.7*#ppt_h"/>
                                          </p:val>
                                        </p:tav>
                                        <p:tav tm="100000">
                                          <p:val>
                                            <p:strVal val="#ppt_h"/>
                                          </p:val>
                                        </p:tav>
                                      </p:tavLst>
                                    </p:anim>
                                    <p:anim calcmode="lin" valueType="num">
                                      <p:cBhvr>
                                        <p:cTn id="39" dur="500" fill="hold"/>
                                        <p:tgtEl>
                                          <p:spTgt spid="97"/>
                                        </p:tgtEl>
                                        <p:attrNameLst>
                                          <p:attrName>ppt_x</p:attrName>
                                        </p:attrNameLst>
                                      </p:cBhvr>
                                      <p:tavLst>
                                        <p:tav tm="0">
                                          <p:val>
                                            <p:fltVal val="0.5"/>
                                          </p:val>
                                        </p:tav>
                                        <p:tav tm="100000">
                                          <p:val>
                                            <p:strVal val="#ppt_x"/>
                                          </p:val>
                                        </p:tav>
                                      </p:tavLst>
                                    </p:anim>
                                    <p:anim calcmode="lin" valueType="num">
                                      <p:cBhvr>
                                        <p:cTn id="40" dur="500" fill="hold"/>
                                        <p:tgtEl>
                                          <p:spTgt spid="97"/>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p:cTn id="43" dur="500" fill="hold"/>
                                        <p:tgtEl>
                                          <p:spTgt spid="98"/>
                                        </p:tgtEl>
                                        <p:attrNameLst>
                                          <p:attrName>ppt_w</p:attrName>
                                        </p:attrNameLst>
                                      </p:cBhvr>
                                      <p:tavLst>
                                        <p:tav tm="0">
                                          <p:val>
                                            <p:strVal val="(6*min(max(#ppt_w*#ppt_h,.3),1)-7.4)/-.7*#ppt_w"/>
                                          </p:val>
                                        </p:tav>
                                        <p:tav tm="100000">
                                          <p:val>
                                            <p:strVal val="#ppt_w"/>
                                          </p:val>
                                        </p:tav>
                                      </p:tavLst>
                                    </p:anim>
                                    <p:anim calcmode="lin" valueType="num">
                                      <p:cBhvr>
                                        <p:cTn id="44" dur="500" fill="hold"/>
                                        <p:tgtEl>
                                          <p:spTgt spid="98"/>
                                        </p:tgtEl>
                                        <p:attrNameLst>
                                          <p:attrName>ppt_h</p:attrName>
                                        </p:attrNameLst>
                                      </p:cBhvr>
                                      <p:tavLst>
                                        <p:tav tm="0">
                                          <p:val>
                                            <p:strVal val="(6*min(max(#ppt_w*#ppt_h,.3),1)-7.4)/-.7*#ppt_h"/>
                                          </p:val>
                                        </p:tav>
                                        <p:tav tm="100000">
                                          <p:val>
                                            <p:strVal val="#ppt_h"/>
                                          </p:val>
                                        </p:tav>
                                      </p:tavLst>
                                    </p:anim>
                                    <p:anim calcmode="lin" valueType="num">
                                      <p:cBhvr>
                                        <p:cTn id="45" dur="500" fill="hold"/>
                                        <p:tgtEl>
                                          <p:spTgt spid="98"/>
                                        </p:tgtEl>
                                        <p:attrNameLst>
                                          <p:attrName>ppt_x</p:attrName>
                                        </p:attrNameLst>
                                      </p:cBhvr>
                                      <p:tavLst>
                                        <p:tav tm="0">
                                          <p:val>
                                            <p:fltVal val="0.5"/>
                                          </p:val>
                                        </p:tav>
                                        <p:tav tm="100000">
                                          <p:val>
                                            <p:strVal val="#ppt_x"/>
                                          </p:val>
                                        </p:tav>
                                      </p:tavLst>
                                    </p:anim>
                                    <p:anim calcmode="lin" valueType="num">
                                      <p:cBhvr>
                                        <p:cTn id="46" dur="500" fill="hold"/>
                                        <p:tgtEl>
                                          <p:spTgt spid="98"/>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 calcmode="lin" valueType="num">
                                      <p:cBhvr>
                                        <p:cTn id="49" dur="500" fill="hold"/>
                                        <p:tgtEl>
                                          <p:spTgt spid="9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9"/>
                                        </p:tgtEl>
                                        <p:attrNameLst>
                                          <p:attrName>ppt_x</p:attrName>
                                        </p:attrNameLst>
                                      </p:cBhvr>
                                      <p:tavLst>
                                        <p:tav tm="0">
                                          <p:val>
                                            <p:fltVal val="0.5"/>
                                          </p:val>
                                        </p:tav>
                                        <p:tav tm="100000">
                                          <p:val>
                                            <p:strVal val="#ppt_x"/>
                                          </p:val>
                                        </p:tav>
                                      </p:tavLst>
                                    </p:anim>
                                    <p:anim calcmode="lin" valueType="num">
                                      <p:cBhvr>
                                        <p:cTn id="52" dur="500" fill="hold"/>
                                        <p:tgtEl>
                                          <p:spTgt spid="99"/>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strVal val="(6*min(max(#ppt_w*#ppt_h,.3),1)-7.4)/-.7*#ppt_w"/>
                                          </p:val>
                                        </p:tav>
                                        <p:tav tm="100000">
                                          <p:val>
                                            <p:strVal val="#ppt_w"/>
                                          </p:val>
                                        </p:tav>
                                      </p:tavLst>
                                    </p:anim>
                                    <p:anim calcmode="lin" valueType="num">
                                      <p:cBhvr>
                                        <p:cTn id="56" dur="500" fill="hold"/>
                                        <p:tgtEl>
                                          <p:spTgt spid="100"/>
                                        </p:tgtEl>
                                        <p:attrNameLst>
                                          <p:attrName>ppt_h</p:attrName>
                                        </p:attrNameLst>
                                      </p:cBhvr>
                                      <p:tavLst>
                                        <p:tav tm="0">
                                          <p:val>
                                            <p:strVal val="(6*min(max(#ppt_w*#ppt_h,.3),1)-7.4)/-.7*#ppt_h"/>
                                          </p:val>
                                        </p:tav>
                                        <p:tav tm="100000">
                                          <p:val>
                                            <p:strVal val="#ppt_h"/>
                                          </p:val>
                                        </p:tav>
                                      </p:tavLst>
                                    </p:anim>
                                    <p:anim calcmode="lin" valueType="num">
                                      <p:cBhvr>
                                        <p:cTn id="57" dur="500" fill="hold"/>
                                        <p:tgtEl>
                                          <p:spTgt spid="100"/>
                                        </p:tgtEl>
                                        <p:attrNameLst>
                                          <p:attrName>ppt_x</p:attrName>
                                        </p:attrNameLst>
                                      </p:cBhvr>
                                      <p:tavLst>
                                        <p:tav tm="0">
                                          <p:val>
                                            <p:fltVal val="0.5"/>
                                          </p:val>
                                        </p:tav>
                                        <p:tav tm="100000">
                                          <p:val>
                                            <p:strVal val="#ppt_x"/>
                                          </p:val>
                                        </p:tav>
                                      </p:tavLst>
                                    </p:anim>
                                    <p:anim calcmode="lin" valueType="num">
                                      <p:cBhvr>
                                        <p:cTn id="58" dur="500" fill="hold"/>
                                        <p:tgtEl>
                                          <p:spTgt spid="100"/>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 calcmode="lin" valueType="num">
                                      <p:cBhvr>
                                        <p:cTn id="61" dur="500" fill="hold"/>
                                        <p:tgtEl>
                                          <p:spTgt spid="101"/>
                                        </p:tgtEl>
                                        <p:attrNameLst>
                                          <p:attrName>ppt_w</p:attrName>
                                        </p:attrNameLst>
                                      </p:cBhvr>
                                      <p:tavLst>
                                        <p:tav tm="0">
                                          <p:val>
                                            <p:strVal val="(6*min(max(#ppt_w*#ppt_h,.3),1)-7.4)/-.7*#ppt_w"/>
                                          </p:val>
                                        </p:tav>
                                        <p:tav tm="100000">
                                          <p:val>
                                            <p:strVal val="#ppt_w"/>
                                          </p:val>
                                        </p:tav>
                                      </p:tavLst>
                                    </p:anim>
                                    <p:anim calcmode="lin" valueType="num">
                                      <p:cBhvr>
                                        <p:cTn id="62" dur="500" fill="hold"/>
                                        <p:tgtEl>
                                          <p:spTgt spid="101"/>
                                        </p:tgtEl>
                                        <p:attrNameLst>
                                          <p:attrName>ppt_h</p:attrName>
                                        </p:attrNameLst>
                                      </p:cBhvr>
                                      <p:tavLst>
                                        <p:tav tm="0">
                                          <p:val>
                                            <p:strVal val="(6*min(max(#ppt_w*#ppt_h,.3),1)-7.4)/-.7*#ppt_h"/>
                                          </p:val>
                                        </p:tav>
                                        <p:tav tm="100000">
                                          <p:val>
                                            <p:strVal val="#ppt_h"/>
                                          </p:val>
                                        </p:tav>
                                      </p:tavLst>
                                    </p:anim>
                                    <p:anim calcmode="lin" valueType="num">
                                      <p:cBhvr>
                                        <p:cTn id="63" dur="500" fill="hold"/>
                                        <p:tgtEl>
                                          <p:spTgt spid="101"/>
                                        </p:tgtEl>
                                        <p:attrNameLst>
                                          <p:attrName>ppt_x</p:attrName>
                                        </p:attrNameLst>
                                      </p:cBhvr>
                                      <p:tavLst>
                                        <p:tav tm="0">
                                          <p:val>
                                            <p:fltVal val="0.5"/>
                                          </p:val>
                                        </p:tav>
                                        <p:tav tm="100000">
                                          <p:val>
                                            <p:strVal val="#ppt_x"/>
                                          </p:val>
                                        </p:tav>
                                      </p:tavLst>
                                    </p:anim>
                                    <p:anim calcmode="lin" valueType="num">
                                      <p:cBhvr>
                                        <p:cTn id="64" dur="500" fill="hold"/>
                                        <p:tgtEl>
                                          <p:spTgt spid="101"/>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p:cTn id="67" dur="500" fill="hold"/>
                                        <p:tgtEl>
                                          <p:spTgt spid="102"/>
                                        </p:tgtEl>
                                        <p:attrNameLst>
                                          <p:attrName>ppt_w</p:attrName>
                                        </p:attrNameLst>
                                      </p:cBhvr>
                                      <p:tavLst>
                                        <p:tav tm="0">
                                          <p:val>
                                            <p:strVal val="(6*min(max(#ppt_w*#ppt_h,.3),1)-7.4)/-.7*#ppt_w"/>
                                          </p:val>
                                        </p:tav>
                                        <p:tav tm="100000">
                                          <p:val>
                                            <p:strVal val="#ppt_w"/>
                                          </p:val>
                                        </p:tav>
                                      </p:tavLst>
                                    </p:anim>
                                    <p:anim calcmode="lin" valueType="num">
                                      <p:cBhvr>
                                        <p:cTn id="68" dur="500" fill="hold"/>
                                        <p:tgtEl>
                                          <p:spTgt spid="102"/>
                                        </p:tgtEl>
                                        <p:attrNameLst>
                                          <p:attrName>ppt_h</p:attrName>
                                        </p:attrNameLst>
                                      </p:cBhvr>
                                      <p:tavLst>
                                        <p:tav tm="0">
                                          <p:val>
                                            <p:strVal val="(6*min(max(#ppt_w*#ppt_h,.3),1)-7.4)/-.7*#ppt_h"/>
                                          </p:val>
                                        </p:tav>
                                        <p:tav tm="100000">
                                          <p:val>
                                            <p:strVal val="#ppt_h"/>
                                          </p:val>
                                        </p:tav>
                                      </p:tavLst>
                                    </p:anim>
                                    <p:anim calcmode="lin" valueType="num">
                                      <p:cBhvr>
                                        <p:cTn id="69" dur="500" fill="hold"/>
                                        <p:tgtEl>
                                          <p:spTgt spid="102"/>
                                        </p:tgtEl>
                                        <p:attrNameLst>
                                          <p:attrName>ppt_x</p:attrName>
                                        </p:attrNameLst>
                                      </p:cBhvr>
                                      <p:tavLst>
                                        <p:tav tm="0">
                                          <p:val>
                                            <p:fltVal val="0.5"/>
                                          </p:val>
                                        </p:tav>
                                        <p:tav tm="100000">
                                          <p:val>
                                            <p:strVal val="#ppt_x"/>
                                          </p:val>
                                        </p:tav>
                                      </p:tavLst>
                                    </p:anim>
                                    <p:anim calcmode="lin" valueType="num">
                                      <p:cBhvr>
                                        <p:cTn id="70" dur="500" fill="hold"/>
                                        <p:tgtEl>
                                          <p:spTgt spid="102"/>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p:cTn id="73" dur="500" fill="hold"/>
                                        <p:tgtEl>
                                          <p:spTgt spid="103"/>
                                        </p:tgtEl>
                                        <p:attrNameLst>
                                          <p:attrName>ppt_w</p:attrName>
                                        </p:attrNameLst>
                                      </p:cBhvr>
                                      <p:tavLst>
                                        <p:tav tm="0">
                                          <p:val>
                                            <p:strVal val="(6*min(max(#ppt_w*#ppt_h,.3),1)-7.4)/-.7*#ppt_w"/>
                                          </p:val>
                                        </p:tav>
                                        <p:tav tm="100000">
                                          <p:val>
                                            <p:strVal val="#ppt_w"/>
                                          </p:val>
                                        </p:tav>
                                      </p:tavLst>
                                    </p:anim>
                                    <p:anim calcmode="lin" valueType="num">
                                      <p:cBhvr>
                                        <p:cTn id="74" dur="500" fill="hold"/>
                                        <p:tgtEl>
                                          <p:spTgt spid="103"/>
                                        </p:tgtEl>
                                        <p:attrNameLst>
                                          <p:attrName>ppt_h</p:attrName>
                                        </p:attrNameLst>
                                      </p:cBhvr>
                                      <p:tavLst>
                                        <p:tav tm="0">
                                          <p:val>
                                            <p:strVal val="(6*min(max(#ppt_w*#ppt_h,.3),1)-7.4)/-.7*#ppt_h"/>
                                          </p:val>
                                        </p:tav>
                                        <p:tav tm="100000">
                                          <p:val>
                                            <p:strVal val="#ppt_h"/>
                                          </p:val>
                                        </p:tav>
                                      </p:tavLst>
                                    </p:anim>
                                    <p:anim calcmode="lin" valueType="num">
                                      <p:cBhvr>
                                        <p:cTn id="75" dur="500" fill="hold"/>
                                        <p:tgtEl>
                                          <p:spTgt spid="103"/>
                                        </p:tgtEl>
                                        <p:attrNameLst>
                                          <p:attrName>ppt_x</p:attrName>
                                        </p:attrNameLst>
                                      </p:cBhvr>
                                      <p:tavLst>
                                        <p:tav tm="0">
                                          <p:val>
                                            <p:fltVal val="0.5"/>
                                          </p:val>
                                        </p:tav>
                                        <p:tav tm="100000">
                                          <p:val>
                                            <p:strVal val="#ppt_x"/>
                                          </p:val>
                                        </p:tav>
                                      </p:tavLst>
                                    </p:anim>
                                    <p:anim calcmode="lin" valueType="num">
                                      <p:cBhvr>
                                        <p:cTn id="76" dur="500" fill="hold"/>
                                        <p:tgtEl>
                                          <p:spTgt spid="103"/>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 calcmode="lin" valueType="num">
                                      <p:cBhvr>
                                        <p:cTn id="79" dur="500" fill="hold"/>
                                        <p:tgtEl>
                                          <p:spTgt spid="104"/>
                                        </p:tgtEl>
                                        <p:attrNameLst>
                                          <p:attrName>ppt_w</p:attrName>
                                        </p:attrNameLst>
                                      </p:cBhvr>
                                      <p:tavLst>
                                        <p:tav tm="0">
                                          <p:val>
                                            <p:strVal val="(6*min(max(#ppt_w*#ppt_h,.3),1)-7.4)/-.7*#ppt_w"/>
                                          </p:val>
                                        </p:tav>
                                        <p:tav tm="100000">
                                          <p:val>
                                            <p:strVal val="#ppt_w"/>
                                          </p:val>
                                        </p:tav>
                                      </p:tavLst>
                                    </p:anim>
                                    <p:anim calcmode="lin" valueType="num">
                                      <p:cBhvr>
                                        <p:cTn id="80" dur="500" fill="hold"/>
                                        <p:tgtEl>
                                          <p:spTgt spid="104"/>
                                        </p:tgtEl>
                                        <p:attrNameLst>
                                          <p:attrName>ppt_h</p:attrName>
                                        </p:attrNameLst>
                                      </p:cBhvr>
                                      <p:tavLst>
                                        <p:tav tm="0">
                                          <p:val>
                                            <p:strVal val="(6*min(max(#ppt_w*#ppt_h,.3),1)-7.4)/-.7*#ppt_h"/>
                                          </p:val>
                                        </p:tav>
                                        <p:tav tm="100000">
                                          <p:val>
                                            <p:strVal val="#ppt_h"/>
                                          </p:val>
                                        </p:tav>
                                      </p:tavLst>
                                    </p:anim>
                                    <p:anim calcmode="lin" valueType="num">
                                      <p:cBhvr>
                                        <p:cTn id="81" dur="500" fill="hold"/>
                                        <p:tgtEl>
                                          <p:spTgt spid="104"/>
                                        </p:tgtEl>
                                        <p:attrNameLst>
                                          <p:attrName>ppt_x</p:attrName>
                                        </p:attrNameLst>
                                      </p:cBhvr>
                                      <p:tavLst>
                                        <p:tav tm="0">
                                          <p:val>
                                            <p:fltVal val="0.5"/>
                                          </p:val>
                                        </p:tav>
                                        <p:tav tm="100000">
                                          <p:val>
                                            <p:strVal val="#ppt_x"/>
                                          </p:val>
                                        </p:tav>
                                      </p:tavLst>
                                    </p:anim>
                                    <p:anim calcmode="lin" valueType="num">
                                      <p:cBhvr>
                                        <p:cTn id="82" dur="500" fill="hold"/>
                                        <p:tgtEl>
                                          <p:spTgt spid="104"/>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p:cTn id="85" dur="500" fill="hold"/>
                                        <p:tgtEl>
                                          <p:spTgt spid="105"/>
                                        </p:tgtEl>
                                        <p:attrNameLst>
                                          <p:attrName>ppt_w</p:attrName>
                                        </p:attrNameLst>
                                      </p:cBhvr>
                                      <p:tavLst>
                                        <p:tav tm="0">
                                          <p:val>
                                            <p:strVal val="(6*min(max(#ppt_w*#ppt_h,.3),1)-7.4)/-.7*#ppt_w"/>
                                          </p:val>
                                        </p:tav>
                                        <p:tav tm="100000">
                                          <p:val>
                                            <p:strVal val="#ppt_w"/>
                                          </p:val>
                                        </p:tav>
                                      </p:tavLst>
                                    </p:anim>
                                    <p:anim calcmode="lin" valueType="num">
                                      <p:cBhvr>
                                        <p:cTn id="86" dur="500" fill="hold"/>
                                        <p:tgtEl>
                                          <p:spTgt spid="105"/>
                                        </p:tgtEl>
                                        <p:attrNameLst>
                                          <p:attrName>ppt_h</p:attrName>
                                        </p:attrNameLst>
                                      </p:cBhvr>
                                      <p:tavLst>
                                        <p:tav tm="0">
                                          <p:val>
                                            <p:strVal val="(6*min(max(#ppt_w*#ppt_h,.3),1)-7.4)/-.7*#ppt_h"/>
                                          </p:val>
                                        </p:tav>
                                        <p:tav tm="100000">
                                          <p:val>
                                            <p:strVal val="#ppt_h"/>
                                          </p:val>
                                        </p:tav>
                                      </p:tavLst>
                                    </p:anim>
                                    <p:anim calcmode="lin" valueType="num">
                                      <p:cBhvr>
                                        <p:cTn id="87" dur="500" fill="hold"/>
                                        <p:tgtEl>
                                          <p:spTgt spid="105"/>
                                        </p:tgtEl>
                                        <p:attrNameLst>
                                          <p:attrName>ppt_x</p:attrName>
                                        </p:attrNameLst>
                                      </p:cBhvr>
                                      <p:tavLst>
                                        <p:tav tm="0">
                                          <p:val>
                                            <p:fltVal val="0.5"/>
                                          </p:val>
                                        </p:tav>
                                        <p:tav tm="100000">
                                          <p:val>
                                            <p:strVal val="#ppt_x"/>
                                          </p:val>
                                        </p:tav>
                                      </p:tavLst>
                                    </p:anim>
                                    <p:anim calcmode="lin" valueType="num">
                                      <p:cBhvr>
                                        <p:cTn id="88" dur="500" fill="hold"/>
                                        <p:tgtEl>
                                          <p:spTgt spid="105"/>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strVal val="(6*min(max(#ppt_w*#ppt_h,.3),1)-7.4)/-.7*#ppt_w"/>
                                          </p:val>
                                        </p:tav>
                                        <p:tav tm="100000">
                                          <p:val>
                                            <p:strVal val="#ppt_w"/>
                                          </p:val>
                                        </p:tav>
                                      </p:tavLst>
                                    </p:anim>
                                    <p:anim calcmode="lin" valueType="num">
                                      <p:cBhvr>
                                        <p:cTn id="92" dur="500" fill="hold"/>
                                        <p:tgtEl>
                                          <p:spTgt spid="106"/>
                                        </p:tgtEl>
                                        <p:attrNameLst>
                                          <p:attrName>ppt_h</p:attrName>
                                        </p:attrNameLst>
                                      </p:cBhvr>
                                      <p:tavLst>
                                        <p:tav tm="0">
                                          <p:val>
                                            <p:strVal val="(6*min(max(#ppt_w*#ppt_h,.3),1)-7.4)/-.7*#ppt_h"/>
                                          </p:val>
                                        </p:tav>
                                        <p:tav tm="100000">
                                          <p:val>
                                            <p:strVal val="#ppt_h"/>
                                          </p:val>
                                        </p:tav>
                                      </p:tavLst>
                                    </p:anim>
                                    <p:anim calcmode="lin" valueType="num">
                                      <p:cBhvr>
                                        <p:cTn id="93" dur="500" fill="hold"/>
                                        <p:tgtEl>
                                          <p:spTgt spid="106"/>
                                        </p:tgtEl>
                                        <p:attrNameLst>
                                          <p:attrName>ppt_x</p:attrName>
                                        </p:attrNameLst>
                                      </p:cBhvr>
                                      <p:tavLst>
                                        <p:tav tm="0">
                                          <p:val>
                                            <p:fltVal val="0.5"/>
                                          </p:val>
                                        </p:tav>
                                        <p:tav tm="100000">
                                          <p:val>
                                            <p:strVal val="#ppt_x"/>
                                          </p:val>
                                        </p:tav>
                                      </p:tavLst>
                                    </p:anim>
                                    <p:anim calcmode="lin" valueType="num">
                                      <p:cBhvr>
                                        <p:cTn id="94" dur="500" fill="hold"/>
                                        <p:tgtEl>
                                          <p:spTgt spid="106"/>
                                        </p:tgtEl>
                                        <p:attrNameLst>
                                          <p:attrName>ppt_y</p:attrName>
                                        </p:attrNameLst>
                                      </p:cBhvr>
                                      <p:tavLst>
                                        <p:tav tm="0">
                                          <p:val>
                                            <p:strVal val="1+(6*min(max(#ppt_w*#ppt_h,.3),1)-7.4)/-.7*#ppt_h/2"/>
                                          </p:val>
                                        </p:tav>
                                        <p:tav tm="100000">
                                          <p:val>
                                            <p:strVal val="#ppt_y"/>
                                          </p:val>
                                        </p:tav>
                                      </p:tavLst>
                                    </p:anim>
                                  </p:childTnLst>
                                </p:cTn>
                              </p:par>
                              <p:par>
                                <p:cTn id="95" presetID="23" presetClass="entr" presetSubtype="36"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 calcmode="lin" valueType="num">
                                      <p:cBhvr>
                                        <p:cTn id="97" dur="500" fill="hold"/>
                                        <p:tgtEl>
                                          <p:spTgt spid="107"/>
                                        </p:tgtEl>
                                        <p:attrNameLst>
                                          <p:attrName>ppt_w</p:attrName>
                                        </p:attrNameLst>
                                      </p:cBhvr>
                                      <p:tavLst>
                                        <p:tav tm="0">
                                          <p:val>
                                            <p:strVal val="(6*min(max(#ppt_w*#ppt_h,.3),1)-7.4)/-.7*#ppt_w"/>
                                          </p:val>
                                        </p:tav>
                                        <p:tav tm="100000">
                                          <p:val>
                                            <p:strVal val="#ppt_w"/>
                                          </p:val>
                                        </p:tav>
                                      </p:tavLst>
                                    </p:anim>
                                    <p:anim calcmode="lin" valueType="num">
                                      <p:cBhvr>
                                        <p:cTn id="98" dur="500" fill="hold"/>
                                        <p:tgtEl>
                                          <p:spTgt spid="107"/>
                                        </p:tgtEl>
                                        <p:attrNameLst>
                                          <p:attrName>ppt_h</p:attrName>
                                        </p:attrNameLst>
                                      </p:cBhvr>
                                      <p:tavLst>
                                        <p:tav tm="0">
                                          <p:val>
                                            <p:strVal val="(6*min(max(#ppt_w*#ppt_h,.3),1)-7.4)/-.7*#ppt_h"/>
                                          </p:val>
                                        </p:tav>
                                        <p:tav tm="100000">
                                          <p:val>
                                            <p:strVal val="#ppt_h"/>
                                          </p:val>
                                        </p:tav>
                                      </p:tavLst>
                                    </p:anim>
                                    <p:anim calcmode="lin" valueType="num">
                                      <p:cBhvr>
                                        <p:cTn id="99" dur="500" fill="hold"/>
                                        <p:tgtEl>
                                          <p:spTgt spid="107"/>
                                        </p:tgtEl>
                                        <p:attrNameLst>
                                          <p:attrName>ppt_x</p:attrName>
                                        </p:attrNameLst>
                                      </p:cBhvr>
                                      <p:tavLst>
                                        <p:tav tm="0">
                                          <p:val>
                                            <p:fltVal val="0.5"/>
                                          </p:val>
                                        </p:tav>
                                        <p:tav tm="100000">
                                          <p:val>
                                            <p:strVal val="#ppt_x"/>
                                          </p:val>
                                        </p:tav>
                                      </p:tavLst>
                                    </p:anim>
                                    <p:anim calcmode="lin" valueType="num">
                                      <p:cBhvr>
                                        <p:cTn id="100" dur="500" fill="hold"/>
                                        <p:tgtEl>
                                          <p:spTgt spid="107"/>
                                        </p:tgtEl>
                                        <p:attrNameLst>
                                          <p:attrName>ppt_y</p:attrName>
                                        </p:attrNameLst>
                                      </p:cBhvr>
                                      <p:tavLst>
                                        <p:tav tm="0">
                                          <p:val>
                                            <p:strVal val="1+(6*min(max(#ppt_w*#ppt_h,.3),1)-7.4)/-.7*#ppt_h/2"/>
                                          </p:val>
                                        </p:tav>
                                        <p:tav tm="100000">
                                          <p:val>
                                            <p:strVal val="#ppt_y"/>
                                          </p:val>
                                        </p:tav>
                                      </p:tavLst>
                                    </p:anim>
                                  </p:childTnLst>
                                </p:cTn>
                              </p:par>
                              <p:par>
                                <p:cTn id="101" presetID="23" presetClass="entr" presetSubtype="3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0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08"/>
                                        </p:tgtEl>
                                        <p:attrNameLst>
                                          <p:attrName>ppt_x</p:attrName>
                                        </p:attrNameLst>
                                      </p:cBhvr>
                                      <p:tavLst>
                                        <p:tav tm="0">
                                          <p:val>
                                            <p:fltVal val="0.5"/>
                                          </p:val>
                                        </p:tav>
                                        <p:tav tm="100000">
                                          <p:val>
                                            <p:strVal val="#ppt_x"/>
                                          </p:val>
                                        </p:tav>
                                      </p:tavLst>
                                    </p:anim>
                                    <p:anim calcmode="lin" valueType="num">
                                      <p:cBhvr>
                                        <p:cTn id="106" dur="500" fill="hold"/>
                                        <p:tgtEl>
                                          <p:spTgt spid="108"/>
                                        </p:tgtEl>
                                        <p:attrNameLst>
                                          <p:attrName>ppt_y</p:attrName>
                                        </p:attrNameLst>
                                      </p:cBhvr>
                                      <p:tavLst>
                                        <p:tav tm="0">
                                          <p:val>
                                            <p:strVal val="1+(6*min(max(#ppt_w*#ppt_h,.3),1)-7.4)/-.7*#ppt_h/2"/>
                                          </p:val>
                                        </p:tav>
                                        <p:tav tm="100000">
                                          <p:val>
                                            <p:strVal val="#ppt_y"/>
                                          </p:val>
                                        </p:tav>
                                      </p:tavLst>
                                    </p:anim>
                                  </p:childTnLst>
                                </p:cTn>
                              </p:par>
                              <p:par>
                                <p:cTn id="107" presetID="23" presetClass="entr" presetSubtype="36"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anim calcmode="lin" valueType="num">
                                      <p:cBhvr>
                                        <p:cTn id="109" dur="500" fill="hold"/>
                                        <p:tgtEl>
                                          <p:spTgt spid="109"/>
                                        </p:tgtEl>
                                        <p:attrNameLst>
                                          <p:attrName>ppt_w</p:attrName>
                                        </p:attrNameLst>
                                      </p:cBhvr>
                                      <p:tavLst>
                                        <p:tav tm="0">
                                          <p:val>
                                            <p:strVal val="(6*min(max(#ppt_w*#ppt_h,.3),1)-7.4)/-.7*#ppt_w"/>
                                          </p:val>
                                        </p:tav>
                                        <p:tav tm="100000">
                                          <p:val>
                                            <p:strVal val="#ppt_w"/>
                                          </p:val>
                                        </p:tav>
                                      </p:tavLst>
                                    </p:anim>
                                    <p:anim calcmode="lin" valueType="num">
                                      <p:cBhvr>
                                        <p:cTn id="110" dur="500" fill="hold"/>
                                        <p:tgtEl>
                                          <p:spTgt spid="109"/>
                                        </p:tgtEl>
                                        <p:attrNameLst>
                                          <p:attrName>ppt_h</p:attrName>
                                        </p:attrNameLst>
                                      </p:cBhvr>
                                      <p:tavLst>
                                        <p:tav tm="0">
                                          <p:val>
                                            <p:strVal val="(6*min(max(#ppt_w*#ppt_h,.3),1)-7.4)/-.7*#ppt_h"/>
                                          </p:val>
                                        </p:tav>
                                        <p:tav tm="100000">
                                          <p:val>
                                            <p:strVal val="#ppt_h"/>
                                          </p:val>
                                        </p:tav>
                                      </p:tavLst>
                                    </p:anim>
                                    <p:anim calcmode="lin" valueType="num">
                                      <p:cBhvr>
                                        <p:cTn id="111" dur="500" fill="hold"/>
                                        <p:tgtEl>
                                          <p:spTgt spid="109"/>
                                        </p:tgtEl>
                                        <p:attrNameLst>
                                          <p:attrName>ppt_x</p:attrName>
                                        </p:attrNameLst>
                                      </p:cBhvr>
                                      <p:tavLst>
                                        <p:tav tm="0">
                                          <p:val>
                                            <p:fltVal val="0.5"/>
                                          </p:val>
                                        </p:tav>
                                        <p:tav tm="100000">
                                          <p:val>
                                            <p:strVal val="#ppt_x"/>
                                          </p:val>
                                        </p:tav>
                                      </p:tavLst>
                                    </p:anim>
                                    <p:anim calcmode="lin" valueType="num">
                                      <p:cBhvr>
                                        <p:cTn id="112" dur="500" fill="hold"/>
                                        <p:tgtEl>
                                          <p:spTgt spid="109"/>
                                        </p:tgtEl>
                                        <p:attrNameLst>
                                          <p:attrName>ppt_y</p:attrName>
                                        </p:attrNameLst>
                                      </p:cBhvr>
                                      <p:tavLst>
                                        <p:tav tm="0">
                                          <p:val>
                                            <p:strVal val="1+(6*min(max(#ppt_w*#ppt_h,.3),1)-7.4)/-.7*#ppt_h/2"/>
                                          </p:val>
                                        </p:tav>
                                        <p:tav tm="100000">
                                          <p:val>
                                            <p:strVal val="#ppt_y"/>
                                          </p:val>
                                        </p:tav>
                                      </p:tavLst>
                                    </p:anim>
                                  </p:childTnLst>
                                </p:cTn>
                              </p:par>
                              <p:par>
                                <p:cTn id="113" presetID="23" presetClass="entr" presetSubtype="36"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anim calcmode="lin" valueType="num">
                                      <p:cBhvr>
                                        <p:cTn id="115" dur="500" fill="hold"/>
                                        <p:tgtEl>
                                          <p:spTgt spid="110"/>
                                        </p:tgtEl>
                                        <p:attrNameLst>
                                          <p:attrName>ppt_w</p:attrName>
                                        </p:attrNameLst>
                                      </p:cBhvr>
                                      <p:tavLst>
                                        <p:tav tm="0">
                                          <p:val>
                                            <p:strVal val="(6*min(max(#ppt_w*#ppt_h,.3),1)-7.4)/-.7*#ppt_w"/>
                                          </p:val>
                                        </p:tav>
                                        <p:tav tm="100000">
                                          <p:val>
                                            <p:strVal val="#ppt_w"/>
                                          </p:val>
                                        </p:tav>
                                      </p:tavLst>
                                    </p:anim>
                                    <p:anim calcmode="lin" valueType="num">
                                      <p:cBhvr>
                                        <p:cTn id="116" dur="500" fill="hold"/>
                                        <p:tgtEl>
                                          <p:spTgt spid="110"/>
                                        </p:tgtEl>
                                        <p:attrNameLst>
                                          <p:attrName>ppt_h</p:attrName>
                                        </p:attrNameLst>
                                      </p:cBhvr>
                                      <p:tavLst>
                                        <p:tav tm="0">
                                          <p:val>
                                            <p:strVal val="(6*min(max(#ppt_w*#ppt_h,.3),1)-7.4)/-.7*#ppt_h"/>
                                          </p:val>
                                        </p:tav>
                                        <p:tav tm="100000">
                                          <p:val>
                                            <p:strVal val="#ppt_h"/>
                                          </p:val>
                                        </p:tav>
                                      </p:tavLst>
                                    </p:anim>
                                    <p:anim calcmode="lin" valueType="num">
                                      <p:cBhvr>
                                        <p:cTn id="117" dur="500" fill="hold"/>
                                        <p:tgtEl>
                                          <p:spTgt spid="110"/>
                                        </p:tgtEl>
                                        <p:attrNameLst>
                                          <p:attrName>ppt_x</p:attrName>
                                        </p:attrNameLst>
                                      </p:cBhvr>
                                      <p:tavLst>
                                        <p:tav tm="0">
                                          <p:val>
                                            <p:fltVal val="0.5"/>
                                          </p:val>
                                        </p:tav>
                                        <p:tav tm="100000">
                                          <p:val>
                                            <p:strVal val="#ppt_x"/>
                                          </p:val>
                                        </p:tav>
                                      </p:tavLst>
                                    </p:anim>
                                    <p:anim calcmode="lin" valueType="num">
                                      <p:cBhvr>
                                        <p:cTn id="118" dur="500" fill="hold"/>
                                        <p:tgtEl>
                                          <p:spTgt spid="110"/>
                                        </p:tgtEl>
                                        <p:attrNameLst>
                                          <p:attrName>ppt_y</p:attrName>
                                        </p:attrNameLst>
                                      </p:cBhvr>
                                      <p:tavLst>
                                        <p:tav tm="0">
                                          <p:val>
                                            <p:strVal val="1+(6*min(max(#ppt_w*#ppt_h,.3),1)-7.4)/-.7*#ppt_h/2"/>
                                          </p:val>
                                        </p:tav>
                                        <p:tav tm="100000">
                                          <p:val>
                                            <p:strVal val="#ppt_y"/>
                                          </p:val>
                                        </p:tav>
                                      </p:tavLst>
                                    </p:anim>
                                  </p:childTnLst>
                                </p:cTn>
                              </p:par>
                              <p:par>
                                <p:cTn id="119" presetID="23" presetClass="entr" presetSubtype="36" fill="hold" grpId="0" nodeType="withEffect">
                                  <p:stCondLst>
                                    <p:cond delay="0"/>
                                  </p:stCondLst>
                                  <p:childTnLst>
                                    <p:set>
                                      <p:cBhvr>
                                        <p:cTn id="120" dur="1" fill="hold">
                                          <p:stCondLst>
                                            <p:cond delay="0"/>
                                          </p:stCondLst>
                                        </p:cTn>
                                        <p:tgtEl>
                                          <p:spTgt spid="111"/>
                                        </p:tgtEl>
                                        <p:attrNameLst>
                                          <p:attrName>style.visibility</p:attrName>
                                        </p:attrNameLst>
                                      </p:cBhvr>
                                      <p:to>
                                        <p:strVal val="visible"/>
                                      </p:to>
                                    </p:set>
                                    <p:anim calcmode="lin" valueType="num">
                                      <p:cBhvr>
                                        <p:cTn id="121" dur="500" fill="hold"/>
                                        <p:tgtEl>
                                          <p:spTgt spid="111"/>
                                        </p:tgtEl>
                                        <p:attrNameLst>
                                          <p:attrName>ppt_w</p:attrName>
                                        </p:attrNameLst>
                                      </p:cBhvr>
                                      <p:tavLst>
                                        <p:tav tm="0">
                                          <p:val>
                                            <p:strVal val="(6*min(max(#ppt_w*#ppt_h,.3),1)-7.4)/-.7*#ppt_w"/>
                                          </p:val>
                                        </p:tav>
                                        <p:tav tm="100000">
                                          <p:val>
                                            <p:strVal val="#ppt_w"/>
                                          </p:val>
                                        </p:tav>
                                      </p:tavLst>
                                    </p:anim>
                                    <p:anim calcmode="lin" valueType="num">
                                      <p:cBhvr>
                                        <p:cTn id="122" dur="500" fill="hold"/>
                                        <p:tgtEl>
                                          <p:spTgt spid="111"/>
                                        </p:tgtEl>
                                        <p:attrNameLst>
                                          <p:attrName>ppt_h</p:attrName>
                                        </p:attrNameLst>
                                      </p:cBhvr>
                                      <p:tavLst>
                                        <p:tav tm="0">
                                          <p:val>
                                            <p:strVal val="(6*min(max(#ppt_w*#ppt_h,.3),1)-7.4)/-.7*#ppt_h"/>
                                          </p:val>
                                        </p:tav>
                                        <p:tav tm="100000">
                                          <p:val>
                                            <p:strVal val="#ppt_h"/>
                                          </p:val>
                                        </p:tav>
                                      </p:tavLst>
                                    </p:anim>
                                    <p:anim calcmode="lin" valueType="num">
                                      <p:cBhvr>
                                        <p:cTn id="123" dur="500" fill="hold"/>
                                        <p:tgtEl>
                                          <p:spTgt spid="111"/>
                                        </p:tgtEl>
                                        <p:attrNameLst>
                                          <p:attrName>ppt_x</p:attrName>
                                        </p:attrNameLst>
                                      </p:cBhvr>
                                      <p:tavLst>
                                        <p:tav tm="0">
                                          <p:val>
                                            <p:fltVal val="0.5"/>
                                          </p:val>
                                        </p:tav>
                                        <p:tav tm="100000">
                                          <p:val>
                                            <p:strVal val="#ppt_x"/>
                                          </p:val>
                                        </p:tav>
                                      </p:tavLst>
                                    </p:anim>
                                    <p:anim calcmode="lin" valueType="num">
                                      <p:cBhvr>
                                        <p:cTn id="124" dur="500" fill="hold"/>
                                        <p:tgtEl>
                                          <p:spTgt spid="111"/>
                                        </p:tgtEl>
                                        <p:attrNameLst>
                                          <p:attrName>ppt_y</p:attrName>
                                        </p:attrNameLst>
                                      </p:cBhvr>
                                      <p:tavLst>
                                        <p:tav tm="0">
                                          <p:val>
                                            <p:strVal val="1+(6*min(max(#ppt_w*#ppt_h,.3),1)-7.4)/-.7*#ppt_h/2"/>
                                          </p:val>
                                        </p:tav>
                                        <p:tav tm="100000">
                                          <p:val>
                                            <p:strVal val="#ppt_y"/>
                                          </p:val>
                                        </p:tav>
                                      </p:tavLst>
                                    </p:anim>
                                  </p:childTnLst>
                                </p:cTn>
                              </p:par>
                              <p:par>
                                <p:cTn id="125" presetID="23" presetClass="entr" presetSubtype="36" fill="hold" grpId="0" nodeType="withEffect">
                                  <p:stCondLst>
                                    <p:cond delay="0"/>
                                  </p:stCondLst>
                                  <p:childTnLst>
                                    <p:set>
                                      <p:cBhvr>
                                        <p:cTn id="126" dur="1" fill="hold">
                                          <p:stCondLst>
                                            <p:cond delay="0"/>
                                          </p:stCondLst>
                                        </p:cTn>
                                        <p:tgtEl>
                                          <p:spTgt spid="112"/>
                                        </p:tgtEl>
                                        <p:attrNameLst>
                                          <p:attrName>style.visibility</p:attrName>
                                        </p:attrNameLst>
                                      </p:cBhvr>
                                      <p:to>
                                        <p:strVal val="visible"/>
                                      </p:to>
                                    </p:set>
                                    <p:anim calcmode="lin" valueType="num">
                                      <p:cBhvr>
                                        <p:cTn id="127" dur="500" fill="hold"/>
                                        <p:tgtEl>
                                          <p:spTgt spid="112"/>
                                        </p:tgtEl>
                                        <p:attrNameLst>
                                          <p:attrName>ppt_w</p:attrName>
                                        </p:attrNameLst>
                                      </p:cBhvr>
                                      <p:tavLst>
                                        <p:tav tm="0">
                                          <p:val>
                                            <p:strVal val="(6*min(max(#ppt_w*#ppt_h,.3),1)-7.4)/-.7*#ppt_w"/>
                                          </p:val>
                                        </p:tav>
                                        <p:tav tm="100000">
                                          <p:val>
                                            <p:strVal val="#ppt_w"/>
                                          </p:val>
                                        </p:tav>
                                      </p:tavLst>
                                    </p:anim>
                                    <p:anim calcmode="lin" valueType="num">
                                      <p:cBhvr>
                                        <p:cTn id="128" dur="500" fill="hold"/>
                                        <p:tgtEl>
                                          <p:spTgt spid="112"/>
                                        </p:tgtEl>
                                        <p:attrNameLst>
                                          <p:attrName>ppt_h</p:attrName>
                                        </p:attrNameLst>
                                      </p:cBhvr>
                                      <p:tavLst>
                                        <p:tav tm="0">
                                          <p:val>
                                            <p:strVal val="(6*min(max(#ppt_w*#ppt_h,.3),1)-7.4)/-.7*#ppt_h"/>
                                          </p:val>
                                        </p:tav>
                                        <p:tav tm="100000">
                                          <p:val>
                                            <p:strVal val="#ppt_h"/>
                                          </p:val>
                                        </p:tav>
                                      </p:tavLst>
                                    </p:anim>
                                    <p:anim calcmode="lin" valueType="num">
                                      <p:cBhvr>
                                        <p:cTn id="129" dur="500" fill="hold"/>
                                        <p:tgtEl>
                                          <p:spTgt spid="112"/>
                                        </p:tgtEl>
                                        <p:attrNameLst>
                                          <p:attrName>ppt_x</p:attrName>
                                        </p:attrNameLst>
                                      </p:cBhvr>
                                      <p:tavLst>
                                        <p:tav tm="0">
                                          <p:val>
                                            <p:fltVal val="0.5"/>
                                          </p:val>
                                        </p:tav>
                                        <p:tav tm="100000">
                                          <p:val>
                                            <p:strVal val="#ppt_x"/>
                                          </p:val>
                                        </p:tav>
                                      </p:tavLst>
                                    </p:anim>
                                    <p:anim calcmode="lin" valueType="num">
                                      <p:cBhvr>
                                        <p:cTn id="130" dur="500" fill="hold"/>
                                        <p:tgtEl>
                                          <p:spTgt spid="112"/>
                                        </p:tgtEl>
                                        <p:attrNameLst>
                                          <p:attrName>ppt_y</p:attrName>
                                        </p:attrNameLst>
                                      </p:cBhvr>
                                      <p:tavLst>
                                        <p:tav tm="0">
                                          <p:val>
                                            <p:strVal val="1+(6*min(max(#ppt_w*#ppt_h,.3),1)-7.4)/-.7*#ppt_h/2"/>
                                          </p:val>
                                        </p:tav>
                                        <p:tav tm="100000">
                                          <p:val>
                                            <p:strVal val="#ppt_y"/>
                                          </p:val>
                                        </p:tav>
                                      </p:tavLst>
                                    </p:anim>
                                  </p:childTnLst>
                                </p:cTn>
                              </p:par>
                              <p:par>
                                <p:cTn id="131" presetID="23" presetClass="entr" presetSubtype="36" fill="hold" grpId="0" nodeType="withEffect">
                                  <p:stCondLst>
                                    <p:cond delay="0"/>
                                  </p:stCondLst>
                                  <p:childTnLst>
                                    <p:set>
                                      <p:cBhvr>
                                        <p:cTn id="132" dur="1" fill="hold">
                                          <p:stCondLst>
                                            <p:cond delay="0"/>
                                          </p:stCondLst>
                                        </p:cTn>
                                        <p:tgtEl>
                                          <p:spTgt spid="113"/>
                                        </p:tgtEl>
                                        <p:attrNameLst>
                                          <p:attrName>style.visibility</p:attrName>
                                        </p:attrNameLst>
                                      </p:cBhvr>
                                      <p:to>
                                        <p:strVal val="visible"/>
                                      </p:to>
                                    </p:set>
                                    <p:anim calcmode="lin" valueType="num">
                                      <p:cBhvr>
                                        <p:cTn id="133" dur="500" fill="hold"/>
                                        <p:tgtEl>
                                          <p:spTgt spid="113"/>
                                        </p:tgtEl>
                                        <p:attrNameLst>
                                          <p:attrName>ppt_w</p:attrName>
                                        </p:attrNameLst>
                                      </p:cBhvr>
                                      <p:tavLst>
                                        <p:tav tm="0">
                                          <p:val>
                                            <p:strVal val="(6*min(max(#ppt_w*#ppt_h,.3),1)-7.4)/-.7*#ppt_w"/>
                                          </p:val>
                                        </p:tav>
                                        <p:tav tm="100000">
                                          <p:val>
                                            <p:strVal val="#ppt_w"/>
                                          </p:val>
                                        </p:tav>
                                      </p:tavLst>
                                    </p:anim>
                                    <p:anim calcmode="lin" valueType="num">
                                      <p:cBhvr>
                                        <p:cTn id="134" dur="500" fill="hold"/>
                                        <p:tgtEl>
                                          <p:spTgt spid="113"/>
                                        </p:tgtEl>
                                        <p:attrNameLst>
                                          <p:attrName>ppt_h</p:attrName>
                                        </p:attrNameLst>
                                      </p:cBhvr>
                                      <p:tavLst>
                                        <p:tav tm="0">
                                          <p:val>
                                            <p:strVal val="(6*min(max(#ppt_w*#ppt_h,.3),1)-7.4)/-.7*#ppt_h"/>
                                          </p:val>
                                        </p:tav>
                                        <p:tav tm="100000">
                                          <p:val>
                                            <p:strVal val="#ppt_h"/>
                                          </p:val>
                                        </p:tav>
                                      </p:tavLst>
                                    </p:anim>
                                    <p:anim calcmode="lin" valueType="num">
                                      <p:cBhvr>
                                        <p:cTn id="135" dur="500" fill="hold"/>
                                        <p:tgtEl>
                                          <p:spTgt spid="113"/>
                                        </p:tgtEl>
                                        <p:attrNameLst>
                                          <p:attrName>ppt_x</p:attrName>
                                        </p:attrNameLst>
                                      </p:cBhvr>
                                      <p:tavLst>
                                        <p:tav tm="0">
                                          <p:val>
                                            <p:fltVal val="0.5"/>
                                          </p:val>
                                        </p:tav>
                                        <p:tav tm="100000">
                                          <p:val>
                                            <p:strVal val="#ppt_x"/>
                                          </p:val>
                                        </p:tav>
                                      </p:tavLst>
                                    </p:anim>
                                    <p:anim calcmode="lin" valueType="num">
                                      <p:cBhvr>
                                        <p:cTn id="136" dur="500" fill="hold"/>
                                        <p:tgtEl>
                                          <p:spTgt spid="113"/>
                                        </p:tgtEl>
                                        <p:attrNameLst>
                                          <p:attrName>ppt_y</p:attrName>
                                        </p:attrNameLst>
                                      </p:cBhvr>
                                      <p:tavLst>
                                        <p:tav tm="0">
                                          <p:val>
                                            <p:strVal val="1+(6*min(max(#ppt_w*#ppt_h,.3),1)-7.4)/-.7*#ppt_h/2"/>
                                          </p:val>
                                        </p:tav>
                                        <p:tav tm="100000">
                                          <p:val>
                                            <p:strVal val="#ppt_y"/>
                                          </p:val>
                                        </p:tav>
                                      </p:tavLst>
                                    </p:anim>
                                  </p:childTnLst>
                                </p:cTn>
                              </p:par>
                              <p:par>
                                <p:cTn id="137" presetID="23" presetClass="entr" presetSubtype="36" fill="hold" grpId="0" nodeType="with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strVal val="(6*min(max(#ppt_w*#ppt_h,.3),1)-7.4)/-.7*#ppt_w"/>
                                          </p:val>
                                        </p:tav>
                                        <p:tav tm="100000">
                                          <p:val>
                                            <p:strVal val="#ppt_w"/>
                                          </p:val>
                                        </p:tav>
                                      </p:tavLst>
                                    </p:anim>
                                    <p:anim calcmode="lin" valueType="num">
                                      <p:cBhvr>
                                        <p:cTn id="140" dur="500" fill="hold"/>
                                        <p:tgtEl>
                                          <p:spTgt spid="114"/>
                                        </p:tgtEl>
                                        <p:attrNameLst>
                                          <p:attrName>ppt_h</p:attrName>
                                        </p:attrNameLst>
                                      </p:cBhvr>
                                      <p:tavLst>
                                        <p:tav tm="0">
                                          <p:val>
                                            <p:strVal val="(6*min(max(#ppt_w*#ppt_h,.3),1)-7.4)/-.7*#ppt_h"/>
                                          </p:val>
                                        </p:tav>
                                        <p:tav tm="100000">
                                          <p:val>
                                            <p:strVal val="#ppt_h"/>
                                          </p:val>
                                        </p:tav>
                                      </p:tavLst>
                                    </p:anim>
                                    <p:anim calcmode="lin" valueType="num">
                                      <p:cBhvr>
                                        <p:cTn id="141" dur="500" fill="hold"/>
                                        <p:tgtEl>
                                          <p:spTgt spid="114"/>
                                        </p:tgtEl>
                                        <p:attrNameLst>
                                          <p:attrName>ppt_x</p:attrName>
                                        </p:attrNameLst>
                                      </p:cBhvr>
                                      <p:tavLst>
                                        <p:tav tm="0">
                                          <p:val>
                                            <p:fltVal val="0.5"/>
                                          </p:val>
                                        </p:tav>
                                        <p:tav tm="100000">
                                          <p:val>
                                            <p:strVal val="#ppt_x"/>
                                          </p:val>
                                        </p:tav>
                                      </p:tavLst>
                                    </p:anim>
                                    <p:anim calcmode="lin" valueType="num">
                                      <p:cBhvr>
                                        <p:cTn id="142" dur="500" fill="hold"/>
                                        <p:tgtEl>
                                          <p:spTgt spid="114"/>
                                        </p:tgtEl>
                                        <p:attrNameLst>
                                          <p:attrName>ppt_y</p:attrName>
                                        </p:attrNameLst>
                                      </p:cBhvr>
                                      <p:tavLst>
                                        <p:tav tm="0">
                                          <p:val>
                                            <p:strVal val="1+(6*min(max(#ppt_w*#ppt_h,.3),1)-7.4)/-.7*#ppt_h/2"/>
                                          </p:val>
                                        </p:tav>
                                        <p:tav tm="100000">
                                          <p:val>
                                            <p:strVal val="#ppt_y"/>
                                          </p:val>
                                        </p:tav>
                                      </p:tavLst>
                                    </p:anim>
                                  </p:childTnLst>
                                </p:cTn>
                              </p:par>
                              <p:par>
                                <p:cTn id="143" presetID="23" presetClass="entr" presetSubtype="36" fill="hold" grpId="0" nodeType="withEffect">
                                  <p:stCondLst>
                                    <p:cond delay="0"/>
                                  </p:stCondLst>
                                  <p:childTnLst>
                                    <p:set>
                                      <p:cBhvr>
                                        <p:cTn id="144" dur="1" fill="hold">
                                          <p:stCondLst>
                                            <p:cond delay="0"/>
                                          </p:stCondLst>
                                        </p:cTn>
                                        <p:tgtEl>
                                          <p:spTgt spid="115"/>
                                        </p:tgtEl>
                                        <p:attrNameLst>
                                          <p:attrName>style.visibility</p:attrName>
                                        </p:attrNameLst>
                                      </p:cBhvr>
                                      <p:to>
                                        <p:strVal val="visible"/>
                                      </p:to>
                                    </p:set>
                                    <p:anim calcmode="lin" valueType="num">
                                      <p:cBhvr>
                                        <p:cTn id="145" dur="500" fill="hold"/>
                                        <p:tgtEl>
                                          <p:spTgt spid="115"/>
                                        </p:tgtEl>
                                        <p:attrNameLst>
                                          <p:attrName>ppt_w</p:attrName>
                                        </p:attrNameLst>
                                      </p:cBhvr>
                                      <p:tavLst>
                                        <p:tav tm="0">
                                          <p:val>
                                            <p:strVal val="(6*min(max(#ppt_w*#ppt_h,.3),1)-7.4)/-.7*#ppt_w"/>
                                          </p:val>
                                        </p:tav>
                                        <p:tav tm="100000">
                                          <p:val>
                                            <p:strVal val="#ppt_w"/>
                                          </p:val>
                                        </p:tav>
                                      </p:tavLst>
                                    </p:anim>
                                    <p:anim calcmode="lin" valueType="num">
                                      <p:cBhvr>
                                        <p:cTn id="146" dur="500" fill="hold"/>
                                        <p:tgtEl>
                                          <p:spTgt spid="115"/>
                                        </p:tgtEl>
                                        <p:attrNameLst>
                                          <p:attrName>ppt_h</p:attrName>
                                        </p:attrNameLst>
                                      </p:cBhvr>
                                      <p:tavLst>
                                        <p:tav tm="0">
                                          <p:val>
                                            <p:strVal val="(6*min(max(#ppt_w*#ppt_h,.3),1)-7.4)/-.7*#ppt_h"/>
                                          </p:val>
                                        </p:tav>
                                        <p:tav tm="100000">
                                          <p:val>
                                            <p:strVal val="#ppt_h"/>
                                          </p:val>
                                        </p:tav>
                                      </p:tavLst>
                                    </p:anim>
                                    <p:anim calcmode="lin" valueType="num">
                                      <p:cBhvr>
                                        <p:cTn id="147" dur="500" fill="hold"/>
                                        <p:tgtEl>
                                          <p:spTgt spid="115"/>
                                        </p:tgtEl>
                                        <p:attrNameLst>
                                          <p:attrName>ppt_x</p:attrName>
                                        </p:attrNameLst>
                                      </p:cBhvr>
                                      <p:tavLst>
                                        <p:tav tm="0">
                                          <p:val>
                                            <p:fltVal val="0.5"/>
                                          </p:val>
                                        </p:tav>
                                        <p:tav tm="100000">
                                          <p:val>
                                            <p:strVal val="#ppt_x"/>
                                          </p:val>
                                        </p:tav>
                                      </p:tavLst>
                                    </p:anim>
                                    <p:anim calcmode="lin" valueType="num">
                                      <p:cBhvr>
                                        <p:cTn id="148" dur="500" fill="hold"/>
                                        <p:tgtEl>
                                          <p:spTgt spid="115"/>
                                        </p:tgtEl>
                                        <p:attrNameLst>
                                          <p:attrName>ppt_y</p:attrName>
                                        </p:attrNameLst>
                                      </p:cBhvr>
                                      <p:tavLst>
                                        <p:tav tm="0">
                                          <p:val>
                                            <p:strVal val="1+(6*min(max(#ppt_w*#ppt_h,.3),1)-7.4)/-.7*#ppt_h/2"/>
                                          </p:val>
                                        </p:tav>
                                        <p:tav tm="100000">
                                          <p:val>
                                            <p:strVal val="#ppt_y"/>
                                          </p:val>
                                        </p:tav>
                                      </p:tavLst>
                                    </p:anim>
                                  </p:childTnLst>
                                </p:cTn>
                              </p:par>
                              <p:par>
                                <p:cTn id="149" presetID="23" presetClass="entr" presetSubtype="36" fill="hold" grpId="0" nodeType="withEffect">
                                  <p:stCondLst>
                                    <p:cond delay="0"/>
                                  </p:stCondLst>
                                  <p:childTnLst>
                                    <p:set>
                                      <p:cBhvr>
                                        <p:cTn id="150" dur="1" fill="hold">
                                          <p:stCondLst>
                                            <p:cond delay="0"/>
                                          </p:stCondLst>
                                        </p:cTn>
                                        <p:tgtEl>
                                          <p:spTgt spid="116"/>
                                        </p:tgtEl>
                                        <p:attrNameLst>
                                          <p:attrName>style.visibility</p:attrName>
                                        </p:attrNameLst>
                                      </p:cBhvr>
                                      <p:to>
                                        <p:strVal val="visible"/>
                                      </p:to>
                                    </p:set>
                                    <p:anim calcmode="lin" valueType="num">
                                      <p:cBhvr>
                                        <p:cTn id="151" dur="500" fill="hold"/>
                                        <p:tgtEl>
                                          <p:spTgt spid="116"/>
                                        </p:tgtEl>
                                        <p:attrNameLst>
                                          <p:attrName>ppt_w</p:attrName>
                                        </p:attrNameLst>
                                      </p:cBhvr>
                                      <p:tavLst>
                                        <p:tav tm="0">
                                          <p:val>
                                            <p:strVal val="(6*min(max(#ppt_w*#ppt_h,.3),1)-7.4)/-.7*#ppt_w"/>
                                          </p:val>
                                        </p:tav>
                                        <p:tav tm="100000">
                                          <p:val>
                                            <p:strVal val="#ppt_w"/>
                                          </p:val>
                                        </p:tav>
                                      </p:tavLst>
                                    </p:anim>
                                    <p:anim calcmode="lin" valueType="num">
                                      <p:cBhvr>
                                        <p:cTn id="152" dur="500" fill="hold"/>
                                        <p:tgtEl>
                                          <p:spTgt spid="116"/>
                                        </p:tgtEl>
                                        <p:attrNameLst>
                                          <p:attrName>ppt_h</p:attrName>
                                        </p:attrNameLst>
                                      </p:cBhvr>
                                      <p:tavLst>
                                        <p:tav tm="0">
                                          <p:val>
                                            <p:strVal val="(6*min(max(#ppt_w*#ppt_h,.3),1)-7.4)/-.7*#ppt_h"/>
                                          </p:val>
                                        </p:tav>
                                        <p:tav tm="100000">
                                          <p:val>
                                            <p:strVal val="#ppt_h"/>
                                          </p:val>
                                        </p:tav>
                                      </p:tavLst>
                                    </p:anim>
                                    <p:anim calcmode="lin" valueType="num">
                                      <p:cBhvr>
                                        <p:cTn id="153" dur="500" fill="hold"/>
                                        <p:tgtEl>
                                          <p:spTgt spid="116"/>
                                        </p:tgtEl>
                                        <p:attrNameLst>
                                          <p:attrName>ppt_x</p:attrName>
                                        </p:attrNameLst>
                                      </p:cBhvr>
                                      <p:tavLst>
                                        <p:tav tm="0">
                                          <p:val>
                                            <p:fltVal val="0.5"/>
                                          </p:val>
                                        </p:tav>
                                        <p:tav tm="100000">
                                          <p:val>
                                            <p:strVal val="#ppt_x"/>
                                          </p:val>
                                        </p:tav>
                                      </p:tavLst>
                                    </p:anim>
                                    <p:anim calcmode="lin" valueType="num">
                                      <p:cBhvr>
                                        <p:cTn id="154" dur="500" fill="hold"/>
                                        <p:tgtEl>
                                          <p:spTgt spid="116"/>
                                        </p:tgtEl>
                                        <p:attrNameLst>
                                          <p:attrName>ppt_y</p:attrName>
                                        </p:attrNameLst>
                                      </p:cBhvr>
                                      <p:tavLst>
                                        <p:tav tm="0">
                                          <p:val>
                                            <p:strVal val="1+(6*min(max(#ppt_w*#ppt_h,.3),1)-7.4)/-.7*#ppt_h/2"/>
                                          </p:val>
                                        </p:tav>
                                        <p:tav tm="100000">
                                          <p:val>
                                            <p:strVal val="#ppt_y"/>
                                          </p:val>
                                        </p:tav>
                                      </p:tavLst>
                                    </p:anim>
                                  </p:childTnLst>
                                </p:cTn>
                              </p:par>
                              <p:par>
                                <p:cTn id="155" presetID="23" presetClass="entr" presetSubtype="36" fill="hold" grpId="0" nodeType="withEffect">
                                  <p:stCondLst>
                                    <p:cond delay="0"/>
                                  </p:stCondLst>
                                  <p:childTnLst>
                                    <p:set>
                                      <p:cBhvr>
                                        <p:cTn id="156" dur="1" fill="hold">
                                          <p:stCondLst>
                                            <p:cond delay="0"/>
                                          </p:stCondLst>
                                        </p:cTn>
                                        <p:tgtEl>
                                          <p:spTgt spid="117"/>
                                        </p:tgtEl>
                                        <p:attrNameLst>
                                          <p:attrName>style.visibility</p:attrName>
                                        </p:attrNameLst>
                                      </p:cBhvr>
                                      <p:to>
                                        <p:strVal val="visible"/>
                                      </p:to>
                                    </p:set>
                                    <p:anim calcmode="lin" valueType="num">
                                      <p:cBhvr>
                                        <p:cTn id="157" dur="500" fill="hold"/>
                                        <p:tgtEl>
                                          <p:spTgt spid="117"/>
                                        </p:tgtEl>
                                        <p:attrNameLst>
                                          <p:attrName>ppt_w</p:attrName>
                                        </p:attrNameLst>
                                      </p:cBhvr>
                                      <p:tavLst>
                                        <p:tav tm="0">
                                          <p:val>
                                            <p:strVal val="(6*min(max(#ppt_w*#ppt_h,.3),1)-7.4)/-.7*#ppt_w"/>
                                          </p:val>
                                        </p:tav>
                                        <p:tav tm="100000">
                                          <p:val>
                                            <p:strVal val="#ppt_w"/>
                                          </p:val>
                                        </p:tav>
                                      </p:tavLst>
                                    </p:anim>
                                    <p:anim calcmode="lin" valueType="num">
                                      <p:cBhvr>
                                        <p:cTn id="158" dur="500" fill="hold"/>
                                        <p:tgtEl>
                                          <p:spTgt spid="117"/>
                                        </p:tgtEl>
                                        <p:attrNameLst>
                                          <p:attrName>ppt_h</p:attrName>
                                        </p:attrNameLst>
                                      </p:cBhvr>
                                      <p:tavLst>
                                        <p:tav tm="0">
                                          <p:val>
                                            <p:strVal val="(6*min(max(#ppt_w*#ppt_h,.3),1)-7.4)/-.7*#ppt_h"/>
                                          </p:val>
                                        </p:tav>
                                        <p:tav tm="100000">
                                          <p:val>
                                            <p:strVal val="#ppt_h"/>
                                          </p:val>
                                        </p:tav>
                                      </p:tavLst>
                                    </p:anim>
                                    <p:anim calcmode="lin" valueType="num">
                                      <p:cBhvr>
                                        <p:cTn id="159" dur="500" fill="hold"/>
                                        <p:tgtEl>
                                          <p:spTgt spid="117"/>
                                        </p:tgtEl>
                                        <p:attrNameLst>
                                          <p:attrName>ppt_x</p:attrName>
                                        </p:attrNameLst>
                                      </p:cBhvr>
                                      <p:tavLst>
                                        <p:tav tm="0">
                                          <p:val>
                                            <p:fltVal val="0.5"/>
                                          </p:val>
                                        </p:tav>
                                        <p:tav tm="100000">
                                          <p:val>
                                            <p:strVal val="#ppt_x"/>
                                          </p:val>
                                        </p:tav>
                                      </p:tavLst>
                                    </p:anim>
                                    <p:anim calcmode="lin" valueType="num">
                                      <p:cBhvr>
                                        <p:cTn id="160" dur="500" fill="hold"/>
                                        <p:tgtEl>
                                          <p:spTgt spid="11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custDataLst>
              <p:tags r:id="rId1"/>
            </p:custDataLst>
          </p:nvPr>
        </p:nvGrpSpPr>
        <p:grpSpPr>
          <a:xfrm>
            <a:off x="-1" y="1523999"/>
            <a:ext cx="11082778" cy="4353063"/>
            <a:chOff x="-1" y="2258938"/>
            <a:chExt cx="7863841" cy="3088738"/>
          </a:xfrm>
        </p:grpSpPr>
        <p:sp>
          <p:nvSpPr>
            <p:cNvPr id="36" name="矩形 35"/>
            <p:cNvSpPr/>
            <p:nvPr userDrawn="1">
              <p:custDataLst>
                <p:tags r:id="rId2"/>
              </p:custDataLst>
            </p:nvPr>
          </p:nvSpPr>
          <p:spPr>
            <a:xfrm>
              <a:off x="798022" y="2258938"/>
              <a:ext cx="7065818" cy="2869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37" name="矩形 36"/>
            <p:cNvSpPr/>
            <p:nvPr userDrawn="1">
              <p:custDataLst>
                <p:tags r:id="rId3"/>
              </p:custDataLst>
            </p:nvPr>
          </p:nvSpPr>
          <p:spPr>
            <a:xfrm>
              <a:off x="-1" y="2478304"/>
              <a:ext cx="1031257" cy="28693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38" name="直角三角形 37"/>
            <p:cNvSpPr/>
            <p:nvPr userDrawn="1">
              <p:custDataLst>
                <p:tags r:id="rId4"/>
              </p:custDataLst>
            </p:nvPr>
          </p:nvSpPr>
          <p:spPr>
            <a:xfrm>
              <a:off x="798022" y="2270756"/>
              <a:ext cx="219415" cy="22652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44" name="Freeform 75"/>
          <p:cNvSpPr/>
          <p:nvPr>
            <p:custDataLst>
              <p:tags r:id="rId5"/>
            </p:custDataLst>
          </p:nvPr>
        </p:nvSpPr>
        <p:spPr bwMode="auto">
          <a:xfrm>
            <a:off x="8908899" y="6031507"/>
            <a:ext cx="223865" cy="203697"/>
          </a:xfrm>
          <a:custGeom>
            <a:avLst/>
            <a:gdLst>
              <a:gd name="T0" fmla="*/ 16 w 32"/>
              <a:gd name="T1" fmla="*/ 0 h 29"/>
              <a:gd name="T2" fmla="*/ 0 w 32"/>
              <a:gd name="T3" fmla="*/ 16 h 29"/>
              <a:gd name="T4" fmla="*/ 7 w 32"/>
              <a:gd name="T5" fmla="*/ 29 h 29"/>
              <a:gd name="T6" fmla="*/ 21 w 32"/>
              <a:gd name="T7" fmla="*/ 20 h 29"/>
              <a:gd name="T8" fmla="*/ 30 w 32"/>
              <a:gd name="T9" fmla="*/ 23 h 29"/>
              <a:gd name="T10" fmla="*/ 32 w 32"/>
              <a:gd name="T11" fmla="*/ 16 h 29"/>
              <a:gd name="T12" fmla="*/ 16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16" y="0"/>
                </a:moveTo>
                <a:cubicBezTo>
                  <a:pt x="7" y="0"/>
                  <a:pt x="0" y="7"/>
                  <a:pt x="0" y="16"/>
                </a:cubicBezTo>
                <a:cubicBezTo>
                  <a:pt x="0" y="21"/>
                  <a:pt x="2" y="26"/>
                  <a:pt x="7" y="29"/>
                </a:cubicBezTo>
                <a:cubicBezTo>
                  <a:pt x="9" y="24"/>
                  <a:pt x="15" y="20"/>
                  <a:pt x="21" y="20"/>
                </a:cubicBezTo>
                <a:cubicBezTo>
                  <a:pt x="24" y="20"/>
                  <a:pt x="28" y="21"/>
                  <a:pt x="30" y="23"/>
                </a:cubicBezTo>
                <a:cubicBezTo>
                  <a:pt x="31" y="21"/>
                  <a:pt x="32" y="18"/>
                  <a:pt x="32" y="16"/>
                </a:cubicBezTo>
                <a:cubicBezTo>
                  <a:pt x="32" y="7"/>
                  <a:pt x="24"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45" name="Freeform 76"/>
          <p:cNvSpPr/>
          <p:nvPr>
            <p:custDataLst>
              <p:tags r:id="rId6"/>
            </p:custDataLst>
          </p:nvPr>
        </p:nvSpPr>
        <p:spPr bwMode="auto">
          <a:xfrm>
            <a:off x="8941595" y="6185368"/>
            <a:ext cx="223865" cy="203697"/>
          </a:xfrm>
          <a:custGeom>
            <a:avLst/>
            <a:gdLst>
              <a:gd name="T0" fmla="*/ 25 w 32"/>
              <a:gd name="T1" fmla="*/ 0 h 29"/>
              <a:gd name="T2" fmla="*/ 11 w 32"/>
              <a:gd name="T3" fmla="*/ 9 h 29"/>
              <a:gd name="T4" fmla="*/ 2 w 32"/>
              <a:gd name="T5" fmla="*/ 6 h 29"/>
              <a:gd name="T6" fmla="*/ 0 w 32"/>
              <a:gd name="T7" fmla="*/ 13 h 29"/>
              <a:gd name="T8" fmla="*/ 16 w 32"/>
              <a:gd name="T9" fmla="*/ 29 h 29"/>
              <a:gd name="T10" fmla="*/ 32 w 32"/>
              <a:gd name="T11" fmla="*/ 13 h 29"/>
              <a:gd name="T12" fmla="*/ 25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5" y="0"/>
                </a:moveTo>
                <a:cubicBezTo>
                  <a:pt x="23" y="5"/>
                  <a:pt x="17" y="9"/>
                  <a:pt x="11" y="9"/>
                </a:cubicBezTo>
                <a:cubicBezTo>
                  <a:pt x="7" y="9"/>
                  <a:pt x="4" y="8"/>
                  <a:pt x="2" y="6"/>
                </a:cubicBezTo>
                <a:cubicBezTo>
                  <a:pt x="1" y="8"/>
                  <a:pt x="0" y="10"/>
                  <a:pt x="0" y="13"/>
                </a:cubicBezTo>
                <a:cubicBezTo>
                  <a:pt x="0" y="21"/>
                  <a:pt x="7" y="29"/>
                  <a:pt x="16" y="29"/>
                </a:cubicBezTo>
                <a:cubicBezTo>
                  <a:pt x="25" y="29"/>
                  <a:pt x="32" y="21"/>
                  <a:pt x="32" y="13"/>
                </a:cubicBezTo>
                <a:cubicBezTo>
                  <a:pt x="32" y="7"/>
                  <a:pt x="29" y="3"/>
                  <a:pt x="25"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46" name="Freeform 77"/>
          <p:cNvSpPr/>
          <p:nvPr>
            <p:custDataLst>
              <p:tags r:id="rId7"/>
            </p:custDataLst>
          </p:nvPr>
        </p:nvSpPr>
        <p:spPr bwMode="auto">
          <a:xfrm>
            <a:off x="8955057" y="6171749"/>
            <a:ext cx="161343" cy="82690"/>
          </a:xfrm>
          <a:custGeom>
            <a:avLst/>
            <a:gdLst>
              <a:gd name="T0" fmla="*/ 14 w 23"/>
              <a:gd name="T1" fmla="*/ 0 h 12"/>
              <a:gd name="T2" fmla="*/ 0 w 23"/>
              <a:gd name="T3" fmla="*/ 9 h 12"/>
              <a:gd name="T4" fmla="*/ 9 w 23"/>
              <a:gd name="T5" fmla="*/ 12 h 12"/>
              <a:gd name="T6" fmla="*/ 23 w 23"/>
              <a:gd name="T7" fmla="*/ 3 h 12"/>
              <a:gd name="T8" fmla="*/ 14 w 23"/>
              <a:gd name="T9" fmla="*/ 0 h 12"/>
            </a:gdLst>
            <a:ahLst/>
            <a:cxnLst>
              <a:cxn ang="0">
                <a:pos x="T0" y="T1"/>
              </a:cxn>
              <a:cxn ang="0">
                <a:pos x="T2" y="T3"/>
              </a:cxn>
              <a:cxn ang="0">
                <a:pos x="T4" y="T5"/>
              </a:cxn>
              <a:cxn ang="0">
                <a:pos x="T6" y="T7"/>
              </a:cxn>
              <a:cxn ang="0">
                <a:pos x="T8" y="T9"/>
              </a:cxn>
            </a:cxnLst>
            <a:rect l="0" t="0" r="r" b="b"/>
            <a:pathLst>
              <a:path w="23" h="12">
                <a:moveTo>
                  <a:pt x="14" y="0"/>
                </a:moveTo>
                <a:cubicBezTo>
                  <a:pt x="8" y="0"/>
                  <a:pt x="2" y="4"/>
                  <a:pt x="0" y="9"/>
                </a:cubicBezTo>
                <a:cubicBezTo>
                  <a:pt x="2" y="11"/>
                  <a:pt x="5" y="12"/>
                  <a:pt x="9" y="12"/>
                </a:cubicBezTo>
                <a:cubicBezTo>
                  <a:pt x="15" y="12"/>
                  <a:pt x="21" y="8"/>
                  <a:pt x="23" y="3"/>
                </a:cubicBezTo>
                <a:cubicBezTo>
                  <a:pt x="21" y="1"/>
                  <a:pt x="17"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47" name="Oval 78"/>
          <p:cNvSpPr>
            <a:spLocks noChangeArrowheads="1"/>
          </p:cNvSpPr>
          <p:nvPr>
            <p:custDataLst>
              <p:tags r:id="rId8"/>
            </p:custDataLst>
          </p:nvPr>
        </p:nvSpPr>
        <p:spPr bwMode="auto">
          <a:xfrm>
            <a:off x="8641565" y="6478694"/>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48" name="Freeform 79"/>
          <p:cNvSpPr/>
          <p:nvPr>
            <p:custDataLst>
              <p:tags r:id="rId9"/>
            </p:custDataLst>
          </p:nvPr>
        </p:nvSpPr>
        <p:spPr bwMode="auto">
          <a:xfrm>
            <a:off x="9282011" y="6024805"/>
            <a:ext cx="225881" cy="223864"/>
          </a:xfrm>
          <a:custGeom>
            <a:avLst/>
            <a:gdLst>
              <a:gd name="T0" fmla="*/ 16 w 32"/>
              <a:gd name="T1" fmla="*/ 0 h 32"/>
              <a:gd name="T2" fmla="*/ 0 w 32"/>
              <a:gd name="T3" fmla="*/ 16 h 32"/>
              <a:gd name="T4" fmla="*/ 16 w 32"/>
              <a:gd name="T5" fmla="*/ 32 h 32"/>
              <a:gd name="T6" fmla="*/ 18 w 32"/>
              <a:gd name="T7" fmla="*/ 32 h 32"/>
              <a:gd name="T8" fmla="*/ 18 w 32"/>
              <a:gd name="T9" fmla="*/ 31 h 32"/>
              <a:gd name="T10" fmla="*/ 32 w 32"/>
              <a:gd name="T11" fmla="*/ 15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17" y="32"/>
                  <a:pt x="17" y="32"/>
                  <a:pt x="18" y="32"/>
                </a:cubicBezTo>
                <a:cubicBezTo>
                  <a:pt x="18" y="31"/>
                  <a:pt x="18" y="31"/>
                  <a:pt x="18" y="31"/>
                </a:cubicBezTo>
                <a:cubicBezTo>
                  <a:pt x="18" y="23"/>
                  <a:pt x="24" y="16"/>
                  <a:pt x="32" y="15"/>
                </a:cubicBezTo>
                <a:cubicBezTo>
                  <a:pt x="31" y="7"/>
                  <a:pt x="24"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49" name="Freeform 80"/>
          <p:cNvSpPr/>
          <p:nvPr>
            <p:custDataLst>
              <p:tags r:id="rId10"/>
            </p:custDataLst>
          </p:nvPr>
        </p:nvSpPr>
        <p:spPr bwMode="auto">
          <a:xfrm>
            <a:off x="9403179" y="6125095"/>
            <a:ext cx="223865" cy="217814"/>
          </a:xfrm>
          <a:custGeom>
            <a:avLst/>
            <a:gdLst>
              <a:gd name="T0" fmla="*/ 16 w 32"/>
              <a:gd name="T1" fmla="*/ 0 h 31"/>
              <a:gd name="T2" fmla="*/ 14 w 32"/>
              <a:gd name="T3" fmla="*/ 0 h 31"/>
              <a:gd name="T4" fmla="*/ 14 w 32"/>
              <a:gd name="T5" fmla="*/ 1 h 31"/>
              <a:gd name="T6" fmla="*/ 0 w 32"/>
              <a:gd name="T7" fmla="*/ 17 h 31"/>
              <a:gd name="T8" fmla="*/ 16 w 32"/>
              <a:gd name="T9" fmla="*/ 31 h 31"/>
              <a:gd name="T10" fmla="*/ 32 w 32"/>
              <a:gd name="T11" fmla="*/ 16 h 31"/>
              <a:gd name="T12" fmla="*/ 16 w 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16" y="0"/>
                </a:moveTo>
                <a:cubicBezTo>
                  <a:pt x="15" y="0"/>
                  <a:pt x="14" y="0"/>
                  <a:pt x="14" y="0"/>
                </a:cubicBezTo>
                <a:cubicBezTo>
                  <a:pt x="14" y="0"/>
                  <a:pt x="14" y="1"/>
                  <a:pt x="14" y="1"/>
                </a:cubicBezTo>
                <a:cubicBezTo>
                  <a:pt x="14" y="9"/>
                  <a:pt x="8" y="16"/>
                  <a:pt x="0" y="17"/>
                </a:cubicBezTo>
                <a:cubicBezTo>
                  <a:pt x="1" y="25"/>
                  <a:pt x="8" y="31"/>
                  <a:pt x="16" y="31"/>
                </a:cubicBezTo>
                <a:cubicBezTo>
                  <a:pt x="25" y="31"/>
                  <a:pt x="32" y="24"/>
                  <a:pt x="32" y="16"/>
                </a:cubicBezTo>
                <a:cubicBezTo>
                  <a:pt x="32" y="7"/>
                  <a:pt x="25"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0" name="Freeform 81"/>
          <p:cNvSpPr/>
          <p:nvPr>
            <p:custDataLst>
              <p:tags r:id="rId11"/>
            </p:custDataLst>
          </p:nvPr>
        </p:nvSpPr>
        <p:spPr bwMode="auto">
          <a:xfrm>
            <a:off x="9403179" y="6129677"/>
            <a:ext cx="98824" cy="118991"/>
          </a:xfrm>
          <a:custGeom>
            <a:avLst/>
            <a:gdLst>
              <a:gd name="T0" fmla="*/ 14 w 14"/>
              <a:gd name="T1" fmla="*/ 0 h 17"/>
              <a:gd name="T2" fmla="*/ 0 w 14"/>
              <a:gd name="T3" fmla="*/ 16 h 17"/>
              <a:gd name="T4" fmla="*/ 0 w 14"/>
              <a:gd name="T5" fmla="*/ 17 h 17"/>
              <a:gd name="T6" fmla="*/ 14 w 14"/>
              <a:gd name="T7" fmla="*/ 1 h 17"/>
              <a:gd name="T8" fmla="*/ 14 w 14"/>
              <a:gd name="T9" fmla="*/ 0 h 17"/>
            </a:gdLst>
            <a:ahLst/>
            <a:cxnLst>
              <a:cxn ang="0">
                <a:pos x="T0" y="T1"/>
              </a:cxn>
              <a:cxn ang="0">
                <a:pos x="T2" y="T3"/>
              </a:cxn>
              <a:cxn ang="0">
                <a:pos x="T4" y="T5"/>
              </a:cxn>
              <a:cxn ang="0">
                <a:pos x="T6" y="T7"/>
              </a:cxn>
              <a:cxn ang="0">
                <a:pos x="T8" y="T9"/>
              </a:cxn>
            </a:cxnLst>
            <a:rect l="0" t="0" r="r" b="b"/>
            <a:pathLst>
              <a:path w="14" h="17">
                <a:moveTo>
                  <a:pt x="14" y="0"/>
                </a:moveTo>
                <a:cubicBezTo>
                  <a:pt x="6" y="1"/>
                  <a:pt x="0" y="8"/>
                  <a:pt x="0" y="16"/>
                </a:cubicBezTo>
                <a:cubicBezTo>
                  <a:pt x="0" y="16"/>
                  <a:pt x="0" y="16"/>
                  <a:pt x="0" y="17"/>
                </a:cubicBezTo>
                <a:cubicBezTo>
                  <a:pt x="8" y="16"/>
                  <a:pt x="14" y="9"/>
                  <a:pt x="14" y="1"/>
                </a:cubicBezTo>
                <a:cubicBezTo>
                  <a:pt x="14" y="1"/>
                  <a:pt x="14"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51" name="Oval 84"/>
          <p:cNvSpPr>
            <a:spLocks noChangeArrowheads="1"/>
          </p:cNvSpPr>
          <p:nvPr>
            <p:custDataLst>
              <p:tags r:id="rId12"/>
            </p:custDataLst>
          </p:nvPr>
        </p:nvSpPr>
        <p:spPr bwMode="auto">
          <a:xfrm>
            <a:off x="11026415" y="6219052"/>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2" name="Freeform 88"/>
          <p:cNvSpPr/>
          <p:nvPr>
            <p:custDataLst>
              <p:tags r:id="rId13"/>
            </p:custDataLst>
          </p:nvPr>
        </p:nvSpPr>
        <p:spPr bwMode="auto">
          <a:xfrm>
            <a:off x="10016699" y="5878635"/>
            <a:ext cx="203697" cy="223865"/>
          </a:xfrm>
          <a:custGeom>
            <a:avLst/>
            <a:gdLst>
              <a:gd name="T0" fmla="*/ 16 w 29"/>
              <a:gd name="T1" fmla="*/ 0 h 32"/>
              <a:gd name="T2" fmla="*/ 0 w 29"/>
              <a:gd name="T3" fmla="*/ 16 h 32"/>
              <a:gd name="T4" fmla="*/ 16 w 29"/>
              <a:gd name="T5" fmla="*/ 32 h 32"/>
              <a:gd name="T6" fmla="*/ 29 w 29"/>
              <a:gd name="T7" fmla="*/ 26 h 32"/>
              <a:gd name="T8" fmla="*/ 21 w 29"/>
              <a:gd name="T9" fmla="*/ 12 h 32"/>
              <a:gd name="T10" fmla="*/ 24 w 29"/>
              <a:gd name="T11" fmla="*/ 2 h 32"/>
              <a:gd name="T12" fmla="*/ 16 w 2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16" y="0"/>
                </a:moveTo>
                <a:cubicBezTo>
                  <a:pt x="7" y="0"/>
                  <a:pt x="0" y="7"/>
                  <a:pt x="0" y="16"/>
                </a:cubicBezTo>
                <a:cubicBezTo>
                  <a:pt x="0" y="25"/>
                  <a:pt x="7" y="32"/>
                  <a:pt x="16" y="32"/>
                </a:cubicBezTo>
                <a:cubicBezTo>
                  <a:pt x="21" y="32"/>
                  <a:pt x="26" y="29"/>
                  <a:pt x="29" y="26"/>
                </a:cubicBezTo>
                <a:cubicBezTo>
                  <a:pt x="24" y="23"/>
                  <a:pt x="21" y="18"/>
                  <a:pt x="21" y="12"/>
                </a:cubicBezTo>
                <a:cubicBezTo>
                  <a:pt x="21" y="8"/>
                  <a:pt x="22" y="5"/>
                  <a:pt x="24" y="2"/>
                </a:cubicBezTo>
                <a:cubicBezTo>
                  <a:pt x="22" y="1"/>
                  <a:pt x="19"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3" name="Oval 89"/>
          <p:cNvSpPr>
            <a:spLocks noChangeArrowheads="1"/>
          </p:cNvSpPr>
          <p:nvPr>
            <p:custDataLst>
              <p:tags r:id="rId14"/>
            </p:custDataLst>
          </p:nvPr>
        </p:nvSpPr>
        <p:spPr bwMode="auto">
          <a:xfrm>
            <a:off x="9689745" y="5684384"/>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4" name="Oval 90"/>
          <p:cNvSpPr>
            <a:spLocks noChangeArrowheads="1"/>
          </p:cNvSpPr>
          <p:nvPr>
            <p:custDataLst>
              <p:tags r:id="rId15"/>
            </p:custDataLst>
          </p:nvPr>
        </p:nvSpPr>
        <p:spPr bwMode="auto">
          <a:xfrm>
            <a:off x="9716671" y="6024803"/>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5" name="Oval 92"/>
          <p:cNvSpPr>
            <a:spLocks noChangeArrowheads="1"/>
          </p:cNvSpPr>
          <p:nvPr>
            <p:custDataLst>
              <p:tags r:id="rId16"/>
            </p:custDataLst>
          </p:nvPr>
        </p:nvSpPr>
        <p:spPr bwMode="auto">
          <a:xfrm>
            <a:off x="11299519" y="6378684"/>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6" name="Freeform 93"/>
          <p:cNvSpPr/>
          <p:nvPr>
            <p:custDataLst>
              <p:tags r:id="rId17"/>
            </p:custDataLst>
          </p:nvPr>
        </p:nvSpPr>
        <p:spPr bwMode="auto">
          <a:xfrm>
            <a:off x="11286055" y="5957488"/>
            <a:ext cx="223865" cy="223865"/>
          </a:xfrm>
          <a:custGeom>
            <a:avLst/>
            <a:gdLst>
              <a:gd name="T0" fmla="*/ 16 w 32"/>
              <a:gd name="T1" fmla="*/ 0 h 32"/>
              <a:gd name="T2" fmla="*/ 0 w 32"/>
              <a:gd name="T3" fmla="*/ 16 h 32"/>
              <a:gd name="T4" fmla="*/ 16 w 32"/>
              <a:gd name="T5" fmla="*/ 32 h 32"/>
              <a:gd name="T6" fmla="*/ 32 w 32"/>
              <a:gd name="T7" fmla="*/ 19 h 32"/>
              <a:gd name="T8" fmla="*/ 19 w 32"/>
              <a:gd name="T9" fmla="*/ 4 h 32"/>
              <a:gd name="T10" fmla="*/ 19 w 32"/>
              <a:gd name="T11" fmla="*/ 0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24" y="32"/>
                  <a:pt x="30" y="27"/>
                  <a:pt x="32" y="19"/>
                </a:cubicBezTo>
                <a:cubicBezTo>
                  <a:pt x="24" y="18"/>
                  <a:pt x="19" y="12"/>
                  <a:pt x="19" y="4"/>
                </a:cubicBezTo>
                <a:cubicBezTo>
                  <a:pt x="19" y="3"/>
                  <a:pt x="19" y="1"/>
                  <a:pt x="19" y="0"/>
                </a:cubicBezTo>
                <a:cubicBezTo>
                  <a:pt x="18" y="0"/>
                  <a:pt x="17" y="0"/>
                  <a:pt x="16"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7" name="Oval 158"/>
          <p:cNvSpPr>
            <a:spLocks noChangeArrowheads="1"/>
          </p:cNvSpPr>
          <p:nvPr>
            <p:custDataLst>
              <p:tags r:id="rId18"/>
            </p:custDataLst>
          </p:nvPr>
        </p:nvSpPr>
        <p:spPr bwMode="auto">
          <a:xfrm>
            <a:off x="10030162" y="6138277"/>
            <a:ext cx="225881" cy="22386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8" name="Oval 160"/>
          <p:cNvSpPr>
            <a:spLocks noChangeArrowheads="1"/>
          </p:cNvSpPr>
          <p:nvPr>
            <p:custDataLst>
              <p:tags r:id="rId19"/>
            </p:custDataLst>
          </p:nvPr>
        </p:nvSpPr>
        <p:spPr bwMode="auto">
          <a:xfrm>
            <a:off x="10373191" y="6100771"/>
            <a:ext cx="225881" cy="21781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59" name="Freeform 162"/>
          <p:cNvSpPr/>
          <p:nvPr>
            <p:custDataLst>
              <p:tags r:id="rId20"/>
            </p:custDataLst>
          </p:nvPr>
        </p:nvSpPr>
        <p:spPr bwMode="auto">
          <a:xfrm>
            <a:off x="10278264" y="5576681"/>
            <a:ext cx="223865" cy="223865"/>
          </a:xfrm>
          <a:custGeom>
            <a:avLst/>
            <a:gdLst>
              <a:gd name="T0" fmla="*/ 14 w 32"/>
              <a:gd name="T1" fmla="*/ 0 h 32"/>
              <a:gd name="T2" fmla="*/ 0 w 32"/>
              <a:gd name="T3" fmla="*/ 16 h 32"/>
              <a:gd name="T4" fmla="*/ 16 w 32"/>
              <a:gd name="T5" fmla="*/ 32 h 32"/>
              <a:gd name="T6" fmla="*/ 32 w 32"/>
              <a:gd name="T7" fmla="*/ 16 h 32"/>
              <a:gd name="T8" fmla="*/ 32 w 32"/>
              <a:gd name="T9" fmla="*/ 15 h 32"/>
              <a:gd name="T10" fmla="*/ 30 w 32"/>
              <a:gd name="T11" fmla="*/ 15 h 32"/>
              <a:gd name="T12" fmla="*/ 14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4" y="0"/>
                </a:moveTo>
                <a:cubicBezTo>
                  <a:pt x="6" y="1"/>
                  <a:pt x="0" y="8"/>
                  <a:pt x="0" y="16"/>
                </a:cubicBezTo>
                <a:cubicBezTo>
                  <a:pt x="0" y="25"/>
                  <a:pt x="7" y="32"/>
                  <a:pt x="16" y="32"/>
                </a:cubicBezTo>
                <a:cubicBezTo>
                  <a:pt x="25" y="32"/>
                  <a:pt x="32" y="25"/>
                  <a:pt x="32" y="16"/>
                </a:cubicBezTo>
                <a:cubicBezTo>
                  <a:pt x="32" y="16"/>
                  <a:pt x="32" y="15"/>
                  <a:pt x="32" y="15"/>
                </a:cubicBezTo>
                <a:cubicBezTo>
                  <a:pt x="31" y="15"/>
                  <a:pt x="31" y="15"/>
                  <a:pt x="30" y="15"/>
                </a:cubicBezTo>
                <a:cubicBezTo>
                  <a:pt x="22" y="15"/>
                  <a:pt x="15" y="9"/>
                  <a:pt x="14"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0" name="Oval 163"/>
          <p:cNvSpPr>
            <a:spLocks noChangeArrowheads="1"/>
          </p:cNvSpPr>
          <p:nvPr>
            <p:custDataLst>
              <p:tags r:id="rId21"/>
            </p:custDataLst>
          </p:nvPr>
        </p:nvSpPr>
        <p:spPr bwMode="auto">
          <a:xfrm>
            <a:off x="10632145" y="5738236"/>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1" name="Freeform 170"/>
          <p:cNvSpPr/>
          <p:nvPr>
            <p:custDataLst>
              <p:tags r:id="rId22"/>
            </p:custDataLst>
          </p:nvPr>
        </p:nvSpPr>
        <p:spPr bwMode="auto">
          <a:xfrm>
            <a:off x="10178254" y="5851711"/>
            <a:ext cx="195629" cy="223864"/>
          </a:xfrm>
          <a:custGeom>
            <a:avLst/>
            <a:gdLst>
              <a:gd name="T0" fmla="*/ 12 w 28"/>
              <a:gd name="T1" fmla="*/ 0 h 32"/>
              <a:gd name="T2" fmla="*/ 0 w 28"/>
              <a:gd name="T3" fmla="*/ 6 h 32"/>
              <a:gd name="T4" fmla="*/ 8 w 28"/>
              <a:gd name="T5" fmla="*/ 20 h 32"/>
              <a:gd name="T6" fmla="*/ 5 w 28"/>
              <a:gd name="T7" fmla="*/ 30 h 32"/>
              <a:gd name="T8" fmla="*/ 12 w 28"/>
              <a:gd name="T9" fmla="*/ 32 h 32"/>
              <a:gd name="T10" fmla="*/ 28 w 28"/>
              <a:gd name="T11" fmla="*/ 16 h 32"/>
              <a:gd name="T12" fmla="*/ 12 w 2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8" h="32">
                <a:moveTo>
                  <a:pt x="12" y="0"/>
                </a:moveTo>
                <a:cubicBezTo>
                  <a:pt x="7" y="0"/>
                  <a:pt x="3" y="2"/>
                  <a:pt x="0" y="6"/>
                </a:cubicBezTo>
                <a:cubicBezTo>
                  <a:pt x="5" y="9"/>
                  <a:pt x="8" y="14"/>
                  <a:pt x="8" y="20"/>
                </a:cubicBezTo>
                <a:cubicBezTo>
                  <a:pt x="8" y="23"/>
                  <a:pt x="7" y="27"/>
                  <a:pt x="5" y="30"/>
                </a:cubicBezTo>
                <a:cubicBezTo>
                  <a:pt x="7" y="31"/>
                  <a:pt x="10" y="32"/>
                  <a:pt x="12" y="32"/>
                </a:cubicBezTo>
                <a:cubicBezTo>
                  <a:pt x="21" y="32"/>
                  <a:pt x="28" y="24"/>
                  <a:pt x="28" y="16"/>
                </a:cubicBezTo>
                <a:cubicBezTo>
                  <a:pt x="28" y="7"/>
                  <a:pt x="21" y="0"/>
                  <a:pt x="12"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2" name="Freeform 171"/>
          <p:cNvSpPr/>
          <p:nvPr>
            <p:custDataLst>
              <p:tags r:id="rId23"/>
            </p:custDataLst>
          </p:nvPr>
        </p:nvSpPr>
        <p:spPr bwMode="auto">
          <a:xfrm>
            <a:off x="10157099" y="5894715"/>
            <a:ext cx="78656" cy="167396"/>
          </a:xfrm>
          <a:custGeom>
            <a:avLst/>
            <a:gdLst>
              <a:gd name="T0" fmla="*/ 3 w 11"/>
              <a:gd name="T1" fmla="*/ 0 h 24"/>
              <a:gd name="T2" fmla="*/ 0 w 11"/>
              <a:gd name="T3" fmla="*/ 10 h 24"/>
              <a:gd name="T4" fmla="*/ 8 w 11"/>
              <a:gd name="T5" fmla="*/ 24 h 24"/>
              <a:gd name="T6" fmla="*/ 11 w 11"/>
              <a:gd name="T7" fmla="*/ 14 h 24"/>
              <a:gd name="T8" fmla="*/ 3 w 11"/>
              <a:gd name="T9" fmla="*/ 0 h 24"/>
            </a:gdLst>
            <a:ahLst/>
            <a:cxnLst>
              <a:cxn ang="0">
                <a:pos x="T0" y="T1"/>
              </a:cxn>
              <a:cxn ang="0">
                <a:pos x="T2" y="T3"/>
              </a:cxn>
              <a:cxn ang="0">
                <a:pos x="T4" y="T5"/>
              </a:cxn>
              <a:cxn ang="0">
                <a:pos x="T6" y="T7"/>
              </a:cxn>
              <a:cxn ang="0">
                <a:pos x="T8" y="T9"/>
              </a:cxn>
            </a:cxnLst>
            <a:rect l="0" t="0" r="r" b="b"/>
            <a:pathLst>
              <a:path w="11" h="24">
                <a:moveTo>
                  <a:pt x="3" y="0"/>
                </a:moveTo>
                <a:cubicBezTo>
                  <a:pt x="1" y="3"/>
                  <a:pt x="0" y="6"/>
                  <a:pt x="0" y="10"/>
                </a:cubicBezTo>
                <a:cubicBezTo>
                  <a:pt x="0" y="16"/>
                  <a:pt x="3" y="21"/>
                  <a:pt x="8" y="24"/>
                </a:cubicBezTo>
                <a:cubicBezTo>
                  <a:pt x="10" y="21"/>
                  <a:pt x="11" y="17"/>
                  <a:pt x="11" y="14"/>
                </a:cubicBezTo>
                <a:cubicBezTo>
                  <a:pt x="11" y="8"/>
                  <a:pt x="8" y="3"/>
                  <a:pt x="3"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63" name="Oval 172"/>
          <p:cNvSpPr>
            <a:spLocks noChangeArrowheads="1"/>
          </p:cNvSpPr>
          <p:nvPr>
            <p:custDataLst>
              <p:tags r:id="rId24"/>
            </p:custDataLst>
          </p:nvPr>
        </p:nvSpPr>
        <p:spPr bwMode="auto">
          <a:xfrm>
            <a:off x="10726386" y="6232516"/>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4" name="Oval 174"/>
          <p:cNvSpPr>
            <a:spLocks noChangeArrowheads="1"/>
          </p:cNvSpPr>
          <p:nvPr>
            <p:custDataLst>
              <p:tags r:id="rId25"/>
            </p:custDataLst>
          </p:nvPr>
        </p:nvSpPr>
        <p:spPr bwMode="auto">
          <a:xfrm>
            <a:off x="10999489" y="6532545"/>
            <a:ext cx="223865" cy="223865"/>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5" name="Freeform 178"/>
          <p:cNvSpPr/>
          <p:nvPr>
            <p:custDataLst>
              <p:tags r:id="rId26"/>
            </p:custDataLst>
          </p:nvPr>
        </p:nvSpPr>
        <p:spPr bwMode="auto">
          <a:xfrm>
            <a:off x="11412991" y="5878635"/>
            <a:ext cx="217814" cy="223865"/>
          </a:xfrm>
          <a:custGeom>
            <a:avLst/>
            <a:gdLst>
              <a:gd name="T0" fmla="*/ 15 w 31"/>
              <a:gd name="T1" fmla="*/ 0 h 32"/>
              <a:gd name="T2" fmla="*/ 0 w 31"/>
              <a:gd name="T3" fmla="*/ 12 h 32"/>
              <a:gd name="T4" fmla="*/ 13 w 31"/>
              <a:gd name="T5" fmla="*/ 28 h 32"/>
              <a:gd name="T6" fmla="*/ 13 w 31"/>
              <a:gd name="T7" fmla="*/ 31 h 32"/>
              <a:gd name="T8" fmla="*/ 15 w 31"/>
              <a:gd name="T9" fmla="*/ 32 h 32"/>
              <a:gd name="T10" fmla="*/ 31 w 31"/>
              <a:gd name="T11" fmla="*/ 16 h 32"/>
              <a:gd name="T12" fmla="*/ 15 w 3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5" y="0"/>
                </a:moveTo>
                <a:cubicBezTo>
                  <a:pt x="8" y="0"/>
                  <a:pt x="1" y="5"/>
                  <a:pt x="0" y="12"/>
                </a:cubicBezTo>
                <a:cubicBezTo>
                  <a:pt x="7" y="14"/>
                  <a:pt x="13" y="20"/>
                  <a:pt x="13" y="28"/>
                </a:cubicBezTo>
                <a:cubicBezTo>
                  <a:pt x="13" y="29"/>
                  <a:pt x="13" y="30"/>
                  <a:pt x="13" y="31"/>
                </a:cubicBezTo>
                <a:cubicBezTo>
                  <a:pt x="14" y="32"/>
                  <a:pt x="14" y="32"/>
                  <a:pt x="15" y="32"/>
                </a:cubicBezTo>
                <a:cubicBezTo>
                  <a:pt x="24" y="32"/>
                  <a:pt x="31" y="25"/>
                  <a:pt x="31" y="16"/>
                </a:cubicBezTo>
                <a:cubicBezTo>
                  <a:pt x="31" y="7"/>
                  <a:pt x="24" y="0"/>
                  <a:pt x="15" y="0"/>
                </a:cubicBezTo>
              </a:path>
            </a:pathLst>
          </a:cu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6" name="Freeform 179"/>
          <p:cNvSpPr/>
          <p:nvPr>
            <p:custDataLst>
              <p:tags r:id="rId27"/>
            </p:custDataLst>
          </p:nvPr>
        </p:nvSpPr>
        <p:spPr bwMode="auto">
          <a:xfrm>
            <a:off x="11412990" y="5961697"/>
            <a:ext cx="90757" cy="133109"/>
          </a:xfrm>
          <a:custGeom>
            <a:avLst/>
            <a:gdLst>
              <a:gd name="T0" fmla="*/ 0 w 13"/>
              <a:gd name="T1" fmla="*/ 0 h 19"/>
              <a:gd name="T2" fmla="*/ 0 w 13"/>
              <a:gd name="T3" fmla="*/ 4 h 19"/>
              <a:gd name="T4" fmla="*/ 13 w 13"/>
              <a:gd name="T5" fmla="*/ 19 h 19"/>
              <a:gd name="T6" fmla="*/ 13 w 13"/>
              <a:gd name="T7" fmla="*/ 16 h 19"/>
              <a:gd name="T8" fmla="*/ 0 w 13"/>
              <a:gd name="T9" fmla="*/ 0 h 19"/>
            </a:gdLst>
            <a:ahLst/>
            <a:cxnLst>
              <a:cxn ang="0">
                <a:pos x="T0" y="T1"/>
              </a:cxn>
              <a:cxn ang="0">
                <a:pos x="T2" y="T3"/>
              </a:cxn>
              <a:cxn ang="0">
                <a:pos x="T4" y="T5"/>
              </a:cxn>
              <a:cxn ang="0">
                <a:pos x="T6" y="T7"/>
              </a:cxn>
              <a:cxn ang="0">
                <a:pos x="T8" y="T9"/>
              </a:cxn>
            </a:cxnLst>
            <a:rect l="0" t="0" r="r" b="b"/>
            <a:pathLst>
              <a:path w="13" h="19">
                <a:moveTo>
                  <a:pt x="0" y="0"/>
                </a:moveTo>
                <a:cubicBezTo>
                  <a:pt x="0" y="1"/>
                  <a:pt x="0" y="3"/>
                  <a:pt x="0" y="4"/>
                </a:cubicBezTo>
                <a:cubicBezTo>
                  <a:pt x="0" y="12"/>
                  <a:pt x="5" y="18"/>
                  <a:pt x="13" y="19"/>
                </a:cubicBezTo>
                <a:cubicBezTo>
                  <a:pt x="13" y="18"/>
                  <a:pt x="13" y="17"/>
                  <a:pt x="13" y="16"/>
                </a:cubicBezTo>
                <a:cubicBezTo>
                  <a:pt x="13" y="8"/>
                  <a:pt x="7" y="2"/>
                  <a:pt x="0"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67" name="Oval 180"/>
          <p:cNvSpPr>
            <a:spLocks noChangeArrowheads="1"/>
          </p:cNvSpPr>
          <p:nvPr>
            <p:custDataLst>
              <p:tags r:id="rId28"/>
            </p:custDataLst>
          </p:nvPr>
        </p:nvSpPr>
        <p:spPr bwMode="auto">
          <a:xfrm>
            <a:off x="9195466" y="6398198"/>
            <a:ext cx="223865" cy="21781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68" name="Freeform 182"/>
          <p:cNvSpPr/>
          <p:nvPr>
            <p:custDataLst>
              <p:tags r:id="rId29"/>
            </p:custDataLst>
          </p:nvPr>
        </p:nvSpPr>
        <p:spPr bwMode="auto">
          <a:xfrm>
            <a:off x="10372504" y="5582199"/>
            <a:ext cx="125041" cy="104874"/>
          </a:xfrm>
          <a:custGeom>
            <a:avLst/>
            <a:gdLst>
              <a:gd name="T0" fmla="*/ 2 w 18"/>
              <a:gd name="T1" fmla="*/ 0 h 15"/>
              <a:gd name="T2" fmla="*/ 0 w 18"/>
              <a:gd name="T3" fmla="*/ 0 h 15"/>
              <a:gd name="T4" fmla="*/ 16 w 18"/>
              <a:gd name="T5" fmla="*/ 15 h 15"/>
              <a:gd name="T6" fmla="*/ 18 w 18"/>
              <a:gd name="T7" fmla="*/ 15 h 15"/>
              <a:gd name="T8" fmla="*/ 2 w 18"/>
              <a:gd name="T9" fmla="*/ 0 h 15"/>
            </a:gdLst>
            <a:ahLst/>
            <a:cxnLst>
              <a:cxn ang="0">
                <a:pos x="T0" y="T1"/>
              </a:cxn>
              <a:cxn ang="0">
                <a:pos x="T2" y="T3"/>
              </a:cxn>
              <a:cxn ang="0">
                <a:pos x="T4" y="T5"/>
              </a:cxn>
              <a:cxn ang="0">
                <a:pos x="T6" y="T7"/>
              </a:cxn>
              <a:cxn ang="0">
                <a:pos x="T8" y="T9"/>
              </a:cxn>
            </a:cxnLst>
            <a:rect l="0" t="0" r="r" b="b"/>
            <a:pathLst>
              <a:path w="18" h="15">
                <a:moveTo>
                  <a:pt x="2" y="0"/>
                </a:moveTo>
                <a:cubicBezTo>
                  <a:pt x="1" y="0"/>
                  <a:pt x="1" y="0"/>
                  <a:pt x="0" y="0"/>
                </a:cubicBezTo>
                <a:cubicBezTo>
                  <a:pt x="1" y="9"/>
                  <a:pt x="8" y="15"/>
                  <a:pt x="16" y="15"/>
                </a:cubicBezTo>
                <a:cubicBezTo>
                  <a:pt x="17" y="15"/>
                  <a:pt x="17" y="15"/>
                  <a:pt x="18" y="15"/>
                </a:cubicBezTo>
                <a:cubicBezTo>
                  <a:pt x="17" y="7"/>
                  <a:pt x="10" y="0"/>
                  <a:pt x="2"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ヒラギノ角ゴシック" panose="020B0300000000000000" charset="-128"/>
              <a:ea typeface="ヒラギノ角ゴシック" panose="020B0300000000000000" charset="-128"/>
            </a:endParaRPr>
          </a:p>
        </p:txBody>
      </p:sp>
      <p:sp>
        <p:nvSpPr>
          <p:cNvPr id="69" name="Oval 180"/>
          <p:cNvSpPr>
            <a:spLocks noChangeArrowheads="1"/>
          </p:cNvSpPr>
          <p:nvPr>
            <p:custDataLst>
              <p:tags r:id="rId30"/>
            </p:custDataLst>
          </p:nvPr>
        </p:nvSpPr>
        <p:spPr bwMode="auto">
          <a:xfrm>
            <a:off x="8202920" y="6386735"/>
            <a:ext cx="223865" cy="217814"/>
          </a:xfrm>
          <a:prstGeom prst="ellipse">
            <a:avLst/>
          </a:prstGeom>
          <a:solidFill>
            <a:schemeClr val="accent1"/>
          </a:solidFill>
          <a:ln>
            <a:noFill/>
          </a:ln>
        </p:spPr>
        <p:txBody>
          <a:bodyPr/>
          <a:lstStyle/>
          <a:p>
            <a:endParaRPr lang="zh-CN" altLang="en-US" sz="1600">
              <a:solidFill>
                <a:prstClr val="black"/>
              </a:solidFill>
              <a:latin typeface="ヒラギノ角ゴシック" panose="020B0300000000000000" charset="-128"/>
              <a:ea typeface="ヒラギノ角ゴシック" panose="020B0300000000000000" charset="-128"/>
            </a:endParaRPr>
          </a:p>
        </p:txBody>
      </p:sp>
      <p:sp>
        <p:nvSpPr>
          <p:cNvPr id="2" name="标题 1"/>
          <p:cNvSpPr>
            <a:spLocks noGrp="1"/>
          </p:cNvSpPr>
          <p:nvPr>
            <p:ph type="title"/>
            <p:custDataLst>
              <p:tags r:id="rId31"/>
            </p:custDataLst>
          </p:nvPr>
        </p:nvSpPr>
        <p:spPr/>
        <p:txBody>
          <a:bodyPr/>
          <a:lstStyle/>
          <a:p>
            <a:r>
              <a:rPr lang="en-US" altLang="zh-CN" dirty="0">
                <a:cs typeface="+mj-cs"/>
                <a:sym typeface="Arial" panose="020B0604020202090204" pitchFamily="34" charset="0"/>
              </a:rPr>
              <a:t>LOREM IPSUM DOLOR LOR</a:t>
            </a:r>
            <a:endParaRPr lang="en-US" altLang="zh-CN" dirty="0">
              <a:cs typeface="+mj-cs"/>
              <a:sym typeface="Arial" panose="020B0604020202090204" pitchFamily="34" charset="0"/>
            </a:endParaRPr>
          </a:p>
        </p:txBody>
      </p:sp>
      <p:sp>
        <p:nvSpPr>
          <p:cNvPr id="4" name="内容占位符 3"/>
          <p:cNvSpPr>
            <a:spLocks noGrp="1"/>
          </p:cNvSpPr>
          <p:nvPr>
            <p:ph sz="half" idx="1"/>
            <p:custDataLst>
              <p:tags r:id="rId32"/>
            </p:custDataLst>
          </p:nvPr>
        </p:nvSpPr>
        <p:spPr/>
        <p:txBody>
          <a:bodyPr>
            <a:normAutofit fontScale="97500" lnSpcReduction="10000"/>
          </a:bodyPr>
          <a:lstStyle/>
          <a:p>
            <a:pPr>
              <a:lnSpc>
                <a:spcPct val="140000"/>
              </a:lnSpc>
            </a:pPr>
            <a:r>
              <a:rPr lang="en-US" altLang="zh-CN">
                <a:cs typeface="+mn-cs"/>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a:cs typeface="+mn-cs"/>
            </a:endParaRPr>
          </a:p>
        </p:txBody>
      </p:sp>
      <p:sp>
        <p:nvSpPr>
          <p:cNvPr id="5" name="内容占位符 4"/>
          <p:cNvSpPr>
            <a:spLocks noGrp="1"/>
          </p:cNvSpPr>
          <p:nvPr>
            <p:ph sz="half" idx="2"/>
            <p:custDataLst>
              <p:tags r:id="rId33"/>
            </p:custDataLst>
          </p:nvPr>
        </p:nvSpPr>
        <p:spPr/>
        <p:txBody>
          <a:bodyPr>
            <a:normAutofit fontScale="97500" lnSpcReduction="10000"/>
          </a:bodyPr>
          <a:lstStyle/>
          <a:p>
            <a:pPr>
              <a:lnSpc>
                <a:spcPct val="140000"/>
              </a:lnSpc>
            </a:pPr>
            <a:r>
              <a:rPr lang="en-US" altLang="zh-CN" dirty="0">
                <a:cs typeface="+mn-cs"/>
              </a:rPr>
              <a:t>Lorem ipsum dolor sit </a:t>
            </a:r>
            <a:r>
              <a:rPr lang="en-US" altLang="zh-CN" dirty="0" err="1">
                <a:cs typeface="+mn-cs"/>
              </a:rPr>
              <a:t>amet</a:t>
            </a:r>
            <a:r>
              <a:rPr lang="en-US" altLang="zh-CN" dirty="0">
                <a:cs typeface="+mn-cs"/>
              </a:rPr>
              <a:t>, </a:t>
            </a:r>
            <a:r>
              <a:rPr lang="en-US" altLang="zh-CN" dirty="0" err="1">
                <a:cs typeface="+mn-cs"/>
              </a:rPr>
              <a:t>consectetur</a:t>
            </a:r>
            <a:r>
              <a:rPr lang="en-US" altLang="zh-CN" dirty="0">
                <a:cs typeface="+mn-cs"/>
              </a:rPr>
              <a:t> </a:t>
            </a:r>
            <a:r>
              <a:rPr lang="en-US" altLang="zh-CN" dirty="0" err="1">
                <a:cs typeface="+mn-cs"/>
              </a:rPr>
              <a:t>adipisicing</a:t>
            </a:r>
            <a:r>
              <a:rPr lang="en-US" altLang="zh-CN" dirty="0">
                <a:cs typeface="+mn-cs"/>
              </a:rPr>
              <a:t> </a:t>
            </a:r>
            <a:r>
              <a:rPr lang="en-US" altLang="zh-CN" dirty="0" err="1">
                <a:cs typeface="+mn-cs"/>
              </a:rPr>
              <a:t>elit</a:t>
            </a:r>
            <a:r>
              <a:rPr lang="en-US" altLang="zh-CN" dirty="0">
                <a:cs typeface="+mn-cs"/>
              </a:rPr>
              <a:t>, sed do </a:t>
            </a:r>
            <a:r>
              <a:rPr lang="en-US" altLang="zh-CN" dirty="0" err="1">
                <a:cs typeface="+mn-cs"/>
              </a:rPr>
              <a:t>eiusmod</a:t>
            </a:r>
            <a:r>
              <a:rPr lang="en-US" altLang="zh-CN" dirty="0">
                <a:cs typeface="+mn-cs"/>
              </a:rPr>
              <a:t> </a:t>
            </a:r>
            <a:r>
              <a:rPr lang="en-US" altLang="zh-CN" dirty="0" err="1">
                <a:cs typeface="+mn-cs"/>
              </a:rPr>
              <a:t>tempor</a:t>
            </a:r>
            <a:r>
              <a:rPr lang="en-US" altLang="zh-CN" dirty="0">
                <a:cs typeface="+mn-cs"/>
              </a:rPr>
              <a:t> </a:t>
            </a:r>
            <a:r>
              <a:rPr lang="en-US" altLang="zh-CN" dirty="0" err="1">
                <a:cs typeface="+mn-cs"/>
              </a:rPr>
              <a:t>incididunt</a:t>
            </a:r>
            <a:r>
              <a:rPr lang="en-US" altLang="zh-CN" dirty="0">
                <a:cs typeface="+mn-cs"/>
              </a:rPr>
              <a:t> </a:t>
            </a:r>
            <a:r>
              <a:rPr lang="en-US" altLang="zh-CN" dirty="0" err="1">
                <a:cs typeface="+mn-cs"/>
              </a:rPr>
              <a:t>ut</a:t>
            </a:r>
            <a:r>
              <a:rPr lang="en-US" altLang="zh-CN" dirty="0">
                <a:cs typeface="+mn-cs"/>
              </a:rPr>
              <a:t> </a:t>
            </a:r>
            <a:r>
              <a:rPr lang="en-US" altLang="zh-CN" dirty="0" err="1">
                <a:cs typeface="+mn-cs"/>
              </a:rPr>
              <a:t>labore</a:t>
            </a:r>
            <a:r>
              <a:rPr lang="en-US" altLang="zh-CN" dirty="0">
                <a:cs typeface="+mn-cs"/>
              </a:rPr>
              <a:t> et dolore magna </a:t>
            </a:r>
            <a:r>
              <a:rPr lang="en-US" altLang="zh-CN" dirty="0" err="1">
                <a:cs typeface="+mn-cs"/>
              </a:rPr>
              <a:t>aliqua</a:t>
            </a:r>
            <a:r>
              <a:rPr lang="en-US" altLang="zh-CN" dirty="0">
                <a:cs typeface="+mn-cs"/>
              </a:rPr>
              <a:t>. Ut </a:t>
            </a:r>
            <a:r>
              <a:rPr lang="en-US" altLang="zh-CN" dirty="0" err="1">
                <a:cs typeface="+mn-cs"/>
              </a:rPr>
              <a:t>enim</a:t>
            </a:r>
            <a:r>
              <a:rPr lang="en-US" altLang="zh-CN" dirty="0">
                <a:cs typeface="+mn-cs"/>
              </a:rPr>
              <a:t> ad minim </a:t>
            </a:r>
            <a:r>
              <a:rPr lang="en-US" altLang="zh-CN" dirty="0" err="1">
                <a:cs typeface="+mn-cs"/>
              </a:rPr>
              <a:t>veniam</a:t>
            </a:r>
            <a:r>
              <a:rPr lang="en-US" altLang="zh-CN" dirty="0">
                <a:cs typeface="+mn-cs"/>
              </a:rPr>
              <a:t>, </a:t>
            </a:r>
            <a:r>
              <a:rPr lang="en-US" altLang="zh-CN" dirty="0" err="1">
                <a:cs typeface="+mn-cs"/>
              </a:rPr>
              <a:t>quis</a:t>
            </a:r>
            <a:r>
              <a:rPr lang="en-US" altLang="zh-CN" dirty="0">
                <a:cs typeface="+mn-cs"/>
              </a:rPr>
              <a:t> </a:t>
            </a:r>
            <a:r>
              <a:rPr lang="en-US" altLang="zh-CN" dirty="0" err="1">
                <a:cs typeface="+mn-cs"/>
              </a:rPr>
              <a:t>nostrud</a:t>
            </a:r>
            <a:r>
              <a:rPr lang="en-US" altLang="zh-CN" dirty="0">
                <a:cs typeface="+mn-cs"/>
              </a:rPr>
              <a:t> exercitation </a:t>
            </a:r>
            <a:r>
              <a:rPr lang="en-US" altLang="zh-CN" dirty="0" err="1">
                <a:cs typeface="+mn-cs"/>
              </a:rPr>
              <a:t>ullamco</a:t>
            </a:r>
            <a:r>
              <a:rPr lang="en-US" altLang="zh-CN" dirty="0">
                <a:cs typeface="+mn-cs"/>
              </a:rPr>
              <a:t> </a:t>
            </a:r>
            <a:r>
              <a:rPr lang="en-US" altLang="zh-CN" dirty="0" err="1">
                <a:cs typeface="+mn-cs"/>
              </a:rPr>
              <a:t>laboris</a:t>
            </a:r>
            <a:r>
              <a:rPr lang="en-US" altLang="zh-CN" dirty="0">
                <a:cs typeface="+mn-cs"/>
              </a:rPr>
              <a:t> nisi </a:t>
            </a:r>
            <a:r>
              <a:rPr lang="en-US" altLang="zh-CN" dirty="0" err="1">
                <a:cs typeface="+mn-cs"/>
              </a:rPr>
              <a:t>ut</a:t>
            </a:r>
            <a:r>
              <a:rPr lang="en-US" altLang="zh-CN" dirty="0">
                <a:cs typeface="+mn-cs"/>
              </a:rPr>
              <a:t> </a:t>
            </a:r>
            <a:r>
              <a:rPr lang="en-US" altLang="zh-CN" dirty="0" err="1">
                <a:cs typeface="+mn-cs"/>
              </a:rPr>
              <a:t>aliquip</a:t>
            </a:r>
            <a:r>
              <a:rPr lang="en-US" altLang="zh-CN" dirty="0">
                <a:cs typeface="+mn-cs"/>
              </a:rPr>
              <a:t> ex </a:t>
            </a:r>
            <a:r>
              <a:rPr lang="en-US" altLang="zh-CN" dirty="0" err="1">
                <a:cs typeface="+mn-cs"/>
              </a:rPr>
              <a:t>ea</a:t>
            </a:r>
            <a:r>
              <a:rPr lang="en-US" altLang="zh-CN" dirty="0">
                <a:cs typeface="+mn-cs"/>
              </a:rPr>
              <a:t> </a:t>
            </a:r>
            <a:r>
              <a:rPr lang="en-US" altLang="zh-CN" dirty="0" err="1">
                <a:cs typeface="+mn-cs"/>
              </a:rPr>
              <a:t>commodo</a:t>
            </a:r>
            <a:r>
              <a:rPr lang="en-US" altLang="zh-CN" dirty="0">
                <a:cs typeface="+mn-cs"/>
              </a:rPr>
              <a:t> </a:t>
            </a:r>
            <a:r>
              <a:rPr lang="en-US" altLang="zh-CN" dirty="0" err="1">
                <a:cs typeface="+mn-cs"/>
              </a:rPr>
              <a:t>consequat</a:t>
            </a:r>
            <a:r>
              <a:rPr lang="en-US" altLang="zh-CN" dirty="0">
                <a:cs typeface="+mn-cs"/>
              </a:rPr>
              <a:t>.</a:t>
            </a:r>
            <a:endParaRPr lang="en-US" altLang="zh-CN" dirty="0">
              <a:cs typeface="+mn-cs"/>
            </a:endParaRPr>
          </a:p>
        </p:txBody>
      </p:sp>
    </p:spTree>
    <p:custDataLst>
      <p:tags r:id="rId3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strVal val="(6*min(max(#ppt_w*#ppt_h,.3),1)-7.4)/-.7*#ppt_w"/>
                                          </p:val>
                                        </p:tav>
                                        <p:tav tm="100000">
                                          <p:val>
                                            <p:strVal val="#ppt_w"/>
                                          </p:val>
                                        </p:tav>
                                      </p:tavLst>
                                    </p:anim>
                                    <p:anim calcmode="lin" valueType="num">
                                      <p:cBhvr>
                                        <p:cTn id="8" dur="500" fill="hold"/>
                                        <p:tgtEl>
                                          <p:spTgt spid="44"/>
                                        </p:tgtEl>
                                        <p:attrNameLst>
                                          <p:attrName>ppt_h</p:attrName>
                                        </p:attrNameLst>
                                      </p:cBhvr>
                                      <p:tavLst>
                                        <p:tav tm="0">
                                          <p:val>
                                            <p:strVal val="(6*min(max(#ppt_w*#ppt_h,.3),1)-7.4)/-.7*#ppt_h"/>
                                          </p:val>
                                        </p:tav>
                                        <p:tav tm="100000">
                                          <p:val>
                                            <p:strVal val="#ppt_h"/>
                                          </p:val>
                                        </p:tav>
                                      </p:tavLst>
                                    </p:anim>
                                    <p:anim calcmode="lin" valueType="num">
                                      <p:cBhvr>
                                        <p:cTn id="9" dur="500" fill="hold"/>
                                        <p:tgtEl>
                                          <p:spTgt spid="44"/>
                                        </p:tgtEl>
                                        <p:attrNameLst>
                                          <p:attrName>ppt_x</p:attrName>
                                        </p:attrNameLst>
                                      </p:cBhvr>
                                      <p:tavLst>
                                        <p:tav tm="0">
                                          <p:val>
                                            <p:fltVal val="0.5"/>
                                          </p:val>
                                        </p:tav>
                                        <p:tav tm="100000">
                                          <p:val>
                                            <p:strVal val="#ppt_x"/>
                                          </p:val>
                                        </p:tav>
                                      </p:tavLst>
                                    </p:anim>
                                    <p:anim calcmode="lin" valueType="num">
                                      <p:cBhvr>
                                        <p:cTn id="10" dur="500" fill="hold"/>
                                        <p:tgtEl>
                                          <p:spTgt spid="44"/>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strVal val="(6*min(max(#ppt_w*#ppt_h,.3),1)-7.4)/-.7*#ppt_w"/>
                                          </p:val>
                                        </p:tav>
                                        <p:tav tm="100000">
                                          <p:val>
                                            <p:strVal val="#ppt_w"/>
                                          </p:val>
                                        </p:tav>
                                      </p:tavLst>
                                    </p:anim>
                                    <p:anim calcmode="lin" valueType="num">
                                      <p:cBhvr>
                                        <p:cTn id="14" dur="500" fill="hold"/>
                                        <p:tgtEl>
                                          <p:spTgt spid="45"/>
                                        </p:tgtEl>
                                        <p:attrNameLst>
                                          <p:attrName>ppt_h</p:attrName>
                                        </p:attrNameLst>
                                      </p:cBhvr>
                                      <p:tavLst>
                                        <p:tav tm="0">
                                          <p:val>
                                            <p:strVal val="(6*min(max(#ppt_w*#ppt_h,.3),1)-7.4)/-.7*#ppt_h"/>
                                          </p:val>
                                        </p:tav>
                                        <p:tav tm="100000">
                                          <p:val>
                                            <p:strVal val="#ppt_h"/>
                                          </p:val>
                                        </p:tav>
                                      </p:tavLst>
                                    </p:anim>
                                    <p:anim calcmode="lin" valueType="num">
                                      <p:cBhvr>
                                        <p:cTn id="15" dur="500" fill="hold"/>
                                        <p:tgtEl>
                                          <p:spTgt spid="45"/>
                                        </p:tgtEl>
                                        <p:attrNameLst>
                                          <p:attrName>ppt_x</p:attrName>
                                        </p:attrNameLst>
                                      </p:cBhvr>
                                      <p:tavLst>
                                        <p:tav tm="0">
                                          <p:val>
                                            <p:fltVal val="0.5"/>
                                          </p:val>
                                        </p:tav>
                                        <p:tav tm="100000">
                                          <p:val>
                                            <p:strVal val="#ppt_x"/>
                                          </p:val>
                                        </p:tav>
                                      </p:tavLst>
                                    </p:anim>
                                    <p:anim calcmode="lin" valueType="num">
                                      <p:cBhvr>
                                        <p:cTn id="16" dur="500" fill="hold"/>
                                        <p:tgtEl>
                                          <p:spTgt spid="45"/>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strVal val="(6*min(max(#ppt_w*#ppt_h,.3),1)-7.4)/-.7*#ppt_w"/>
                                          </p:val>
                                        </p:tav>
                                        <p:tav tm="100000">
                                          <p:val>
                                            <p:strVal val="#ppt_w"/>
                                          </p:val>
                                        </p:tav>
                                      </p:tavLst>
                                    </p:anim>
                                    <p:anim calcmode="lin" valueType="num">
                                      <p:cBhvr>
                                        <p:cTn id="20" dur="500" fill="hold"/>
                                        <p:tgtEl>
                                          <p:spTgt spid="46"/>
                                        </p:tgtEl>
                                        <p:attrNameLst>
                                          <p:attrName>ppt_h</p:attrName>
                                        </p:attrNameLst>
                                      </p:cBhvr>
                                      <p:tavLst>
                                        <p:tav tm="0">
                                          <p:val>
                                            <p:strVal val="(6*min(max(#ppt_w*#ppt_h,.3),1)-7.4)/-.7*#ppt_h"/>
                                          </p:val>
                                        </p:tav>
                                        <p:tav tm="100000">
                                          <p:val>
                                            <p:strVal val="#ppt_h"/>
                                          </p:val>
                                        </p:tav>
                                      </p:tavLst>
                                    </p:anim>
                                    <p:anim calcmode="lin" valueType="num">
                                      <p:cBhvr>
                                        <p:cTn id="21" dur="500" fill="hold"/>
                                        <p:tgtEl>
                                          <p:spTgt spid="46"/>
                                        </p:tgtEl>
                                        <p:attrNameLst>
                                          <p:attrName>ppt_x</p:attrName>
                                        </p:attrNameLst>
                                      </p:cBhvr>
                                      <p:tavLst>
                                        <p:tav tm="0">
                                          <p:val>
                                            <p:fltVal val="0.5"/>
                                          </p:val>
                                        </p:tav>
                                        <p:tav tm="100000">
                                          <p:val>
                                            <p:strVal val="#ppt_x"/>
                                          </p:val>
                                        </p:tav>
                                      </p:tavLst>
                                    </p:anim>
                                    <p:anim calcmode="lin" valueType="num">
                                      <p:cBhvr>
                                        <p:cTn id="22" dur="500" fill="hold"/>
                                        <p:tgtEl>
                                          <p:spTgt spid="46"/>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strVal val="(6*min(max(#ppt_w*#ppt_h,.3),1)-7.4)/-.7*#ppt_w"/>
                                          </p:val>
                                        </p:tav>
                                        <p:tav tm="100000">
                                          <p:val>
                                            <p:strVal val="#ppt_w"/>
                                          </p:val>
                                        </p:tav>
                                      </p:tavLst>
                                    </p:anim>
                                    <p:anim calcmode="lin" valueType="num">
                                      <p:cBhvr>
                                        <p:cTn id="26" dur="500" fill="hold"/>
                                        <p:tgtEl>
                                          <p:spTgt spid="47"/>
                                        </p:tgtEl>
                                        <p:attrNameLst>
                                          <p:attrName>ppt_h</p:attrName>
                                        </p:attrNameLst>
                                      </p:cBhvr>
                                      <p:tavLst>
                                        <p:tav tm="0">
                                          <p:val>
                                            <p:strVal val="(6*min(max(#ppt_w*#ppt_h,.3),1)-7.4)/-.7*#ppt_h"/>
                                          </p:val>
                                        </p:tav>
                                        <p:tav tm="100000">
                                          <p:val>
                                            <p:strVal val="#ppt_h"/>
                                          </p:val>
                                        </p:tav>
                                      </p:tavLst>
                                    </p:anim>
                                    <p:anim calcmode="lin" valueType="num">
                                      <p:cBhvr>
                                        <p:cTn id="27" dur="500" fill="hold"/>
                                        <p:tgtEl>
                                          <p:spTgt spid="47"/>
                                        </p:tgtEl>
                                        <p:attrNameLst>
                                          <p:attrName>ppt_x</p:attrName>
                                        </p:attrNameLst>
                                      </p:cBhvr>
                                      <p:tavLst>
                                        <p:tav tm="0">
                                          <p:val>
                                            <p:fltVal val="0.5"/>
                                          </p:val>
                                        </p:tav>
                                        <p:tav tm="100000">
                                          <p:val>
                                            <p:strVal val="#ppt_x"/>
                                          </p:val>
                                        </p:tav>
                                      </p:tavLst>
                                    </p:anim>
                                    <p:anim calcmode="lin" valueType="num">
                                      <p:cBhvr>
                                        <p:cTn id="28" dur="500" fill="hold"/>
                                        <p:tgtEl>
                                          <p:spTgt spid="47"/>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strVal val="(6*min(max(#ppt_w*#ppt_h,.3),1)-7.4)/-.7*#ppt_w"/>
                                          </p:val>
                                        </p:tav>
                                        <p:tav tm="100000">
                                          <p:val>
                                            <p:strVal val="#ppt_w"/>
                                          </p:val>
                                        </p:tav>
                                      </p:tavLst>
                                    </p:anim>
                                    <p:anim calcmode="lin" valueType="num">
                                      <p:cBhvr>
                                        <p:cTn id="32" dur="500" fill="hold"/>
                                        <p:tgtEl>
                                          <p:spTgt spid="48"/>
                                        </p:tgtEl>
                                        <p:attrNameLst>
                                          <p:attrName>ppt_h</p:attrName>
                                        </p:attrNameLst>
                                      </p:cBhvr>
                                      <p:tavLst>
                                        <p:tav tm="0">
                                          <p:val>
                                            <p:strVal val="(6*min(max(#ppt_w*#ppt_h,.3),1)-7.4)/-.7*#ppt_h"/>
                                          </p:val>
                                        </p:tav>
                                        <p:tav tm="100000">
                                          <p:val>
                                            <p:strVal val="#ppt_h"/>
                                          </p:val>
                                        </p:tav>
                                      </p:tavLst>
                                    </p:anim>
                                    <p:anim calcmode="lin" valueType="num">
                                      <p:cBhvr>
                                        <p:cTn id="33" dur="500" fill="hold"/>
                                        <p:tgtEl>
                                          <p:spTgt spid="48"/>
                                        </p:tgtEl>
                                        <p:attrNameLst>
                                          <p:attrName>ppt_x</p:attrName>
                                        </p:attrNameLst>
                                      </p:cBhvr>
                                      <p:tavLst>
                                        <p:tav tm="0">
                                          <p:val>
                                            <p:fltVal val="0.5"/>
                                          </p:val>
                                        </p:tav>
                                        <p:tav tm="100000">
                                          <p:val>
                                            <p:strVal val="#ppt_x"/>
                                          </p:val>
                                        </p:tav>
                                      </p:tavLst>
                                    </p:anim>
                                    <p:anim calcmode="lin" valueType="num">
                                      <p:cBhvr>
                                        <p:cTn id="34" dur="500" fill="hold"/>
                                        <p:tgtEl>
                                          <p:spTgt spid="48"/>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strVal val="(6*min(max(#ppt_w*#ppt_h,.3),1)-7.4)/-.7*#ppt_w"/>
                                          </p:val>
                                        </p:tav>
                                        <p:tav tm="100000">
                                          <p:val>
                                            <p:strVal val="#ppt_w"/>
                                          </p:val>
                                        </p:tav>
                                      </p:tavLst>
                                    </p:anim>
                                    <p:anim calcmode="lin" valueType="num">
                                      <p:cBhvr>
                                        <p:cTn id="38" dur="500" fill="hold"/>
                                        <p:tgtEl>
                                          <p:spTgt spid="49"/>
                                        </p:tgtEl>
                                        <p:attrNameLst>
                                          <p:attrName>ppt_h</p:attrName>
                                        </p:attrNameLst>
                                      </p:cBhvr>
                                      <p:tavLst>
                                        <p:tav tm="0">
                                          <p:val>
                                            <p:strVal val="(6*min(max(#ppt_w*#ppt_h,.3),1)-7.4)/-.7*#ppt_h"/>
                                          </p:val>
                                        </p:tav>
                                        <p:tav tm="100000">
                                          <p:val>
                                            <p:strVal val="#ppt_h"/>
                                          </p:val>
                                        </p:tav>
                                      </p:tavLst>
                                    </p:anim>
                                    <p:anim calcmode="lin" valueType="num">
                                      <p:cBhvr>
                                        <p:cTn id="39" dur="500" fill="hold"/>
                                        <p:tgtEl>
                                          <p:spTgt spid="49"/>
                                        </p:tgtEl>
                                        <p:attrNameLst>
                                          <p:attrName>ppt_x</p:attrName>
                                        </p:attrNameLst>
                                      </p:cBhvr>
                                      <p:tavLst>
                                        <p:tav tm="0">
                                          <p:val>
                                            <p:fltVal val="0.5"/>
                                          </p:val>
                                        </p:tav>
                                        <p:tav tm="100000">
                                          <p:val>
                                            <p:strVal val="#ppt_x"/>
                                          </p:val>
                                        </p:tav>
                                      </p:tavLst>
                                    </p:anim>
                                    <p:anim calcmode="lin" valueType="num">
                                      <p:cBhvr>
                                        <p:cTn id="40" dur="500" fill="hold"/>
                                        <p:tgtEl>
                                          <p:spTgt spid="49"/>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strVal val="(6*min(max(#ppt_w*#ppt_h,.3),1)-7.4)/-.7*#ppt_w"/>
                                          </p:val>
                                        </p:tav>
                                        <p:tav tm="100000">
                                          <p:val>
                                            <p:strVal val="#ppt_w"/>
                                          </p:val>
                                        </p:tav>
                                      </p:tavLst>
                                    </p:anim>
                                    <p:anim calcmode="lin" valueType="num">
                                      <p:cBhvr>
                                        <p:cTn id="44" dur="500" fill="hold"/>
                                        <p:tgtEl>
                                          <p:spTgt spid="50"/>
                                        </p:tgtEl>
                                        <p:attrNameLst>
                                          <p:attrName>ppt_h</p:attrName>
                                        </p:attrNameLst>
                                      </p:cBhvr>
                                      <p:tavLst>
                                        <p:tav tm="0">
                                          <p:val>
                                            <p:strVal val="(6*min(max(#ppt_w*#ppt_h,.3),1)-7.4)/-.7*#ppt_h"/>
                                          </p:val>
                                        </p:tav>
                                        <p:tav tm="100000">
                                          <p:val>
                                            <p:strVal val="#ppt_h"/>
                                          </p:val>
                                        </p:tav>
                                      </p:tavLst>
                                    </p:anim>
                                    <p:anim calcmode="lin" valueType="num">
                                      <p:cBhvr>
                                        <p:cTn id="45" dur="500" fill="hold"/>
                                        <p:tgtEl>
                                          <p:spTgt spid="50"/>
                                        </p:tgtEl>
                                        <p:attrNameLst>
                                          <p:attrName>ppt_x</p:attrName>
                                        </p:attrNameLst>
                                      </p:cBhvr>
                                      <p:tavLst>
                                        <p:tav tm="0">
                                          <p:val>
                                            <p:fltVal val="0.5"/>
                                          </p:val>
                                        </p:tav>
                                        <p:tav tm="100000">
                                          <p:val>
                                            <p:strVal val="#ppt_x"/>
                                          </p:val>
                                        </p:tav>
                                      </p:tavLst>
                                    </p:anim>
                                    <p:anim calcmode="lin" valueType="num">
                                      <p:cBhvr>
                                        <p:cTn id="46" dur="500" fill="hold"/>
                                        <p:tgtEl>
                                          <p:spTgt spid="50"/>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strVal val="(6*min(max(#ppt_w*#ppt_h,.3),1)-7.4)/-.7*#ppt_w"/>
                                          </p:val>
                                        </p:tav>
                                        <p:tav tm="100000">
                                          <p:val>
                                            <p:strVal val="#ppt_w"/>
                                          </p:val>
                                        </p:tav>
                                      </p:tavLst>
                                    </p:anim>
                                    <p:anim calcmode="lin" valueType="num">
                                      <p:cBhvr>
                                        <p:cTn id="50" dur="500" fill="hold"/>
                                        <p:tgtEl>
                                          <p:spTgt spid="51"/>
                                        </p:tgtEl>
                                        <p:attrNameLst>
                                          <p:attrName>ppt_h</p:attrName>
                                        </p:attrNameLst>
                                      </p:cBhvr>
                                      <p:tavLst>
                                        <p:tav tm="0">
                                          <p:val>
                                            <p:strVal val="(6*min(max(#ppt_w*#ppt_h,.3),1)-7.4)/-.7*#ppt_h"/>
                                          </p:val>
                                        </p:tav>
                                        <p:tav tm="100000">
                                          <p:val>
                                            <p:strVal val="#ppt_h"/>
                                          </p:val>
                                        </p:tav>
                                      </p:tavLst>
                                    </p:anim>
                                    <p:anim calcmode="lin" valueType="num">
                                      <p:cBhvr>
                                        <p:cTn id="51" dur="500" fill="hold"/>
                                        <p:tgtEl>
                                          <p:spTgt spid="51"/>
                                        </p:tgtEl>
                                        <p:attrNameLst>
                                          <p:attrName>ppt_x</p:attrName>
                                        </p:attrNameLst>
                                      </p:cBhvr>
                                      <p:tavLst>
                                        <p:tav tm="0">
                                          <p:val>
                                            <p:fltVal val="0.5"/>
                                          </p:val>
                                        </p:tav>
                                        <p:tav tm="100000">
                                          <p:val>
                                            <p:strVal val="#ppt_x"/>
                                          </p:val>
                                        </p:tav>
                                      </p:tavLst>
                                    </p:anim>
                                    <p:anim calcmode="lin" valueType="num">
                                      <p:cBhvr>
                                        <p:cTn id="52" dur="500" fill="hold"/>
                                        <p:tgtEl>
                                          <p:spTgt spid="51"/>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2"/>
                                        </p:tgtEl>
                                        <p:attrNameLst>
                                          <p:attrName>ppt_x</p:attrName>
                                        </p:attrNameLst>
                                      </p:cBhvr>
                                      <p:tavLst>
                                        <p:tav tm="0">
                                          <p:val>
                                            <p:fltVal val="0.5"/>
                                          </p:val>
                                        </p:tav>
                                        <p:tav tm="100000">
                                          <p:val>
                                            <p:strVal val="#ppt_x"/>
                                          </p:val>
                                        </p:tav>
                                      </p:tavLst>
                                    </p:anim>
                                    <p:anim calcmode="lin" valueType="num">
                                      <p:cBhvr>
                                        <p:cTn id="58" dur="500" fill="hold"/>
                                        <p:tgtEl>
                                          <p:spTgt spid="52"/>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strVal val="(6*min(max(#ppt_w*#ppt_h,.3),1)-7.4)/-.7*#ppt_w"/>
                                          </p:val>
                                        </p:tav>
                                        <p:tav tm="100000">
                                          <p:val>
                                            <p:strVal val="#ppt_w"/>
                                          </p:val>
                                        </p:tav>
                                      </p:tavLst>
                                    </p:anim>
                                    <p:anim calcmode="lin" valueType="num">
                                      <p:cBhvr>
                                        <p:cTn id="62" dur="500" fill="hold"/>
                                        <p:tgtEl>
                                          <p:spTgt spid="53"/>
                                        </p:tgtEl>
                                        <p:attrNameLst>
                                          <p:attrName>ppt_h</p:attrName>
                                        </p:attrNameLst>
                                      </p:cBhvr>
                                      <p:tavLst>
                                        <p:tav tm="0">
                                          <p:val>
                                            <p:strVal val="(6*min(max(#ppt_w*#ppt_h,.3),1)-7.4)/-.7*#ppt_h"/>
                                          </p:val>
                                        </p:tav>
                                        <p:tav tm="100000">
                                          <p:val>
                                            <p:strVal val="#ppt_h"/>
                                          </p:val>
                                        </p:tav>
                                      </p:tavLst>
                                    </p:anim>
                                    <p:anim calcmode="lin" valueType="num">
                                      <p:cBhvr>
                                        <p:cTn id="63" dur="500" fill="hold"/>
                                        <p:tgtEl>
                                          <p:spTgt spid="53"/>
                                        </p:tgtEl>
                                        <p:attrNameLst>
                                          <p:attrName>ppt_x</p:attrName>
                                        </p:attrNameLst>
                                      </p:cBhvr>
                                      <p:tavLst>
                                        <p:tav tm="0">
                                          <p:val>
                                            <p:fltVal val="0.5"/>
                                          </p:val>
                                        </p:tav>
                                        <p:tav tm="100000">
                                          <p:val>
                                            <p:strVal val="#ppt_x"/>
                                          </p:val>
                                        </p:tav>
                                      </p:tavLst>
                                    </p:anim>
                                    <p:anim calcmode="lin" valueType="num">
                                      <p:cBhvr>
                                        <p:cTn id="64" dur="500" fill="hold"/>
                                        <p:tgtEl>
                                          <p:spTgt spid="53"/>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strVal val="(6*min(max(#ppt_w*#ppt_h,.3),1)-7.4)/-.7*#ppt_w"/>
                                          </p:val>
                                        </p:tav>
                                        <p:tav tm="100000">
                                          <p:val>
                                            <p:strVal val="#ppt_w"/>
                                          </p:val>
                                        </p:tav>
                                      </p:tavLst>
                                    </p:anim>
                                    <p:anim calcmode="lin" valueType="num">
                                      <p:cBhvr>
                                        <p:cTn id="68" dur="500" fill="hold"/>
                                        <p:tgtEl>
                                          <p:spTgt spid="54"/>
                                        </p:tgtEl>
                                        <p:attrNameLst>
                                          <p:attrName>ppt_h</p:attrName>
                                        </p:attrNameLst>
                                      </p:cBhvr>
                                      <p:tavLst>
                                        <p:tav tm="0">
                                          <p:val>
                                            <p:strVal val="(6*min(max(#ppt_w*#ppt_h,.3),1)-7.4)/-.7*#ppt_h"/>
                                          </p:val>
                                        </p:tav>
                                        <p:tav tm="100000">
                                          <p:val>
                                            <p:strVal val="#ppt_h"/>
                                          </p:val>
                                        </p:tav>
                                      </p:tavLst>
                                    </p:anim>
                                    <p:anim calcmode="lin" valueType="num">
                                      <p:cBhvr>
                                        <p:cTn id="69" dur="500" fill="hold"/>
                                        <p:tgtEl>
                                          <p:spTgt spid="54"/>
                                        </p:tgtEl>
                                        <p:attrNameLst>
                                          <p:attrName>ppt_x</p:attrName>
                                        </p:attrNameLst>
                                      </p:cBhvr>
                                      <p:tavLst>
                                        <p:tav tm="0">
                                          <p:val>
                                            <p:fltVal val="0.5"/>
                                          </p:val>
                                        </p:tav>
                                        <p:tav tm="100000">
                                          <p:val>
                                            <p:strVal val="#ppt_x"/>
                                          </p:val>
                                        </p:tav>
                                      </p:tavLst>
                                    </p:anim>
                                    <p:anim calcmode="lin" valueType="num">
                                      <p:cBhvr>
                                        <p:cTn id="70" dur="500" fill="hold"/>
                                        <p:tgtEl>
                                          <p:spTgt spid="54"/>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fill="hold"/>
                                        <p:tgtEl>
                                          <p:spTgt spid="55"/>
                                        </p:tgtEl>
                                        <p:attrNameLst>
                                          <p:attrName>ppt_w</p:attrName>
                                        </p:attrNameLst>
                                      </p:cBhvr>
                                      <p:tavLst>
                                        <p:tav tm="0">
                                          <p:val>
                                            <p:strVal val="(6*min(max(#ppt_w*#ppt_h,.3),1)-7.4)/-.7*#ppt_w"/>
                                          </p:val>
                                        </p:tav>
                                        <p:tav tm="100000">
                                          <p:val>
                                            <p:strVal val="#ppt_w"/>
                                          </p:val>
                                        </p:tav>
                                      </p:tavLst>
                                    </p:anim>
                                    <p:anim calcmode="lin" valueType="num">
                                      <p:cBhvr>
                                        <p:cTn id="74" dur="500" fill="hold"/>
                                        <p:tgtEl>
                                          <p:spTgt spid="55"/>
                                        </p:tgtEl>
                                        <p:attrNameLst>
                                          <p:attrName>ppt_h</p:attrName>
                                        </p:attrNameLst>
                                      </p:cBhvr>
                                      <p:tavLst>
                                        <p:tav tm="0">
                                          <p:val>
                                            <p:strVal val="(6*min(max(#ppt_w*#ppt_h,.3),1)-7.4)/-.7*#ppt_h"/>
                                          </p:val>
                                        </p:tav>
                                        <p:tav tm="100000">
                                          <p:val>
                                            <p:strVal val="#ppt_h"/>
                                          </p:val>
                                        </p:tav>
                                      </p:tavLst>
                                    </p:anim>
                                    <p:anim calcmode="lin" valueType="num">
                                      <p:cBhvr>
                                        <p:cTn id="75" dur="500" fill="hold"/>
                                        <p:tgtEl>
                                          <p:spTgt spid="55"/>
                                        </p:tgtEl>
                                        <p:attrNameLst>
                                          <p:attrName>ppt_x</p:attrName>
                                        </p:attrNameLst>
                                      </p:cBhvr>
                                      <p:tavLst>
                                        <p:tav tm="0">
                                          <p:val>
                                            <p:fltVal val="0.5"/>
                                          </p:val>
                                        </p:tav>
                                        <p:tav tm="100000">
                                          <p:val>
                                            <p:strVal val="#ppt_x"/>
                                          </p:val>
                                        </p:tav>
                                      </p:tavLst>
                                    </p:anim>
                                    <p:anim calcmode="lin" valueType="num">
                                      <p:cBhvr>
                                        <p:cTn id="76" dur="500" fill="hold"/>
                                        <p:tgtEl>
                                          <p:spTgt spid="55"/>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strVal val="(6*min(max(#ppt_w*#ppt_h,.3),1)-7.4)/-.7*#ppt_w"/>
                                          </p:val>
                                        </p:tav>
                                        <p:tav tm="100000">
                                          <p:val>
                                            <p:strVal val="#ppt_w"/>
                                          </p:val>
                                        </p:tav>
                                      </p:tavLst>
                                    </p:anim>
                                    <p:anim calcmode="lin" valueType="num">
                                      <p:cBhvr>
                                        <p:cTn id="80" dur="500" fill="hold"/>
                                        <p:tgtEl>
                                          <p:spTgt spid="56"/>
                                        </p:tgtEl>
                                        <p:attrNameLst>
                                          <p:attrName>ppt_h</p:attrName>
                                        </p:attrNameLst>
                                      </p:cBhvr>
                                      <p:tavLst>
                                        <p:tav tm="0">
                                          <p:val>
                                            <p:strVal val="(6*min(max(#ppt_w*#ppt_h,.3),1)-7.4)/-.7*#ppt_h"/>
                                          </p:val>
                                        </p:tav>
                                        <p:tav tm="100000">
                                          <p:val>
                                            <p:strVal val="#ppt_h"/>
                                          </p:val>
                                        </p:tav>
                                      </p:tavLst>
                                    </p:anim>
                                    <p:anim calcmode="lin" valueType="num">
                                      <p:cBhvr>
                                        <p:cTn id="81" dur="500" fill="hold"/>
                                        <p:tgtEl>
                                          <p:spTgt spid="56"/>
                                        </p:tgtEl>
                                        <p:attrNameLst>
                                          <p:attrName>ppt_x</p:attrName>
                                        </p:attrNameLst>
                                      </p:cBhvr>
                                      <p:tavLst>
                                        <p:tav tm="0">
                                          <p:val>
                                            <p:fltVal val="0.5"/>
                                          </p:val>
                                        </p:tav>
                                        <p:tav tm="100000">
                                          <p:val>
                                            <p:strVal val="#ppt_x"/>
                                          </p:val>
                                        </p:tav>
                                      </p:tavLst>
                                    </p:anim>
                                    <p:anim calcmode="lin" valueType="num">
                                      <p:cBhvr>
                                        <p:cTn id="82" dur="500" fill="hold"/>
                                        <p:tgtEl>
                                          <p:spTgt spid="56"/>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strVal val="(6*min(max(#ppt_w*#ppt_h,.3),1)-7.4)/-.7*#ppt_w"/>
                                          </p:val>
                                        </p:tav>
                                        <p:tav tm="100000">
                                          <p:val>
                                            <p:strVal val="#ppt_w"/>
                                          </p:val>
                                        </p:tav>
                                      </p:tavLst>
                                    </p:anim>
                                    <p:anim calcmode="lin" valueType="num">
                                      <p:cBhvr>
                                        <p:cTn id="86" dur="500" fill="hold"/>
                                        <p:tgtEl>
                                          <p:spTgt spid="57"/>
                                        </p:tgtEl>
                                        <p:attrNameLst>
                                          <p:attrName>ppt_h</p:attrName>
                                        </p:attrNameLst>
                                      </p:cBhvr>
                                      <p:tavLst>
                                        <p:tav tm="0">
                                          <p:val>
                                            <p:strVal val="(6*min(max(#ppt_w*#ppt_h,.3),1)-7.4)/-.7*#ppt_h"/>
                                          </p:val>
                                        </p:tav>
                                        <p:tav tm="100000">
                                          <p:val>
                                            <p:strVal val="#ppt_h"/>
                                          </p:val>
                                        </p:tav>
                                      </p:tavLst>
                                    </p:anim>
                                    <p:anim calcmode="lin" valueType="num">
                                      <p:cBhvr>
                                        <p:cTn id="87" dur="500" fill="hold"/>
                                        <p:tgtEl>
                                          <p:spTgt spid="57"/>
                                        </p:tgtEl>
                                        <p:attrNameLst>
                                          <p:attrName>ppt_x</p:attrName>
                                        </p:attrNameLst>
                                      </p:cBhvr>
                                      <p:tavLst>
                                        <p:tav tm="0">
                                          <p:val>
                                            <p:fltVal val="0.5"/>
                                          </p:val>
                                        </p:tav>
                                        <p:tav tm="100000">
                                          <p:val>
                                            <p:strVal val="#ppt_x"/>
                                          </p:val>
                                        </p:tav>
                                      </p:tavLst>
                                    </p:anim>
                                    <p:anim calcmode="lin" valueType="num">
                                      <p:cBhvr>
                                        <p:cTn id="88" dur="500" fill="hold"/>
                                        <p:tgtEl>
                                          <p:spTgt spid="57"/>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500" fill="hold"/>
                                        <p:tgtEl>
                                          <p:spTgt spid="58"/>
                                        </p:tgtEl>
                                        <p:attrNameLst>
                                          <p:attrName>ppt_w</p:attrName>
                                        </p:attrNameLst>
                                      </p:cBhvr>
                                      <p:tavLst>
                                        <p:tav tm="0">
                                          <p:val>
                                            <p:strVal val="(6*min(max(#ppt_w*#ppt_h,.3),1)-7.4)/-.7*#ppt_w"/>
                                          </p:val>
                                        </p:tav>
                                        <p:tav tm="100000">
                                          <p:val>
                                            <p:strVal val="#ppt_w"/>
                                          </p:val>
                                        </p:tav>
                                      </p:tavLst>
                                    </p:anim>
                                    <p:anim calcmode="lin" valueType="num">
                                      <p:cBhvr>
                                        <p:cTn id="92" dur="500" fill="hold"/>
                                        <p:tgtEl>
                                          <p:spTgt spid="58"/>
                                        </p:tgtEl>
                                        <p:attrNameLst>
                                          <p:attrName>ppt_h</p:attrName>
                                        </p:attrNameLst>
                                      </p:cBhvr>
                                      <p:tavLst>
                                        <p:tav tm="0">
                                          <p:val>
                                            <p:strVal val="(6*min(max(#ppt_w*#ppt_h,.3),1)-7.4)/-.7*#ppt_h"/>
                                          </p:val>
                                        </p:tav>
                                        <p:tav tm="100000">
                                          <p:val>
                                            <p:strVal val="#ppt_h"/>
                                          </p:val>
                                        </p:tav>
                                      </p:tavLst>
                                    </p:anim>
                                    <p:anim calcmode="lin" valueType="num">
                                      <p:cBhvr>
                                        <p:cTn id="93" dur="500" fill="hold"/>
                                        <p:tgtEl>
                                          <p:spTgt spid="58"/>
                                        </p:tgtEl>
                                        <p:attrNameLst>
                                          <p:attrName>ppt_x</p:attrName>
                                        </p:attrNameLst>
                                      </p:cBhvr>
                                      <p:tavLst>
                                        <p:tav tm="0">
                                          <p:val>
                                            <p:fltVal val="0.5"/>
                                          </p:val>
                                        </p:tav>
                                        <p:tav tm="100000">
                                          <p:val>
                                            <p:strVal val="#ppt_x"/>
                                          </p:val>
                                        </p:tav>
                                      </p:tavLst>
                                    </p:anim>
                                    <p:anim calcmode="lin" valueType="num">
                                      <p:cBhvr>
                                        <p:cTn id="94" dur="500" fill="hold"/>
                                        <p:tgtEl>
                                          <p:spTgt spid="58"/>
                                        </p:tgtEl>
                                        <p:attrNameLst>
                                          <p:attrName>ppt_y</p:attrName>
                                        </p:attrNameLst>
                                      </p:cBhvr>
                                      <p:tavLst>
                                        <p:tav tm="0">
                                          <p:val>
                                            <p:strVal val="1+(6*min(max(#ppt_w*#ppt_h,.3),1)-7.4)/-.7*#ppt_h/2"/>
                                          </p:val>
                                        </p:tav>
                                        <p:tav tm="100000">
                                          <p:val>
                                            <p:strVal val="#ppt_y"/>
                                          </p:val>
                                        </p:tav>
                                      </p:tavLst>
                                    </p:anim>
                                  </p:childTnLst>
                                </p:cTn>
                              </p:par>
                              <p:par>
                                <p:cTn id="95" presetID="23" presetClass="entr" presetSubtype="36"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strVal val="(6*min(max(#ppt_w*#ppt_h,.3),1)-7.4)/-.7*#ppt_w"/>
                                          </p:val>
                                        </p:tav>
                                        <p:tav tm="100000">
                                          <p:val>
                                            <p:strVal val="#ppt_w"/>
                                          </p:val>
                                        </p:tav>
                                      </p:tavLst>
                                    </p:anim>
                                    <p:anim calcmode="lin" valueType="num">
                                      <p:cBhvr>
                                        <p:cTn id="98" dur="500" fill="hold"/>
                                        <p:tgtEl>
                                          <p:spTgt spid="59"/>
                                        </p:tgtEl>
                                        <p:attrNameLst>
                                          <p:attrName>ppt_h</p:attrName>
                                        </p:attrNameLst>
                                      </p:cBhvr>
                                      <p:tavLst>
                                        <p:tav tm="0">
                                          <p:val>
                                            <p:strVal val="(6*min(max(#ppt_w*#ppt_h,.3),1)-7.4)/-.7*#ppt_h"/>
                                          </p:val>
                                        </p:tav>
                                        <p:tav tm="100000">
                                          <p:val>
                                            <p:strVal val="#ppt_h"/>
                                          </p:val>
                                        </p:tav>
                                      </p:tavLst>
                                    </p:anim>
                                    <p:anim calcmode="lin" valueType="num">
                                      <p:cBhvr>
                                        <p:cTn id="99" dur="500" fill="hold"/>
                                        <p:tgtEl>
                                          <p:spTgt spid="59"/>
                                        </p:tgtEl>
                                        <p:attrNameLst>
                                          <p:attrName>ppt_x</p:attrName>
                                        </p:attrNameLst>
                                      </p:cBhvr>
                                      <p:tavLst>
                                        <p:tav tm="0">
                                          <p:val>
                                            <p:fltVal val="0.5"/>
                                          </p:val>
                                        </p:tav>
                                        <p:tav tm="100000">
                                          <p:val>
                                            <p:strVal val="#ppt_x"/>
                                          </p:val>
                                        </p:tav>
                                      </p:tavLst>
                                    </p:anim>
                                    <p:anim calcmode="lin" valueType="num">
                                      <p:cBhvr>
                                        <p:cTn id="100" dur="500" fill="hold"/>
                                        <p:tgtEl>
                                          <p:spTgt spid="59"/>
                                        </p:tgtEl>
                                        <p:attrNameLst>
                                          <p:attrName>ppt_y</p:attrName>
                                        </p:attrNameLst>
                                      </p:cBhvr>
                                      <p:tavLst>
                                        <p:tav tm="0">
                                          <p:val>
                                            <p:strVal val="1+(6*min(max(#ppt_w*#ppt_h,.3),1)-7.4)/-.7*#ppt_h/2"/>
                                          </p:val>
                                        </p:tav>
                                        <p:tav tm="100000">
                                          <p:val>
                                            <p:strVal val="#ppt_y"/>
                                          </p:val>
                                        </p:tav>
                                      </p:tavLst>
                                    </p:anim>
                                  </p:childTnLst>
                                </p:cTn>
                              </p:par>
                              <p:par>
                                <p:cTn id="101" presetID="23" presetClass="entr" presetSubtype="36"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0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05" dur="500" fill="hold"/>
                                        <p:tgtEl>
                                          <p:spTgt spid="60"/>
                                        </p:tgtEl>
                                        <p:attrNameLst>
                                          <p:attrName>ppt_x</p:attrName>
                                        </p:attrNameLst>
                                      </p:cBhvr>
                                      <p:tavLst>
                                        <p:tav tm="0">
                                          <p:val>
                                            <p:fltVal val="0.5"/>
                                          </p:val>
                                        </p:tav>
                                        <p:tav tm="100000">
                                          <p:val>
                                            <p:strVal val="#ppt_x"/>
                                          </p:val>
                                        </p:tav>
                                      </p:tavLst>
                                    </p:anim>
                                    <p:anim calcmode="lin" valueType="num">
                                      <p:cBhvr>
                                        <p:cTn id="106" dur="500" fill="hold"/>
                                        <p:tgtEl>
                                          <p:spTgt spid="60"/>
                                        </p:tgtEl>
                                        <p:attrNameLst>
                                          <p:attrName>ppt_y</p:attrName>
                                        </p:attrNameLst>
                                      </p:cBhvr>
                                      <p:tavLst>
                                        <p:tav tm="0">
                                          <p:val>
                                            <p:strVal val="1+(6*min(max(#ppt_w*#ppt_h,.3),1)-7.4)/-.7*#ppt_h/2"/>
                                          </p:val>
                                        </p:tav>
                                        <p:tav tm="100000">
                                          <p:val>
                                            <p:strVal val="#ppt_y"/>
                                          </p:val>
                                        </p:tav>
                                      </p:tavLst>
                                    </p:anim>
                                  </p:childTnLst>
                                </p:cTn>
                              </p:par>
                              <p:par>
                                <p:cTn id="107" presetID="23" presetClass="entr" presetSubtype="36"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 calcmode="lin" valueType="num">
                                      <p:cBhvr>
                                        <p:cTn id="109" dur="500" fill="hold"/>
                                        <p:tgtEl>
                                          <p:spTgt spid="61"/>
                                        </p:tgtEl>
                                        <p:attrNameLst>
                                          <p:attrName>ppt_w</p:attrName>
                                        </p:attrNameLst>
                                      </p:cBhvr>
                                      <p:tavLst>
                                        <p:tav tm="0">
                                          <p:val>
                                            <p:strVal val="(6*min(max(#ppt_w*#ppt_h,.3),1)-7.4)/-.7*#ppt_w"/>
                                          </p:val>
                                        </p:tav>
                                        <p:tav tm="100000">
                                          <p:val>
                                            <p:strVal val="#ppt_w"/>
                                          </p:val>
                                        </p:tav>
                                      </p:tavLst>
                                    </p:anim>
                                    <p:anim calcmode="lin" valueType="num">
                                      <p:cBhvr>
                                        <p:cTn id="110" dur="500" fill="hold"/>
                                        <p:tgtEl>
                                          <p:spTgt spid="61"/>
                                        </p:tgtEl>
                                        <p:attrNameLst>
                                          <p:attrName>ppt_h</p:attrName>
                                        </p:attrNameLst>
                                      </p:cBhvr>
                                      <p:tavLst>
                                        <p:tav tm="0">
                                          <p:val>
                                            <p:strVal val="(6*min(max(#ppt_w*#ppt_h,.3),1)-7.4)/-.7*#ppt_h"/>
                                          </p:val>
                                        </p:tav>
                                        <p:tav tm="100000">
                                          <p:val>
                                            <p:strVal val="#ppt_h"/>
                                          </p:val>
                                        </p:tav>
                                      </p:tavLst>
                                    </p:anim>
                                    <p:anim calcmode="lin" valueType="num">
                                      <p:cBhvr>
                                        <p:cTn id="111" dur="500" fill="hold"/>
                                        <p:tgtEl>
                                          <p:spTgt spid="61"/>
                                        </p:tgtEl>
                                        <p:attrNameLst>
                                          <p:attrName>ppt_x</p:attrName>
                                        </p:attrNameLst>
                                      </p:cBhvr>
                                      <p:tavLst>
                                        <p:tav tm="0">
                                          <p:val>
                                            <p:fltVal val="0.5"/>
                                          </p:val>
                                        </p:tav>
                                        <p:tav tm="100000">
                                          <p:val>
                                            <p:strVal val="#ppt_x"/>
                                          </p:val>
                                        </p:tav>
                                      </p:tavLst>
                                    </p:anim>
                                    <p:anim calcmode="lin" valueType="num">
                                      <p:cBhvr>
                                        <p:cTn id="112" dur="500" fill="hold"/>
                                        <p:tgtEl>
                                          <p:spTgt spid="61"/>
                                        </p:tgtEl>
                                        <p:attrNameLst>
                                          <p:attrName>ppt_y</p:attrName>
                                        </p:attrNameLst>
                                      </p:cBhvr>
                                      <p:tavLst>
                                        <p:tav tm="0">
                                          <p:val>
                                            <p:strVal val="1+(6*min(max(#ppt_w*#ppt_h,.3),1)-7.4)/-.7*#ppt_h/2"/>
                                          </p:val>
                                        </p:tav>
                                        <p:tav tm="100000">
                                          <p:val>
                                            <p:strVal val="#ppt_y"/>
                                          </p:val>
                                        </p:tav>
                                      </p:tavLst>
                                    </p:anim>
                                  </p:childTnLst>
                                </p:cTn>
                              </p:par>
                              <p:par>
                                <p:cTn id="113" presetID="23" presetClass="entr" presetSubtype="36"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strVal val="(6*min(max(#ppt_w*#ppt_h,.3),1)-7.4)/-.7*#ppt_w"/>
                                          </p:val>
                                        </p:tav>
                                        <p:tav tm="100000">
                                          <p:val>
                                            <p:strVal val="#ppt_w"/>
                                          </p:val>
                                        </p:tav>
                                      </p:tavLst>
                                    </p:anim>
                                    <p:anim calcmode="lin" valueType="num">
                                      <p:cBhvr>
                                        <p:cTn id="116" dur="500" fill="hold"/>
                                        <p:tgtEl>
                                          <p:spTgt spid="62"/>
                                        </p:tgtEl>
                                        <p:attrNameLst>
                                          <p:attrName>ppt_h</p:attrName>
                                        </p:attrNameLst>
                                      </p:cBhvr>
                                      <p:tavLst>
                                        <p:tav tm="0">
                                          <p:val>
                                            <p:strVal val="(6*min(max(#ppt_w*#ppt_h,.3),1)-7.4)/-.7*#ppt_h"/>
                                          </p:val>
                                        </p:tav>
                                        <p:tav tm="100000">
                                          <p:val>
                                            <p:strVal val="#ppt_h"/>
                                          </p:val>
                                        </p:tav>
                                      </p:tavLst>
                                    </p:anim>
                                    <p:anim calcmode="lin" valueType="num">
                                      <p:cBhvr>
                                        <p:cTn id="117" dur="500" fill="hold"/>
                                        <p:tgtEl>
                                          <p:spTgt spid="62"/>
                                        </p:tgtEl>
                                        <p:attrNameLst>
                                          <p:attrName>ppt_x</p:attrName>
                                        </p:attrNameLst>
                                      </p:cBhvr>
                                      <p:tavLst>
                                        <p:tav tm="0">
                                          <p:val>
                                            <p:fltVal val="0.5"/>
                                          </p:val>
                                        </p:tav>
                                        <p:tav tm="100000">
                                          <p:val>
                                            <p:strVal val="#ppt_x"/>
                                          </p:val>
                                        </p:tav>
                                      </p:tavLst>
                                    </p:anim>
                                    <p:anim calcmode="lin" valueType="num">
                                      <p:cBhvr>
                                        <p:cTn id="118" dur="500" fill="hold"/>
                                        <p:tgtEl>
                                          <p:spTgt spid="62"/>
                                        </p:tgtEl>
                                        <p:attrNameLst>
                                          <p:attrName>ppt_y</p:attrName>
                                        </p:attrNameLst>
                                      </p:cBhvr>
                                      <p:tavLst>
                                        <p:tav tm="0">
                                          <p:val>
                                            <p:strVal val="1+(6*min(max(#ppt_w*#ppt_h,.3),1)-7.4)/-.7*#ppt_h/2"/>
                                          </p:val>
                                        </p:tav>
                                        <p:tav tm="100000">
                                          <p:val>
                                            <p:strVal val="#ppt_y"/>
                                          </p:val>
                                        </p:tav>
                                      </p:tavLst>
                                    </p:anim>
                                  </p:childTnLst>
                                </p:cTn>
                              </p:par>
                              <p:par>
                                <p:cTn id="119" presetID="23" presetClass="entr" presetSubtype="36"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23" dur="500" fill="hold"/>
                                        <p:tgtEl>
                                          <p:spTgt spid="63"/>
                                        </p:tgtEl>
                                        <p:attrNameLst>
                                          <p:attrName>ppt_x</p:attrName>
                                        </p:attrNameLst>
                                      </p:cBhvr>
                                      <p:tavLst>
                                        <p:tav tm="0">
                                          <p:val>
                                            <p:fltVal val="0.5"/>
                                          </p:val>
                                        </p:tav>
                                        <p:tav tm="100000">
                                          <p:val>
                                            <p:strVal val="#ppt_x"/>
                                          </p:val>
                                        </p:tav>
                                      </p:tavLst>
                                    </p:anim>
                                    <p:anim calcmode="lin" valueType="num">
                                      <p:cBhvr>
                                        <p:cTn id="124" dur="500" fill="hold"/>
                                        <p:tgtEl>
                                          <p:spTgt spid="63"/>
                                        </p:tgtEl>
                                        <p:attrNameLst>
                                          <p:attrName>ppt_y</p:attrName>
                                        </p:attrNameLst>
                                      </p:cBhvr>
                                      <p:tavLst>
                                        <p:tav tm="0">
                                          <p:val>
                                            <p:strVal val="1+(6*min(max(#ppt_w*#ppt_h,.3),1)-7.4)/-.7*#ppt_h/2"/>
                                          </p:val>
                                        </p:tav>
                                        <p:tav tm="100000">
                                          <p:val>
                                            <p:strVal val="#ppt_y"/>
                                          </p:val>
                                        </p:tav>
                                      </p:tavLst>
                                    </p:anim>
                                  </p:childTnLst>
                                </p:cTn>
                              </p:par>
                              <p:par>
                                <p:cTn id="125" presetID="23" presetClass="entr" presetSubtype="36"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strVal val="(6*min(max(#ppt_w*#ppt_h,.3),1)-7.4)/-.7*#ppt_w"/>
                                          </p:val>
                                        </p:tav>
                                        <p:tav tm="100000">
                                          <p:val>
                                            <p:strVal val="#ppt_w"/>
                                          </p:val>
                                        </p:tav>
                                      </p:tavLst>
                                    </p:anim>
                                    <p:anim calcmode="lin" valueType="num">
                                      <p:cBhvr>
                                        <p:cTn id="128" dur="500" fill="hold"/>
                                        <p:tgtEl>
                                          <p:spTgt spid="64"/>
                                        </p:tgtEl>
                                        <p:attrNameLst>
                                          <p:attrName>ppt_h</p:attrName>
                                        </p:attrNameLst>
                                      </p:cBhvr>
                                      <p:tavLst>
                                        <p:tav tm="0">
                                          <p:val>
                                            <p:strVal val="(6*min(max(#ppt_w*#ppt_h,.3),1)-7.4)/-.7*#ppt_h"/>
                                          </p:val>
                                        </p:tav>
                                        <p:tav tm="100000">
                                          <p:val>
                                            <p:strVal val="#ppt_h"/>
                                          </p:val>
                                        </p:tav>
                                      </p:tavLst>
                                    </p:anim>
                                    <p:anim calcmode="lin" valueType="num">
                                      <p:cBhvr>
                                        <p:cTn id="129" dur="500" fill="hold"/>
                                        <p:tgtEl>
                                          <p:spTgt spid="64"/>
                                        </p:tgtEl>
                                        <p:attrNameLst>
                                          <p:attrName>ppt_x</p:attrName>
                                        </p:attrNameLst>
                                      </p:cBhvr>
                                      <p:tavLst>
                                        <p:tav tm="0">
                                          <p:val>
                                            <p:fltVal val="0.5"/>
                                          </p:val>
                                        </p:tav>
                                        <p:tav tm="100000">
                                          <p:val>
                                            <p:strVal val="#ppt_x"/>
                                          </p:val>
                                        </p:tav>
                                      </p:tavLst>
                                    </p:anim>
                                    <p:anim calcmode="lin" valueType="num">
                                      <p:cBhvr>
                                        <p:cTn id="130" dur="500" fill="hold"/>
                                        <p:tgtEl>
                                          <p:spTgt spid="64"/>
                                        </p:tgtEl>
                                        <p:attrNameLst>
                                          <p:attrName>ppt_y</p:attrName>
                                        </p:attrNameLst>
                                      </p:cBhvr>
                                      <p:tavLst>
                                        <p:tav tm="0">
                                          <p:val>
                                            <p:strVal val="1+(6*min(max(#ppt_w*#ppt_h,.3),1)-7.4)/-.7*#ppt_h/2"/>
                                          </p:val>
                                        </p:tav>
                                        <p:tav tm="100000">
                                          <p:val>
                                            <p:strVal val="#ppt_y"/>
                                          </p:val>
                                        </p:tav>
                                      </p:tavLst>
                                    </p:anim>
                                  </p:childTnLst>
                                </p:cTn>
                              </p:par>
                              <p:par>
                                <p:cTn id="131" presetID="23" presetClass="entr" presetSubtype="36" fill="hold" grpId="0" nodeType="with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p:cTn id="133" dur="500" fill="hold"/>
                                        <p:tgtEl>
                                          <p:spTgt spid="65"/>
                                        </p:tgtEl>
                                        <p:attrNameLst>
                                          <p:attrName>ppt_w</p:attrName>
                                        </p:attrNameLst>
                                      </p:cBhvr>
                                      <p:tavLst>
                                        <p:tav tm="0">
                                          <p:val>
                                            <p:strVal val="(6*min(max(#ppt_w*#ppt_h,.3),1)-7.4)/-.7*#ppt_w"/>
                                          </p:val>
                                        </p:tav>
                                        <p:tav tm="100000">
                                          <p:val>
                                            <p:strVal val="#ppt_w"/>
                                          </p:val>
                                        </p:tav>
                                      </p:tavLst>
                                    </p:anim>
                                    <p:anim calcmode="lin" valueType="num">
                                      <p:cBhvr>
                                        <p:cTn id="134" dur="500" fill="hold"/>
                                        <p:tgtEl>
                                          <p:spTgt spid="65"/>
                                        </p:tgtEl>
                                        <p:attrNameLst>
                                          <p:attrName>ppt_h</p:attrName>
                                        </p:attrNameLst>
                                      </p:cBhvr>
                                      <p:tavLst>
                                        <p:tav tm="0">
                                          <p:val>
                                            <p:strVal val="(6*min(max(#ppt_w*#ppt_h,.3),1)-7.4)/-.7*#ppt_h"/>
                                          </p:val>
                                        </p:tav>
                                        <p:tav tm="100000">
                                          <p:val>
                                            <p:strVal val="#ppt_h"/>
                                          </p:val>
                                        </p:tav>
                                      </p:tavLst>
                                    </p:anim>
                                    <p:anim calcmode="lin" valueType="num">
                                      <p:cBhvr>
                                        <p:cTn id="135" dur="500" fill="hold"/>
                                        <p:tgtEl>
                                          <p:spTgt spid="65"/>
                                        </p:tgtEl>
                                        <p:attrNameLst>
                                          <p:attrName>ppt_x</p:attrName>
                                        </p:attrNameLst>
                                      </p:cBhvr>
                                      <p:tavLst>
                                        <p:tav tm="0">
                                          <p:val>
                                            <p:fltVal val="0.5"/>
                                          </p:val>
                                        </p:tav>
                                        <p:tav tm="100000">
                                          <p:val>
                                            <p:strVal val="#ppt_x"/>
                                          </p:val>
                                        </p:tav>
                                      </p:tavLst>
                                    </p:anim>
                                    <p:anim calcmode="lin" valueType="num">
                                      <p:cBhvr>
                                        <p:cTn id="136" dur="500" fill="hold"/>
                                        <p:tgtEl>
                                          <p:spTgt spid="65"/>
                                        </p:tgtEl>
                                        <p:attrNameLst>
                                          <p:attrName>ppt_y</p:attrName>
                                        </p:attrNameLst>
                                      </p:cBhvr>
                                      <p:tavLst>
                                        <p:tav tm="0">
                                          <p:val>
                                            <p:strVal val="1+(6*min(max(#ppt_w*#ppt_h,.3),1)-7.4)/-.7*#ppt_h/2"/>
                                          </p:val>
                                        </p:tav>
                                        <p:tav tm="100000">
                                          <p:val>
                                            <p:strVal val="#ppt_y"/>
                                          </p:val>
                                        </p:tav>
                                      </p:tavLst>
                                    </p:anim>
                                  </p:childTnLst>
                                </p:cTn>
                              </p:par>
                              <p:par>
                                <p:cTn id="137" presetID="23" presetClass="entr" presetSubtype="36"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 calcmode="lin" valueType="num">
                                      <p:cBhvr>
                                        <p:cTn id="13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4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41" dur="500" fill="hold"/>
                                        <p:tgtEl>
                                          <p:spTgt spid="66"/>
                                        </p:tgtEl>
                                        <p:attrNameLst>
                                          <p:attrName>ppt_x</p:attrName>
                                        </p:attrNameLst>
                                      </p:cBhvr>
                                      <p:tavLst>
                                        <p:tav tm="0">
                                          <p:val>
                                            <p:fltVal val="0.5"/>
                                          </p:val>
                                        </p:tav>
                                        <p:tav tm="100000">
                                          <p:val>
                                            <p:strVal val="#ppt_x"/>
                                          </p:val>
                                        </p:tav>
                                      </p:tavLst>
                                    </p:anim>
                                    <p:anim calcmode="lin" valueType="num">
                                      <p:cBhvr>
                                        <p:cTn id="142" dur="500" fill="hold"/>
                                        <p:tgtEl>
                                          <p:spTgt spid="66"/>
                                        </p:tgtEl>
                                        <p:attrNameLst>
                                          <p:attrName>ppt_y</p:attrName>
                                        </p:attrNameLst>
                                      </p:cBhvr>
                                      <p:tavLst>
                                        <p:tav tm="0">
                                          <p:val>
                                            <p:strVal val="1+(6*min(max(#ppt_w*#ppt_h,.3),1)-7.4)/-.7*#ppt_h/2"/>
                                          </p:val>
                                        </p:tav>
                                        <p:tav tm="100000">
                                          <p:val>
                                            <p:strVal val="#ppt_y"/>
                                          </p:val>
                                        </p:tav>
                                      </p:tavLst>
                                    </p:anim>
                                  </p:childTnLst>
                                </p:cTn>
                              </p:par>
                              <p:par>
                                <p:cTn id="143" presetID="23" presetClass="entr" presetSubtype="36"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p:cTn id="145" dur="500" fill="hold"/>
                                        <p:tgtEl>
                                          <p:spTgt spid="67"/>
                                        </p:tgtEl>
                                        <p:attrNameLst>
                                          <p:attrName>ppt_w</p:attrName>
                                        </p:attrNameLst>
                                      </p:cBhvr>
                                      <p:tavLst>
                                        <p:tav tm="0">
                                          <p:val>
                                            <p:strVal val="(6*min(max(#ppt_w*#ppt_h,.3),1)-7.4)/-.7*#ppt_w"/>
                                          </p:val>
                                        </p:tav>
                                        <p:tav tm="100000">
                                          <p:val>
                                            <p:strVal val="#ppt_w"/>
                                          </p:val>
                                        </p:tav>
                                      </p:tavLst>
                                    </p:anim>
                                    <p:anim calcmode="lin" valueType="num">
                                      <p:cBhvr>
                                        <p:cTn id="146" dur="500" fill="hold"/>
                                        <p:tgtEl>
                                          <p:spTgt spid="67"/>
                                        </p:tgtEl>
                                        <p:attrNameLst>
                                          <p:attrName>ppt_h</p:attrName>
                                        </p:attrNameLst>
                                      </p:cBhvr>
                                      <p:tavLst>
                                        <p:tav tm="0">
                                          <p:val>
                                            <p:strVal val="(6*min(max(#ppt_w*#ppt_h,.3),1)-7.4)/-.7*#ppt_h"/>
                                          </p:val>
                                        </p:tav>
                                        <p:tav tm="100000">
                                          <p:val>
                                            <p:strVal val="#ppt_h"/>
                                          </p:val>
                                        </p:tav>
                                      </p:tavLst>
                                    </p:anim>
                                    <p:anim calcmode="lin" valueType="num">
                                      <p:cBhvr>
                                        <p:cTn id="147" dur="500" fill="hold"/>
                                        <p:tgtEl>
                                          <p:spTgt spid="67"/>
                                        </p:tgtEl>
                                        <p:attrNameLst>
                                          <p:attrName>ppt_x</p:attrName>
                                        </p:attrNameLst>
                                      </p:cBhvr>
                                      <p:tavLst>
                                        <p:tav tm="0">
                                          <p:val>
                                            <p:fltVal val="0.5"/>
                                          </p:val>
                                        </p:tav>
                                        <p:tav tm="100000">
                                          <p:val>
                                            <p:strVal val="#ppt_x"/>
                                          </p:val>
                                        </p:tav>
                                      </p:tavLst>
                                    </p:anim>
                                    <p:anim calcmode="lin" valueType="num">
                                      <p:cBhvr>
                                        <p:cTn id="148" dur="500" fill="hold"/>
                                        <p:tgtEl>
                                          <p:spTgt spid="67"/>
                                        </p:tgtEl>
                                        <p:attrNameLst>
                                          <p:attrName>ppt_y</p:attrName>
                                        </p:attrNameLst>
                                      </p:cBhvr>
                                      <p:tavLst>
                                        <p:tav tm="0">
                                          <p:val>
                                            <p:strVal val="1+(6*min(max(#ppt_w*#ppt_h,.3),1)-7.4)/-.7*#ppt_h/2"/>
                                          </p:val>
                                        </p:tav>
                                        <p:tav tm="100000">
                                          <p:val>
                                            <p:strVal val="#ppt_y"/>
                                          </p:val>
                                        </p:tav>
                                      </p:tavLst>
                                    </p:anim>
                                  </p:childTnLst>
                                </p:cTn>
                              </p:par>
                              <p:par>
                                <p:cTn id="149" presetID="23" presetClass="entr" presetSubtype="36" fill="hold" grpId="0" nodeType="withEffect">
                                  <p:stCondLst>
                                    <p:cond delay="0"/>
                                  </p:stCondLst>
                                  <p:childTnLst>
                                    <p:set>
                                      <p:cBhvr>
                                        <p:cTn id="150" dur="1" fill="hold">
                                          <p:stCondLst>
                                            <p:cond delay="0"/>
                                          </p:stCondLst>
                                        </p:cTn>
                                        <p:tgtEl>
                                          <p:spTgt spid="68"/>
                                        </p:tgtEl>
                                        <p:attrNameLst>
                                          <p:attrName>style.visibility</p:attrName>
                                        </p:attrNameLst>
                                      </p:cBhvr>
                                      <p:to>
                                        <p:strVal val="visible"/>
                                      </p:to>
                                    </p:set>
                                    <p:anim calcmode="lin" valueType="num">
                                      <p:cBhvr>
                                        <p:cTn id="151" dur="500" fill="hold"/>
                                        <p:tgtEl>
                                          <p:spTgt spid="68"/>
                                        </p:tgtEl>
                                        <p:attrNameLst>
                                          <p:attrName>ppt_w</p:attrName>
                                        </p:attrNameLst>
                                      </p:cBhvr>
                                      <p:tavLst>
                                        <p:tav tm="0">
                                          <p:val>
                                            <p:strVal val="(6*min(max(#ppt_w*#ppt_h,.3),1)-7.4)/-.7*#ppt_w"/>
                                          </p:val>
                                        </p:tav>
                                        <p:tav tm="100000">
                                          <p:val>
                                            <p:strVal val="#ppt_w"/>
                                          </p:val>
                                        </p:tav>
                                      </p:tavLst>
                                    </p:anim>
                                    <p:anim calcmode="lin" valueType="num">
                                      <p:cBhvr>
                                        <p:cTn id="152" dur="500" fill="hold"/>
                                        <p:tgtEl>
                                          <p:spTgt spid="68"/>
                                        </p:tgtEl>
                                        <p:attrNameLst>
                                          <p:attrName>ppt_h</p:attrName>
                                        </p:attrNameLst>
                                      </p:cBhvr>
                                      <p:tavLst>
                                        <p:tav tm="0">
                                          <p:val>
                                            <p:strVal val="(6*min(max(#ppt_w*#ppt_h,.3),1)-7.4)/-.7*#ppt_h"/>
                                          </p:val>
                                        </p:tav>
                                        <p:tav tm="100000">
                                          <p:val>
                                            <p:strVal val="#ppt_h"/>
                                          </p:val>
                                        </p:tav>
                                      </p:tavLst>
                                    </p:anim>
                                    <p:anim calcmode="lin" valueType="num">
                                      <p:cBhvr>
                                        <p:cTn id="153" dur="500" fill="hold"/>
                                        <p:tgtEl>
                                          <p:spTgt spid="68"/>
                                        </p:tgtEl>
                                        <p:attrNameLst>
                                          <p:attrName>ppt_x</p:attrName>
                                        </p:attrNameLst>
                                      </p:cBhvr>
                                      <p:tavLst>
                                        <p:tav tm="0">
                                          <p:val>
                                            <p:fltVal val="0.5"/>
                                          </p:val>
                                        </p:tav>
                                        <p:tav tm="100000">
                                          <p:val>
                                            <p:strVal val="#ppt_x"/>
                                          </p:val>
                                        </p:tav>
                                      </p:tavLst>
                                    </p:anim>
                                    <p:anim calcmode="lin" valueType="num">
                                      <p:cBhvr>
                                        <p:cTn id="154" dur="500" fill="hold"/>
                                        <p:tgtEl>
                                          <p:spTgt spid="68"/>
                                        </p:tgtEl>
                                        <p:attrNameLst>
                                          <p:attrName>ppt_y</p:attrName>
                                        </p:attrNameLst>
                                      </p:cBhvr>
                                      <p:tavLst>
                                        <p:tav tm="0">
                                          <p:val>
                                            <p:strVal val="1+(6*min(max(#ppt_w*#ppt_h,.3),1)-7.4)/-.7*#ppt_h/2"/>
                                          </p:val>
                                        </p:tav>
                                        <p:tav tm="100000">
                                          <p:val>
                                            <p:strVal val="#ppt_y"/>
                                          </p:val>
                                        </p:tav>
                                      </p:tavLst>
                                    </p:anim>
                                  </p:childTnLst>
                                </p:cTn>
                              </p:par>
                              <p:par>
                                <p:cTn id="155" presetID="23" presetClass="entr" presetSubtype="36"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anim calcmode="lin" valueType="num">
                                      <p:cBhvr>
                                        <p:cTn id="157" dur="500" fill="hold"/>
                                        <p:tgtEl>
                                          <p:spTgt spid="69"/>
                                        </p:tgtEl>
                                        <p:attrNameLst>
                                          <p:attrName>ppt_w</p:attrName>
                                        </p:attrNameLst>
                                      </p:cBhvr>
                                      <p:tavLst>
                                        <p:tav tm="0">
                                          <p:val>
                                            <p:strVal val="(6*min(max(#ppt_w*#ppt_h,.3),1)-7.4)/-.7*#ppt_w"/>
                                          </p:val>
                                        </p:tav>
                                        <p:tav tm="100000">
                                          <p:val>
                                            <p:strVal val="#ppt_w"/>
                                          </p:val>
                                        </p:tav>
                                      </p:tavLst>
                                    </p:anim>
                                    <p:anim calcmode="lin" valueType="num">
                                      <p:cBhvr>
                                        <p:cTn id="158" dur="500" fill="hold"/>
                                        <p:tgtEl>
                                          <p:spTgt spid="69"/>
                                        </p:tgtEl>
                                        <p:attrNameLst>
                                          <p:attrName>ppt_h</p:attrName>
                                        </p:attrNameLst>
                                      </p:cBhvr>
                                      <p:tavLst>
                                        <p:tav tm="0">
                                          <p:val>
                                            <p:strVal val="(6*min(max(#ppt_w*#ppt_h,.3),1)-7.4)/-.7*#ppt_h"/>
                                          </p:val>
                                        </p:tav>
                                        <p:tav tm="100000">
                                          <p:val>
                                            <p:strVal val="#ppt_h"/>
                                          </p:val>
                                        </p:tav>
                                      </p:tavLst>
                                    </p:anim>
                                    <p:anim calcmode="lin" valueType="num">
                                      <p:cBhvr>
                                        <p:cTn id="159" dur="500" fill="hold"/>
                                        <p:tgtEl>
                                          <p:spTgt spid="69"/>
                                        </p:tgtEl>
                                        <p:attrNameLst>
                                          <p:attrName>ppt_x</p:attrName>
                                        </p:attrNameLst>
                                      </p:cBhvr>
                                      <p:tavLst>
                                        <p:tav tm="0">
                                          <p:val>
                                            <p:fltVal val="0.5"/>
                                          </p:val>
                                        </p:tav>
                                        <p:tav tm="100000">
                                          <p:val>
                                            <p:strVal val="#ppt_x"/>
                                          </p:val>
                                        </p:tav>
                                      </p:tavLst>
                                    </p:anim>
                                    <p:anim calcmode="lin" valueType="num">
                                      <p:cBhvr>
                                        <p:cTn id="160" dur="500" fill="hold"/>
                                        <p:tgtEl>
                                          <p:spTgt spid="6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en-US" altLang="zh-CN" dirty="0">
                <a:cs typeface="+mj-cs"/>
              </a:rPr>
              <a:t>THANKS</a:t>
            </a:r>
            <a:endParaRPr lang="en-US" altLang="zh-CN" dirty="0">
              <a:cs typeface="+mj-cs"/>
            </a:endParaRPr>
          </a:p>
        </p:txBody>
      </p:sp>
    </p:spTree>
    <p:custDataLst>
      <p:tags r:id="rId2"/>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8200" y="363600"/>
            <a:ext cx="10515600" cy="1324800"/>
          </a:xfrm>
          <a:prstGeom prst="rect">
            <a:avLst/>
          </a:prstGeom>
        </p:spPr>
        <p:txBody>
          <a:bodyPr vert="horz" lIns="91440" tIns="45720" rIns="91440" bIns="45720" rtlCol="0" anchor="ctr">
            <a:normAutofit/>
          </a:bodyPr>
          <a:lstStyle>
            <a:lvl1pPr algn="ctr">
              <a:lnSpc>
                <a:spcPct val="90000"/>
              </a:lnSpc>
              <a:spcBef>
                <a:spcPct val="0"/>
              </a:spcBef>
              <a:buNone/>
              <a:defRPr sz="4400">
                <a:latin typeface="+mj-lt"/>
                <a:ea typeface="+mj-ea"/>
                <a:cs typeface="+mj-cs"/>
              </a:defRPr>
            </a:lvl1pPr>
          </a:lstStyle>
          <a:p>
            <a:pPr algn="l"/>
            <a:r>
              <a:rPr lang="en-US" altLang="zh-CN" dirty="0">
                <a:solidFill>
                  <a:schemeClr val="accent1">
                    <a:lumMod val="75000"/>
                  </a:schemeClr>
                </a:solidFill>
                <a:latin typeface="ヒラギノ角ゴシック" panose="020B0300000000000000" charset="-128"/>
                <a:ea typeface="ヒラギノ角ゴシック" panose="020B0300000000000000" charset="-128"/>
                <a:sym typeface="+mn-ea"/>
              </a:rPr>
              <a:t>Enter Title</a:t>
            </a:r>
            <a:endParaRPr lang="en-US" altLang="zh-CN" dirty="0">
              <a:solidFill>
                <a:schemeClr val="accent1">
                  <a:lumMod val="75000"/>
                </a:schemeClr>
              </a:solidFill>
              <a:latin typeface="ヒラギノ角ゴシック" panose="020B0300000000000000" charset="-128"/>
              <a:ea typeface="ヒラギノ角ゴシック" panose="020B0300000000000000" charset="-128"/>
              <a:sym typeface="+mn-ea"/>
            </a:endParaRPr>
          </a:p>
        </p:txBody>
      </p:sp>
      <p:sp>
        <p:nvSpPr>
          <p:cNvPr id="6" name="文本框 5"/>
          <p:cNvSpPr txBox="1"/>
          <p:nvPr>
            <p:custDataLst>
              <p:tags r:id="rId2"/>
            </p:custDataLst>
          </p:nvPr>
        </p:nvSpPr>
        <p:spPr>
          <a:xfrm>
            <a:off x="838200" y="1825625"/>
            <a:ext cx="5180400" cy="435240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90204" pitchFamily="34" charset="0"/>
              <a:buChar char="•"/>
              <a:defRPr sz="2400"/>
            </a:lvl1pPr>
            <a:lvl2pPr marL="685800" lvl="1" indent="-228600">
              <a:lnSpc>
                <a:spcPct val="90000"/>
              </a:lnSpc>
              <a:spcBef>
                <a:spcPts val="500"/>
              </a:spcBef>
              <a:buFont typeface="Arial" panose="020B0604020202090204" pitchFamily="34" charset="0"/>
              <a:buChar char="•"/>
              <a:defRPr sz="2200"/>
            </a:lvl2pPr>
            <a:lvl3pPr marL="1143000" lvl="2" indent="-228600">
              <a:lnSpc>
                <a:spcPct val="90000"/>
              </a:lnSpc>
              <a:spcBef>
                <a:spcPts val="500"/>
              </a:spcBef>
              <a:buFont typeface="Arial" panose="020B0604020202090204" pitchFamily="34" charset="0"/>
              <a:buChar char="•"/>
              <a:defRPr sz="2000"/>
            </a:lvl3pPr>
            <a:lvl4pPr marL="1600200" lvl="3" indent="-228600">
              <a:lnSpc>
                <a:spcPct val="90000"/>
              </a:lnSpc>
              <a:spcBef>
                <a:spcPts val="500"/>
              </a:spcBef>
              <a:buFont typeface="Arial" panose="020B0604020202090204" pitchFamily="34" charset="0"/>
              <a:buChar char="•"/>
            </a:lvl4pPr>
            <a:lvl5pPr marL="2057400" lvl="4" indent="-228600">
              <a:lnSpc>
                <a:spcPct val="90000"/>
              </a:lnSpc>
              <a:spcBef>
                <a:spcPts val="500"/>
              </a:spcBef>
              <a:buFont typeface="Arial" panose="020B0604020202090204" pitchFamily="34" charset="0"/>
              <a:buChar char="•"/>
            </a:lvl5pPr>
            <a:lvl6pPr marL="2514600" indent="-228600">
              <a:lnSpc>
                <a:spcPct val="90000"/>
              </a:lnSpc>
              <a:spcBef>
                <a:spcPts val="500"/>
              </a:spcBef>
              <a:buFont typeface="Arial" panose="020B0604020202090204" pitchFamily="34" charset="0"/>
              <a:buChar char="•"/>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algn="l">
              <a:lnSpc>
                <a:spcPct val="150000"/>
              </a:lnSpc>
            </a:pPr>
            <a:r>
              <a:rPr lang="en-US" altLang="ja-JP" dirty="0">
                <a:latin typeface="ヒラギノ角ゴシック" panose="020B0300000000000000" charset="-128"/>
                <a:ea typeface="ヒラギノ角ゴシック" panose="020B0300000000000000" charset="-128"/>
                <a:cs typeface="HGS教科書体" panose="02020300000000000000" charset="-128"/>
                <a:sym typeface="+mn-ea"/>
              </a:rPr>
              <a:t>Click here to add content of the text</a:t>
            </a:r>
            <a:r>
              <a:rPr lang="ja-JP" altLang="en-US" dirty="0">
                <a:latin typeface="ヒラギノ角ゴシック" panose="020B0300000000000000" charset="-128"/>
                <a:ea typeface="ヒラギノ角ゴシック" panose="020B0300000000000000" charset="-128"/>
                <a:cs typeface="HGS教科書体" panose="02020300000000000000" charset="-128"/>
                <a:sym typeface="+mn-ea"/>
              </a:rPr>
              <a:t>，</a:t>
            </a:r>
            <a:r>
              <a:rPr lang="en-US" altLang="ja-JP" dirty="0">
                <a:latin typeface="ヒラギノ角ゴシック" panose="020B0300000000000000" charset="-128"/>
                <a:ea typeface="ヒラギノ角ゴシック" panose="020B0300000000000000" charset="-128"/>
                <a:cs typeface="HGS教科書体" panose="02020300000000000000" charset="-128"/>
                <a:sym typeface="+mn-ea"/>
              </a:rPr>
              <a:t>and briefly explain your point of view</a:t>
            </a:r>
            <a:endParaRPr lang="en-US" altLang="ja-JP" dirty="0">
              <a:latin typeface="ヒラギノ角ゴシック" panose="020B0300000000000000" charset="-128"/>
              <a:ea typeface="ヒラギノ角ゴシック" panose="020B0300000000000000" charset="-128"/>
              <a:cs typeface="HGS教科書体" panose="02020300000000000000" charset="-128"/>
              <a:sym typeface="+mn-ea"/>
            </a:endParaRPr>
          </a:p>
        </p:txBody>
      </p:sp>
      <p:sp>
        <p:nvSpPr>
          <p:cNvPr id="7" name="文本框 6"/>
          <p:cNvSpPr txBox="1"/>
          <p:nvPr>
            <p:custDataLst>
              <p:tags r:id="rId3"/>
            </p:custDataLst>
          </p:nvPr>
        </p:nvSpPr>
        <p:spPr>
          <a:xfrm>
            <a:off x="6172200" y="1825625"/>
            <a:ext cx="5181600" cy="4351338"/>
          </a:xfrm>
          <a:prstGeom prst="rect">
            <a:avLst/>
          </a:prstGeom>
        </p:spPr>
        <p:txBody>
          <a:bodyPr vert="horz" lIns="91440" tIns="45720" rIns="91440" bIns="45720" rtlCol="0">
            <a:normAutofit/>
          </a:bodyPr>
          <a:lstStyle>
            <a:lvl1pPr marL="228600" lvl="0" indent="-228600">
              <a:lnSpc>
                <a:spcPct val="90000"/>
              </a:lnSpc>
              <a:spcBef>
                <a:spcPts val="1000"/>
              </a:spcBef>
              <a:buFont typeface="Arial" panose="020B0604020202090204" pitchFamily="34" charset="0"/>
              <a:buChar char="•"/>
              <a:defRPr sz="2800"/>
            </a:lvl1pPr>
            <a:lvl2pPr marL="685800" lvl="1" indent="-228600">
              <a:lnSpc>
                <a:spcPct val="90000"/>
              </a:lnSpc>
              <a:spcBef>
                <a:spcPts val="500"/>
              </a:spcBef>
              <a:buFont typeface="Arial" panose="020B0604020202090204" pitchFamily="34" charset="0"/>
              <a:buChar char="•"/>
              <a:defRPr sz="2400"/>
            </a:lvl2pPr>
            <a:lvl3pPr marL="1143000" lvl="2" indent="-228600">
              <a:lnSpc>
                <a:spcPct val="90000"/>
              </a:lnSpc>
              <a:spcBef>
                <a:spcPts val="500"/>
              </a:spcBef>
              <a:buFont typeface="Arial" panose="020B0604020202090204" pitchFamily="34" charset="0"/>
              <a:buChar char="•"/>
              <a:defRPr sz="2000"/>
            </a:lvl3pPr>
            <a:lvl4pPr marL="1600200" lvl="3" indent="-228600">
              <a:lnSpc>
                <a:spcPct val="90000"/>
              </a:lnSpc>
              <a:spcBef>
                <a:spcPts val="500"/>
              </a:spcBef>
              <a:buFont typeface="Arial" panose="020B0604020202090204" pitchFamily="34" charset="0"/>
              <a:buChar char="•"/>
            </a:lvl4pPr>
            <a:lvl5pPr marL="2057400" lvl="4" indent="-228600">
              <a:lnSpc>
                <a:spcPct val="90000"/>
              </a:lnSpc>
              <a:spcBef>
                <a:spcPts val="500"/>
              </a:spcBef>
              <a:buFont typeface="Arial" panose="020B0604020202090204" pitchFamily="34" charset="0"/>
              <a:buChar char="•"/>
            </a:lvl5pPr>
            <a:lvl6pPr marL="2514600" indent="-228600">
              <a:lnSpc>
                <a:spcPct val="90000"/>
              </a:lnSpc>
              <a:spcBef>
                <a:spcPts val="500"/>
              </a:spcBef>
              <a:buFont typeface="Arial" panose="020B0604020202090204" pitchFamily="34" charset="0"/>
              <a:buChar char="•"/>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algn="l">
              <a:lnSpc>
                <a:spcPct val="150000"/>
              </a:lnSpc>
            </a:pPr>
            <a:r>
              <a:rPr lang="en-US" altLang="ja-JP" sz="2400" dirty="0">
                <a:latin typeface="ヒラギノ角ゴシック" panose="020B0300000000000000" charset="-128"/>
                <a:ea typeface="ヒラギノ角ゴシック" panose="020B0300000000000000" charset="-128"/>
                <a:cs typeface="HGS教科書体" panose="02020300000000000000" charset="-128"/>
                <a:sym typeface="+mn-ea"/>
              </a:rPr>
              <a:t>Click here to add content of the text</a:t>
            </a:r>
            <a:r>
              <a:rPr lang="ja-JP" altLang="en-US" sz="2400" dirty="0">
                <a:latin typeface="ヒラギノ角ゴシック" panose="020B0300000000000000" charset="-128"/>
                <a:ea typeface="ヒラギノ角ゴシック" panose="020B0300000000000000" charset="-128"/>
                <a:cs typeface="HGS教科書体" panose="02020300000000000000" charset="-128"/>
                <a:sym typeface="+mn-ea"/>
              </a:rPr>
              <a:t>，</a:t>
            </a:r>
            <a:r>
              <a:rPr lang="en-US" altLang="ja-JP" sz="2400" dirty="0">
                <a:latin typeface="ヒラギノ角ゴシック" panose="020B0300000000000000" charset="-128"/>
                <a:ea typeface="ヒラギノ角ゴシック" panose="020B0300000000000000" charset="-128"/>
                <a:cs typeface="HGS教科書体" panose="02020300000000000000" charset="-128"/>
                <a:sym typeface="+mn-ea"/>
              </a:rPr>
              <a:t>and briefly explain your point of view</a:t>
            </a:r>
            <a:endParaRPr lang="en-US" altLang="ja-JP" sz="2400" dirty="0">
              <a:latin typeface="ヒラギノ角ゴシック" panose="020B0300000000000000" charset="-128"/>
              <a:ea typeface="ヒラギノ角ゴシック" panose="020B0300000000000000" charset="-128"/>
              <a:cs typeface="HGS教科書体" panose="02020300000000000000" charset="-128"/>
              <a:sym typeface="+mn-ea"/>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dirty="0">
                <a:sym typeface="+mn-ea"/>
              </a:rPr>
              <a:t>Enter Title</a:t>
            </a:r>
            <a:endParaRPr lang="en-US" altLang="zh-CN" dirty="0">
              <a:cs typeface="+mj-cs"/>
              <a:sym typeface="+mn-ea"/>
            </a:endParaRPr>
          </a:p>
        </p:txBody>
      </p:sp>
      <p:sp>
        <p:nvSpPr>
          <p:cNvPr id="7" name="文本占位符 6"/>
          <p:cNvSpPr>
            <a:spLocks noGrp="1"/>
          </p:cNvSpPr>
          <p:nvPr>
            <p:ph type="body" sz="half" idx="2"/>
            <p:custDataLst>
              <p:tags r:id="rId2"/>
            </p:custDataLst>
          </p:nvPr>
        </p:nvSpPr>
        <p:spPr/>
        <p:txBody>
          <a:bodyPr/>
          <a:lstStyle/>
          <a:p>
            <a:pPr algn="l">
              <a:lnSpc>
                <a:spcPct val="150000"/>
              </a:lnSpc>
            </a:pPr>
            <a:r>
              <a:rPr lang="en-US" altLang="ja-JP" dirty="0">
                <a:cs typeface="HGS教科書体" panose="02020300000000000000" charset="-128"/>
                <a:sym typeface="+mn-ea"/>
              </a:rPr>
              <a:t>Click here to add content of the text</a:t>
            </a:r>
            <a:r>
              <a:rPr lang="ja-JP" altLang="en-US" dirty="0">
                <a:cs typeface="HGS教科書体" panose="02020300000000000000" charset="-128"/>
                <a:sym typeface="+mn-ea"/>
              </a:rPr>
              <a:t>，</a:t>
            </a:r>
            <a:r>
              <a:rPr lang="en-US" altLang="ja-JP" dirty="0">
                <a:cs typeface="HGS教科書体" panose="02020300000000000000" charset="-128"/>
                <a:sym typeface="+mn-ea"/>
              </a:rPr>
              <a:t>and briefly explain your point of view</a:t>
            </a:r>
            <a:endParaRPr lang="en-US" altLang="ja-JP" dirty="0">
              <a:cs typeface="HGS教科書体" panose="02020300000000000000" charset="-128"/>
              <a:sym typeface="+mn-ea"/>
            </a:endParaRPr>
          </a:p>
        </p:txBody>
      </p:sp>
      <p:pic>
        <p:nvPicPr>
          <p:cNvPr id="5" name="图片占位符 4"/>
          <p:cNvPicPr>
            <a:picLocks noGrp="1" noChangeAspect="1"/>
          </p:cNvPicPr>
          <p:nvPr>
            <p:ph type="pic" idx="1"/>
            <p:custDataLst>
              <p:tags r:id="rId3"/>
            </p:custDataLst>
          </p:nvPr>
        </p:nvPicPr>
        <p:blipFill>
          <a:blip r:embed="rId4">
            <a:extLst>
              <a:ext uri="{28A0092B-C50C-407E-A947-70E740481C1C}">
                <a14:useLocalDpi xmlns:a14="http://schemas.microsoft.com/office/drawing/2010/main" val="0"/>
              </a:ext>
            </a:extLst>
          </a:blip>
          <a:srcRect l="17867" r="17867"/>
          <a:stretch>
            <a:fillRect/>
          </a:stretch>
        </p:blipFill>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referRelativeResize="0"/>
          <p:nvPr>
            <p:custDataLst>
              <p:tags r:id="rId1"/>
            </p:custDataLst>
          </p:nvPr>
        </p:nvPicPr>
        <p:blipFill rotWithShape="1">
          <a:blip r:embed="rId2">
            <a:extLst>
              <a:ext uri="{28A0092B-C50C-407E-A947-70E740481C1C}">
                <a14:useLocalDpi xmlns:a14="http://schemas.microsoft.com/office/drawing/2010/main" val="0"/>
              </a:ext>
            </a:extLst>
          </a:blip>
          <a:srcRect l="10346" t="42000" r="2696" b="7334"/>
          <a:stretch>
            <a:fillRect/>
          </a:stretch>
        </p:blipFill>
        <p:spPr>
          <a:xfrm>
            <a:off x="1555200" y="1418400"/>
            <a:ext cx="9082800" cy="4543200"/>
          </a:xfrm>
          <a:prstGeom prst="rect">
            <a:avLst/>
          </a:prstGeom>
        </p:spPr>
      </p:pic>
      <p:sp>
        <p:nvSpPr>
          <p:cNvPr id="6" name="文本框 5"/>
          <p:cNvSpPr txBox="1"/>
          <p:nvPr>
            <p:custDataLst>
              <p:tags r:id="rId3"/>
            </p:custDataLst>
          </p:nvPr>
        </p:nvSpPr>
        <p:spPr>
          <a:xfrm>
            <a:off x="1554600" y="297958"/>
            <a:ext cx="9082800" cy="939600"/>
          </a:xfrm>
          <a:prstGeom prst="rect">
            <a:avLst/>
          </a:prstGeom>
          <a:noFill/>
        </p:spPr>
        <p:txBody>
          <a:bodyPr wrap="square" rtlCol="0" anchor="ctr" anchorCtr="0">
            <a:normAutofit/>
          </a:bodyPr>
          <a:lstStyle/>
          <a:p>
            <a:pPr algn="l"/>
            <a:r>
              <a:rPr lang="en-US" altLang="zh-CN" sz="3600" dirty="0">
                <a:solidFill>
                  <a:schemeClr val="accent1">
                    <a:lumMod val="75000"/>
                  </a:schemeClr>
                </a:solidFill>
                <a:latin typeface="ヒラギノ角ゴシック" panose="020B0300000000000000" charset="-128"/>
                <a:ea typeface="ヒラギノ角ゴシック" panose="020B0300000000000000" charset="-128"/>
                <a:sym typeface="+mn-ea"/>
              </a:rPr>
              <a:t>Enter Title</a:t>
            </a:r>
            <a:endParaRPr lang="en-US" altLang="zh-CN" sz="3600" dirty="0">
              <a:solidFill>
                <a:schemeClr val="accent1">
                  <a:lumMod val="75000"/>
                </a:schemeClr>
              </a:solidFill>
              <a:latin typeface="ヒラギノ角ゴシック" panose="020B0300000000000000" charset="-128"/>
              <a:ea typeface="ヒラギノ角ゴシック" panose="020B0300000000000000" charset="-128"/>
              <a:cs typeface="+mj-cs"/>
              <a:sym typeface="+mn-ea"/>
            </a:endParaRPr>
          </a:p>
        </p:txBody>
      </p:sp>
      <p:sp>
        <p:nvSpPr>
          <p:cNvPr id="7" name="文本框 6"/>
          <p:cNvSpPr txBox="1"/>
          <p:nvPr>
            <p:custDataLst>
              <p:tags r:id="rId4"/>
            </p:custDataLst>
          </p:nvPr>
        </p:nvSpPr>
        <p:spPr>
          <a:xfrm>
            <a:off x="1554600" y="6142412"/>
            <a:ext cx="9082800" cy="597600"/>
          </a:xfrm>
          <a:prstGeom prst="rect">
            <a:avLst/>
          </a:prstGeom>
          <a:noFill/>
        </p:spPr>
        <p:txBody>
          <a:bodyPr wrap="square" rtlCol="0" anchor="t" anchorCtr="0">
            <a:normAutofit/>
          </a:bodyPr>
          <a:lstStyle/>
          <a:p>
            <a:r>
              <a:rPr lang="en-US" altLang="ja-JP" dirty="0">
                <a:latin typeface="ヒラギノ角ゴシック" panose="020B0300000000000000" charset="-128"/>
                <a:ea typeface="ヒラギノ角ゴシック" panose="020B0300000000000000" charset="-128"/>
                <a:cs typeface="HGS教科書体" panose="02020300000000000000" charset="-128"/>
                <a:sym typeface="+mn-ea"/>
              </a:rPr>
              <a:t>Click here to add content of the text</a:t>
            </a:r>
            <a:r>
              <a:rPr lang="ja-JP" altLang="en-US" dirty="0">
                <a:latin typeface="ヒラギノ角ゴシック" panose="020B0300000000000000" charset="-128"/>
                <a:ea typeface="ヒラギノ角ゴシック" panose="020B0300000000000000" charset="-128"/>
                <a:cs typeface="HGS教科書体" panose="02020300000000000000" charset="-128"/>
                <a:sym typeface="+mn-ea"/>
              </a:rPr>
              <a:t>，</a:t>
            </a:r>
            <a:r>
              <a:rPr lang="en-US" altLang="ja-JP" dirty="0">
                <a:latin typeface="ヒラギノ角ゴシック" panose="020B0300000000000000" charset="-128"/>
                <a:ea typeface="ヒラギノ角ゴシック" panose="020B0300000000000000" charset="-128"/>
                <a:cs typeface="HGS教科書体" panose="02020300000000000000" charset="-128"/>
                <a:sym typeface="+mn-ea"/>
              </a:rPr>
              <a:t>and briefly explain your point of view</a:t>
            </a:r>
            <a:endParaRPr lang="ja-JP" altLang="en-US" sz="1800" dirty="0">
              <a:latin typeface="ヒラギノ角ゴシック" panose="020B0300000000000000" charset="-128"/>
              <a:ea typeface="ヒラギノ角ゴシック" panose="020B0300000000000000" charset="-128"/>
              <a:cs typeface="HGS教科書体" panose="02020300000000000000" charset="-128"/>
              <a:sym typeface="+mn-ea"/>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24" name="直接连接符 23"/>
          <p:cNvCxnSpPr/>
          <p:nvPr>
            <p:custDataLst>
              <p:tags r:id="rId10"/>
            </p:custDataLst>
          </p:nvPr>
        </p:nvCxnSpPr>
        <p:spPr>
          <a:xfrm>
            <a:off x="965200" y="5365750"/>
            <a:ext cx="18859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custDataLst>
              <p:tags r:id="rId11"/>
            </p:custDataLst>
          </p:nvPr>
        </p:nvSpPr>
        <p:spPr bwMode="auto">
          <a:xfrm>
            <a:off x="6489700" y="278266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solidFill>
                  <a:schemeClr val="tx1"/>
                </a:solidFill>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solidFill>
              <a:latin typeface="ヒラギノ角ゴシック" panose="020B0300000000000000" charset="-128"/>
              <a:ea typeface="ヒラギノ角ゴシック" panose="020B0300000000000000" charset="-128"/>
              <a:sym typeface="+mn-ea"/>
            </a:endParaRPr>
          </a:p>
        </p:txBody>
      </p:sp>
      <p:sp>
        <p:nvSpPr>
          <p:cNvPr id="30" name="矩形 29"/>
          <p:cNvSpPr/>
          <p:nvPr>
            <p:custDataLst>
              <p:tags r:id="rId12"/>
            </p:custDataLst>
          </p:nvPr>
        </p:nvSpPr>
        <p:spPr bwMode="auto">
          <a:xfrm>
            <a:off x="5764214" y="276293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01</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 name="テキストボックス 1"/>
          <p:cNvSpPr txBox="1"/>
          <p:nvPr/>
        </p:nvSpPr>
        <p:spPr>
          <a:xfrm>
            <a:off x="1012190" y="4843780"/>
            <a:ext cx="1792605" cy="521970"/>
          </a:xfrm>
          <a:prstGeom prst="rect">
            <a:avLst/>
          </a:prstGeom>
          <a:noFill/>
        </p:spPr>
        <p:txBody>
          <a:bodyPr wrap="none" rtlCol="0">
            <a:spAutoFit/>
          </a:bodyPr>
          <a:lstStyle/>
          <a:p>
            <a:r>
              <a:rPr lang="en-US" altLang="ja-JP" sz="2800" dirty="0">
                <a:latin typeface="ヒラギノ角ゴシック" panose="020B0300000000000000" charset="-128"/>
                <a:ea typeface="ヒラギノ角ゴシック" panose="020B0300000000000000" charset="-128"/>
              </a:rPr>
              <a:t>Contents</a:t>
            </a:r>
            <a:endParaRPr lang="en-US" altLang="ja-JP" sz="2800" dirty="0">
              <a:latin typeface="ヒラギノ角ゴシック" panose="020B0300000000000000" charset="-128"/>
              <a:ea typeface="ヒラギノ角ゴシック" panose="020B0300000000000000" charset="-128"/>
            </a:endParaRPr>
          </a:p>
        </p:txBody>
      </p:sp>
    </p:spTree>
    <p:custDataLst>
      <p:tags r:id="rId13"/>
    </p:custData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2" name="矩形 31"/>
          <p:cNvSpPr/>
          <p:nvPr>
            <p:custDataLst>
              <p:tags r:id="rId10"/>
            </p:custDataLst>
          </p:nvPr>
        </p:nvSpPr>
        <p:spPr bwMode="auto">
          <a:xfrm>
            <a:off x="6489700" y="278266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0" name="矩形 29"/>
          <p:cNvSpPr/>
          <p:nvPr>
            <p:custDataLst>
              <p:tags r:id="rId11"/>
            </p:custDataLst>
          </p:nvPr>
        </p:nvSpPr>
        <p:spPr bwMode="auto">
          <a:xfrm>
            <a:off x="5764214" y="276293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01</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2" name="矩形 21"/>
          <p:cNvSpPr/>
          <p:nvPr>
            <p:custDataLst>
              <p:tags r:id="rId12"/>
            </p:custDataLst>
          </p:nvPr>
        </p:nvSpPr>
        <p:spPr bwMode="auto">
          <a:xfrm>
            <a:off x="6489700" y="3945617"/>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3" name="矩形 22"/>
          <p:cNvSpPr/>
          <p:nvPr>
            <p:custDataLst>
              <p:tags r:id="rId13"/>
            </p:custDataLst>
          </p:nvPr>
        </p:nvSpPr>
        <p:spPr bwMode="auto">
          <a:xfrm>
            <a:off x="5764214" y="3925887"/>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02</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cxnSp>
        <p:nvCxnSpPr>
          <p:cNvPr id="28" name="直接连接符 27"/>
          <p:cNvCxnSpPr/>
          <p:nvPr>
            <p:custDataLst>
              <p:tags r:id="rId14"/>
            </p:custDataLst>
          </p:nvPr>
        </p:nvCxnSpPr>
        <p:spPr>
          <a:xfrm>
            <a:off x="965200" y="5365750"/>
            <a:ext cx="18859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ボックス 1"/>
          <p:cNvSpPr txBox="1"/>
          <p:nvPr/>
        </p:nvSpPr>
        <p:spPr>
          <a:xfrm>
            <a:off x="1012190" y="4843780"/>
            <a:ext cx="1792605" cy="521970"/>
          </a:xfrm>
          <a:prstGeom prst="rect">
            <a:avLst/>
          </a:prstGeom>
          <a:noFill/>
        </p:spPr>
        <p:txBody>
          <a:bodyPr wrap="none" rtlCol="0">
            <a:spAutoFit/>
          </a:bodyPr>
          <a:lstStyle/>
          <a:p>
            <a:r>
              <a:rPr lang="en-US" altLang="ja-JP" sz="2800" dirty="0">
                <a:latin typeface="ヒラギノ角ゴシック" panose="020B0300000000000000" charset="-128"/>
                <a:ea typeface="ヒラギノ角ゴシック" panose="020B0300000000000000" charset="-128"/>
              </a:rPr>
              <a:t>Contents</a:t>
            </a:r>
            <a:endParaRPr lang="en-US" altLang="ja-JP" sz="2800" dirty="0">
              <a:latin typeface="ヒラギノ角ゴシック" panose="020B0300000000000000" charset="-128"/>
              <a:ea typeface="ヒラギノ角ゴシック" panose="020B0300000000000000" charset="-128"/>
            </a:endParaRPr>
          </a:p>
        </p:txBody>
      </p:sp>
    </p:spTree>
    <p:custDataLst>
      <p:tags r:id="rId15"/>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2" name="矩形 31"/>
          <p:cNvSpPr/>
          <p:nvPr>
            <p:custDataLst>
              <p:tags r:id="rId10"/>
            </p:custDataLst>
          </p:nvPr>
        </p:nvSpPr>
        <p:spPr bwMode="auto">
          <a:xfrm>
            <a:off x="6489700" y="215401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0" name="矩形 29"/>
          <p:cNvSpPr/>
          <p:nvPr>
            <p:custDataLst>
              <p:tags r:id="rId11"/>
            </p:custDataLst>
          </p:nvPr>
        </p:nvSpPr>
        <p:spPr bwMode="auto">
          <a:xfrm>
            <a:off x="5764214" y="213428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01</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2" name="矩形 21"/>
          <p:cNvSpPr/>
          <p:nvPr>
            <p:custDataLst>
              <p:tags r:id="rId12"/>
            </p:custDataLst>
          </p:nvPr>
        </p:nvSpPr>
        <p:spPr bwMode="auto">
          <a:xfrm>
            <a:off x="6489700" y="3316967"/>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3" name="矩形 22"/>
          <p:cNvSpPr/>
          <p:nvPr>
            <p:custDataLst>
              <p:tags r:id="rId13"/>
            </p:custDataLst>
          </p:nvPr>
        </p:nvSpPr>
        <p:spPr bwMode="auto">
          <a:xfrm>
            <a:off x="5764214" y="3297237"/>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02</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5" name="矩形 24"/>
          <p:cNvSpPr/>
          <p:nvPr>
            <p:custDataLst>
              <p:tags r:id="rId14"/>
            </p:custDataLst>
          </p:nvPr>
        </p:nvSpPr>
        <p:spPr bwMode="auto">
          <a:xfrm>
            <a:off x="6489700" y="4499654"/>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6" name="矩形 25"/>
          <p:cNvSpPr/>
          <p:nvPr>
            <p:custDataLst>
              <p:tags r:id="rId15"/>
            </p:custDataLst>
          </p:nvPr>
        </p:nvSpPr>
        <p:spPr bwMode="auto">
          <a:xfrm>
            <a:off x="5764214" y="4479924"/>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03</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cxnSp>
        <p:nvCxnSpPr>
          <p:cNvPr id="31" name="直接连接符 30"/>
          <p:cNvCxnSpPr/>
          <p:nvPr>
            <p:custDataLst>
              <p:tags r:id="rId16"/>
            </p:custDataLst>
          </p:nvPr>
        </p:nvCxnSpPr>
        <p:spPr>
          <a:xfrm>
            <a:off x="965200" y="5365750"/>
            <a:ext cx="18859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ボックス 1"/>
          <p:cNvSpPr txBox="1"/>
          <p:nvPr/>
        </p:nvSpPr>
        <p:spPr>
          <a:xfrm>
            <a:off x="1012190" y="4843780"/>
            <a:ext cx="1792605" cy="521970"/>
          </a:xfrm>
          <a:prstGeom prst="rect">
            <a:avLst/>
          </a:prstGeom>
          <a:noFill/>
        </p:spPr>
        <p:txBody>
          <a:bodyPr wrap="none" rtlCol="0">
            <a:spAutoFit/>
          </a:bodyPr>
          <a:lstStyle/>
          <a:p>
            <a:r>
              <a:rPr lang="en-US" altLang="ja-JP" sz="2800" dirty="0">
                <a:latin typeface="ヒラギノ角ゴシック" panose="020B0300000000000000" charset="-128"/>
                <a:ea typeface="ヒラギノ角ゴシック" panose="020B0300000000000000" charset="-128"/>
              </a:rPr>
              <a:t>Contents</a:t>
            </a:r>
            <a:endParaRPr lang="en-US" altLang="ja-JP" sz="2800" dirty="0">
              <a:latin typeface="ヒラギノ角ゴシック" panose="020B0300000000000000" charset="-128"/>
              <a:ea typeface="ヒラギノ角ゴシック" panose="020B0300000000000000" charset="-128"/>
            </a:endParaRPr>
          </a:p>
        </p:txBody>
      </p:sp>
    </p:spTree>
    <p:custDataLst>
      <p:tags r:id="rId17"/>
    </p:custData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ヒラギノ角ゴシック" panose="020B0300000000000000" charset="-128"/>
                <a:ea typeface="ヒラギノ角ゴシック" panose="020B0300000000000000" charset="-128"/>
              </a:endParaRPr>
            </a:p>
          </p:txBody>
        </p:sp>
      </p:grpSp>
      <p:sp>
        <p:nvSpPr>
          <p:cNvPr id="32" name="矩形 31"/>
          <p:cNvSpPr/>
          <p:nvPr>
            <p:custDataLst>
              <p:tags r:id="rId10"/>
            </p:custDataLst>
          </p:nvPr>
        </p:nvSpPr>
        <p:spPr bwMode="auto">
          <a:xfrm>
            <a:off x="6489700" y="152536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30" name="矩形 29"/>
          <p:cNvSpPr/>
          <p:nvPr>
            <p:custDataLst>
              <p:tags r:id="rId11"/>
            </p:custDataLst>
          </p:nvPr>
        </p:nvSpPr>
        <p:spPr bwMode="auto">
          <a:xfrm>
            <a:off x="5764214" y="150563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01</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2" name="矩形 21"/>
          <p:cNvSpPr/>
          <p:nvPr>
            <p:custDataLst>
              <p:tags r:id="rId12"/>
            </p:custDataLst>
          </p:nvPr>
        </p:nvSpPr>
        <p:spPr bwMode="auto">
          <a:xfrm>
            <a:off x="6489700" y="2688317"/>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3" name="矩形 22"/>
          <p:cNvSpPr/>
          <p:nvPr>
            <p:custDataLst>
              <p:tags r:id="rId13"/>
            </p:custDataLst>
          </p:nvPr>
        </p:nvSpPr>
        <p:spPr bwMode="auto">
          <a:xfrm>
            <a:off x="5764214" y="2668587"/>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02</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5" name="矩形 24"/>
          <p:cNvSpPr/>
          <p:nvPr>
            <p:custDataLst>
              <p:tags r:id="rId14"/>
            </p:custDataLst>
          </p:nvPr>
        </p:nvSpPr>
        <p:spPr bwMode="auto">
          <a:xfrm>
            <a:off x="6489700" y="3871004"/>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6" name="矩形 25"/>
          <p:cNvSpPr/>
          <p:nvPr>
            <p:custDataLst>
              <p:tags r:id="rId15"/>
            </p:custDataLst>
          </p:nvPr>
        </p:nvSpPr>
        <p:spPr bwMode="auto">
          <a:xfrm>
            <a:off x="5764214" y="3851274"/>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03</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sp>
        <p:nvSpPr>
          <p:cNvPr id="27" name="矩形 26"/>
          <p:cNvSpPr/>
          <p:nvPr>
            <p:custDataLst>
              <p:tags r:id="rId16"/>
            </p:custDataLst>
          </p:nvPr>
        </p:nvSpPr>
        <p:spPr bwMode="auto">
          <a:xfrm>
            <a:off x="6489700" y="5053691"/>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a:latin typeface="ヒラギノ角ゴシック" panose="020B0300000000000000" charset="-128"/>
                <a:ea typeface="ヒラギノ角ゴシック" panose="020B0300000000000000" charset="-128"/>
                <a:sym typeface="+mn-ea"/>
              </a:rPr>
              <a:t>Enter Title</a:t>
            </a:r>
            <a:endParaRPr lang="en-US" altLang="zh-CN" sz="2000" b="1" dirty="0">
              <a:solidFill>
                <a:schemeClr val="tx1">
                  <a:lumMod val="95000"/>
                  <a:lumOff val="5000"/>
                </a:schemeClr>
              </a:solidFill>
              <a:latin typeface="ヒラギノ角ゴシック" panose="020B0300000000000000" charset="-128"/>
              <a:ea typeface="ヒラギノ角ゴシック" panose="020B0300000000000000" charset="-128"/>
              <a:sym typeface="+mn-ea"/>
            </a:endParaRPr>
          </a:p>
        </p:txBody>
      </p:sp>
      <p:sp>
        <p:nvSpPr>
          <p:cNvPr id="28" name="矩形 27"/>
          <p:cNvSpPr/>
          <p:nvPr>
            <p:custDataLst>
              <p:tags r:id="rId17"/>
            </p:custDataLst>
          </p:nvPr>
        </p:nvSpPr>
        <p:spPr bwMode="auto">
          <a:xfrm>
            <a:off x="5764214" y="5033961"/>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a:solidFill>
                  <a:schemeClr val="bg1"/>
                </a:solidFill>
                <a:latin typeface="ヒラギノ角ゴシック" panose="020B0300000000000000" charset="-128"/>
                <a:ea typeface="ヒラギノ角ゴシック" panose="020B0300000000000000" charset="-128"/>
              </a:rPr>
              <a:t>04</a:t>
            </a:r>
            <a:endParaRPr lang="en-US" altLang="zh-CN" sz="2400" b="1" dirty="0">
              <a:solidFill>
                <a:schemeClr val="bg1"/>
              </a:solidFill>
              <a:latin typeface="ヒラギノ角ゴシック" panose="020B0300000000000000" charset="-128"/>
              <a:ea typeface="ヒラギノ角ゴシック" panose="020B0300000000000000" charset="-128"/>
            </a:endParaRPr>
          </a:p>
        </p:txBody>
      </p:sp>
      <p:cxnSp>
        <p:nvCxnSpPr>
          <p:cNvPr id="34" name="直接连接符 33"/>
          <p:cNvCxnSpPr/>
          <p:nvPr>
            <p:custDataLst>
              <p:tags r:id="rId18"/>
            </p:custDataLst>
          </p:nvPr>
        </p:nvCxnSpPr>
        <p:spPr>
          <a:xfrm>
            <a:off x="965200" y="5365750"/>
            <a:ext cx="18859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ボックス 1"/>
          <p:cNvSpPr txBox="1"/>
          <p:nvPr/>
        </p:nvSpPr>
        <p:spPr>
          <a:xfrm>
            <a:off x="1012190" y="4843780"/>
            <a:ext cx="1792605" cy="521970"/>
          </a:xfrm>
          <a:prstGeom prst="rect">
            <a:avLst/>
          </a:prstGeom>
          <a:noFill/>
        </p:spPr>
        <p:txBody>
          <a:bodyPr wrap="none" rtlCol="0">
            <a:spAutoFit/>
          </a:bodyPr>
          <a:lstStyle/>
          <a:p>
            <a:r>
              <a:rPr lang="en-US" altLang="ja-JP" sz="2800" dirty="0">
                <a:latin typeface="ヒラギノ角ゴシック" panose="020B0300000000000000" charset="-128"/>
                <a:ea typeface="ヒラギノ角ゴシック" panose="020B0300000000000000" charset="-128"/>
              </a:rPr>
              <a:t>Contents</a:t>
            </a:r>
            <a:endParaRPr lang="en-US" altLang="ja-JP" sz="2800" dirty="0">
              <a:latin typeface="ヒラギノ角ゴシック" panose="020B0300000000000000" charset="-128"/>
              <a:ea typeface="ヒラギノ角ゴシック" panose="020B0300000000000000" charset="-128"/>
            </a:endParaRPr>
          </a:p>
        </p:txBody>
      </p:sp>
    </p:spTree>
    <p:custDataLst>
      <p:tags r:id="rId19"/>
    </p:custDataLst>
  </p:cSld>
  <p:clrMapOvr>
    <a:masterClrMapping/>
  </p:clrMapOvr>
  <p:transition spd="slow"/>
</p:sld>
</file>

<file path=ppt/tags/tag1.xml><?xml version="1.0" encoding="utf-8"?>
<p:tagLst xmlns:p="http://schemas.openxmlformats.org/presentationml/2006/main">
  <p:tag name="KSO_WM_TAG_VERSION" val="1.0"/>
  <p:tag name="KSO_WM_TEMPLATE_CATEGORY" val="custom"/>
  <p:tag name="KSO_WM_TEMPLATE_INDEX" val="16018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4_1"/>
  <p:tag name="KSO_WM_UNIT_ID" val="custom160187_10*l_h_f*1_4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0*l_i*1_4"/>
  <p:tag name="KSO_WM_UNIT_CLEAR" val="1"/>
  <p:tag name="KSO_WM_UNIT_LAYERLEVEL" val="1_1"/>
  <p:tag name="KSO_WM_DIAGRAM_GROUP_CODE" val="l1-1"/>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5_1"/>
  <p:tag name="KSO_WM_UNIT_ID" val="custom160187_10*l_h_f*1_5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0*l_i*1_5"/>
  <p:tag name="KSO_WM_UNIT_CLEAR" val="1"/>
  <p:tag name="KSO_WM_UNIT_LAYERLEVEL" val="1_1"/>
  <p:tag name="KSO_WM_DIAGRAM_GROUP_CODE" val="l1-1"/>
</p:tagLst>
</file>

<file path=ppt/tags/tag104.xml><?xml version="1.0" encoding="utf-8"?>
<p:tagLst xmlns:p="http://schemas.openxmlformats.org/presentationml/2006/main">
  <p:tag name="KSO_WM_TAG_VERSION" val="1.0"/>
  <p:tag name="KSO_WM_BEAUTIFY_FLAG" val="#wm#"/>
  <p:tag name="KSO_WM_UNIT_TYPE" val="i"/>
  <p:tag name="KSO_WM_UNIT_ID" val="custom160187_10*i*34"/>
  <p:tag name="KSO_WM_TEMPLATE_CATEGORY" val="custom"/>
  <p:tag name="KSO_WM_TEMPLATE_INDEX" val="160187"/>
  <p:tag name="KSO_WM_UNIT_INDEX" val="34"/>
</p:tagLst>
</file>

<file path=ppt/tags/tag105.xml><?xml version="1.0" encoding="utf-8"?>
<p:tagLst xmlns:p="http://schemas.openxmlformats.org/presentationml/2006/main">
  <p:tag name="KSO_WM_TEMPLATE_CATEGORY" val="custom"/>
  <p:tag name="KSO_WM_TEMPLATE_INDEX" val="160187"/>
  <p:tag name="KSO_WM_TAG_VERSION" val="1.0"/>
  <p:tag name="KSO_WM_SLIDE_ID" val="custom160187_10"/>
  <p:tag name="KSO_WM_SLIDE_INDEX" val="10"/>
  <p:tag name="KSO_WM_SLIDE_ITEM_CNT" val="5"/>
  <p:tag name="KSO_WM_SLIDE_LAYOUT" val="b_l"/>
  <p:tag name="KSO_WM_SLIDE_LAYOUT_CNT" val="1_1"/>
  <p:tag name="KSO_WM_SLIDE_TYPE" val="contents"/>
  <p:tag name="KSO_WM_BEAUTIFY_FLAG" val="#wm#"/>
  <p:tag name="KSO_WM_DIAGRAM_GROUP_CODE" val="l1-1"/>
</p:tagLst>
</file>

<file path=ppt/tags/tag106.xml><?xml version="1.0" encoding="utf-8"?>
<p:tagLst xmlns:p="http://schemas.openxmlformats.org/presentationml/2006/main">
  <p:tag name="KSO_WM_TAG_VERSION" val="1.0"/>
  <p:tag name="KSO_WM_BEAUTIFY_FLAG" val="#wm#"/>
  <p:tag name="KSO_WM_UNIT_TYPE" val="i"/>
  <p:tag name="KSO_WM_UNIT_ID" val="custom160187_11*i*0"/>
  <p:tag name="KSO_WM_TEMPLATE_CATEGORY" val="custom"/>
  <p:tag name="KSO_WM_TEMPLATE_INDEX" val="160187"/>
  <p:tag name="KSO_WM_UNIT_INDEX" val="0"/>
</p:tagLst>
</file>

<file path=ppt/tags/tag107.xml><?xml version="1.0" encoding="utf-8"?>
<p:tagLst xmlns:p="http://schemas.openxmlformats.org/presentationml/2006/main">
  <p:tag name="KSO_WM_TAG_VERSION" val="1.0"/>
  <p:tag name="KSO_WM_BEAUTIFY_FLAG" val="#wm#"/>
  <p:tag name="KSO_WM_UNIT_TYPE" val="i"/>
  <p:tag name="KSO_WM_UNIT_ID" val="custom160187_11*i*1"/>
  <p:tag name="KSO_WM_TEMPLATE_CATEGORY" val="custom"/>
  <p:tag name="KSO_WM_TEMPLATE_INDEX" val="160187"/>
  <p:tag name="KSO_WM_UNIT_INDEX" val="1"/>
</p:tagLst>
</file>

<file path=ppt/tags/tag108.xml><?xml version="1.0" encoding="utf-8"?>
<p:tagLst xmlns:p="http://schemas.openxmlformats.org/presentationml/2006/main">
  <p:tag name="KSO_WM_TAG_VERSION" val="1.0"/>
  <p:tag name="KSO_WM_BEAUTIFY_FLAG" val="#wm#"/>
  <p:tag name="KSO_WM_UNIT_TYPE" val="i"/>
  <p:tag name="KSO_WM_UNIT_ID" val="custom160187_11*i*9"/>
  <p:tag name="KSO_WM_TEMPLATE_CATEGORY" val="custom"/>
  <p:tag name="KSO_WM_TEMPLATE_INDEX" val="160187"/>
  <p:tag name="KSO_WM_UNIT_INDEX" val="9"/>
</p:tagLst>
</file>

<file path=ppt/tags/tag109.xml><?xml version="1.0" encoding="utf-8"?>
<p:tagLst xmlns:p="http://schemas.openxmlformats.org/presentationml/2006/main">
  <p:tag name="KSO_WM_TAG_VERSION" val="1.0"/>
  <p:tag name="KSO_WM_BEAUTIFY_FLAG" val="#wm#"/>
  <p:tag name="KSO_WM_UNIT_TYPE" val="i"/>
  <p:tag name="KSO_WM_UNIT_ID" val="custom160187_11*i*10"/>
  <p:tag name="KSO_WM_TEMPLATE_CATEGORY" val="custom"/>
  <p:tag name="KSO_WM_TEMPLATE_INDEX" val="160187"/>
  <p:tag name="KSO_WM_UNIT_INDEX" val="10"/>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2"/>
  <p:tag name="KSO_WM_UNIT_ID" val="custom160187_3*f*2"/>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10.xml><?xml version="1.0" encoding="utf-8"?>
<p:tagLst xmlns:p="http://schemas.openxmlformats.org/presentationml/2006/main">
  <p:tag name="KSO_WM_TAG_VERSION" val="1.0"/>
  <p:tag name="KSO_WM_BEAUTIFY_FLAG" val="#wm#"/>
  <p:tag name="KSO_WM_UNIT_TYPE" val="i"/>
  <p:tag name="KSO_WM_UNIT_ID" val="custom160187_11*i*11"/>
  <p:tag name="KSO_WM_TEMPLATE_CATEGORY" val="custom"/>
  <p:tag name="KSO_WM_TEMPLATE_INDEX" val="160187"/>
  <p:tag name="KSO_WM_UNIT_INDEX" val="11"/>
</p:tagLst>
</file>

<file path=ppt/tags/tag111.xml><?xml version="1.0" encoding="utf-8"?>
<p:tagLst xmlns:p="http://schemas.openxmlformats.org/presentationml/2006/main">
  <p:tag name="KSO_WM_TAG_VERSION" val="1.0"/>
  <p:tag name="KSO_WM_BEAUTIFY_FLAG" val="#wm#"/>
  <p:tag name="KSO_WM_UNIT_TYPE" val="i"/>
  <p:tag name="KSO_WM_UNIT_ID" val="custom160187_11*i*12"/>
  <p:tag name="KSO_WM_TEMPLATE_CATEGORY" val="custom"/>
  <p:tag name="KSO_WM_TEMPLATE_INDEX" val="160187"/>
  <p:tag name="KSO_WM_UNIT_INDEX" val="12"/>
</p:tagLst>
</file>

<file path=ppt/tags/tag112.xml><?xml version="1.0" encoding="utf-8"?>
<p:tagLst xmlns:p="http://schemas.openxmlformats.org/presentationml/2006/main">
  <p:tag name="KSO_WM_TAG_VERSION" val="1.0"/>
  <p:tag name="KSO_WM_BEAUTIFY_FLAG" val="#wm#"/>
  <p:tag name="KSO_WM_UNIT_TYPE" val="i"/>
  <p:tag name="KSO_WM_UNIT_ID" val="custom160187_11*i*13"/>
  <p:tag name="KSO_WM_TEMPLATE_CATEGORY" val="custom"/>
  <p:tag name="KSO_WM_TEMPLATE_INDEX" val="160187"/>
  <p:tag name="KSO_WM_UNIT_INDEX" val="13"/>
</p:tagLst>
</file>

<file path=ppt/tags/tag113.xml><?xml version="1.0" encoding="utf-8"?>
<p:tagLst xmlns:p="http://schemas.openxmlformats.org/presentationml/2006/main">
  <p:tag name="KSO_WM_TAG_VERSION" val="1.0"/>
  <p:tag name="KSO_WM_BEAUTIFY_FLAG" val="#wm#"/>
  <p:tag name="KSO_WM_UNIT_TYPE" val="i"/>
  <p:tag name="KSO_WM_UNIT_ID" val="custom160187_11*i*14"/>
  <p:tag name="KSO_WM_TEMPLATE_CATEGORY" val="custom"/>
  <p:tag name="KSO_WM_TEMPLATE_INDEX" val="160187"/>
  <p:tag name="KSO_WM_UNIT_INDEX" val="14"/>
</p:tagLst>
</file>

<file path=ppt/tags/tag114.xml><?xml version="1.0" encoding="utf-8"?>
<p:tagLst xmlns:p="http://schemas.openxmlformats.org/presentationml/2006/main">
  <p:tag name="KSO_WM_TAG_VERSION" val="1.0"/>
  <p:tag name="KSO_WM_BEAUTIFY_FLAG" val="#wm#"/>
  <p:tag name="KSO_WM_UNIT_TYPE" val="i"/>
  <p:tag name="KSO_WM_UNIT_ID" val="custom160187_11*i*15"/>
  <p:tag name="KSO_WM_TEMPLATE_CATEGORY" val="custom"/>
  <p:tag name="KSO_WM_TEMPLATE_INDEX" val="160187"/>
  <p:tag name="KSO_WM_UNIT_INDEX" val="15"/>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11*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1*l_i*1_1"/>
  <p:tag name="KSO_WM_UNIT_CLEAR" val="1"/>
  <p:tag name="KSO_WM_UNIT_LAYERLEVEL" val="1_1"/>
  <p:tag name="KSO_WM_DIAGRAM_GROUP_CODE" val="l1-1"/>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11*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1*l_i*1_2"/>
  <p:tag name="KSO_WM_UNIT_CLEAR" val="1"/>
  <p:tag name="KSO_WM_UNIT_LAYERLEVEL" val="1_1"/>
  <p:tag name="KSO_WM_DIAGRAM_GROUP_CODE" val="l1-1"/>
</p:tagLst>
</file>

<file path=ppt/tags/tag11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11*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2.xml><?xml version="1.0" encoding="utf-8"?>
<p:tagLst xmlns:p="http://schemas.openxmlformats.org/presentationml/2006/main">
  <p:tag name="KSO_WM_TEMPLATE_CATEGORY" val="custom"/>
  <p:tag name="KSO_WM_TEMPLATE_INDEX" val="160187"/>
  <p:tag name="KSO_WM_TAG_VERSION" val="1.0"/>
  <p:tag name="KSO_WM_SLIDE_ID" val="custom160187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1*l_i*1_3"/>
  <p:tag name="KSO_WM_UNIT_CLEAR" val="1"/>
  <p:tag name="KSO_WM_UNIT_LAYERLEVEL" val="1_1"/>
  <p:tag name="KSO_WM_DIAGRAM_GROUP_CODE" val="l1-1"/>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4_1"/>
  <p:tag name="KSO_WM_UNIT_ID" val="custom160187_11*l_h_f*1_4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1*l_i*1_4"/>
  <p:tag name="KSO_WM_UNIT_CLEAR" val="1"/>
  <p:tag name="KSO_WM_UNIT_LAYERLEVEL" val="1_1"/>
  <p:tag name="KSO_WM_DIAGRAM_GROUP_CODE" val="l1-1"/>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5_1"/>
  <p:tag name="KSO_WM_UNIT_ID" val="custom160187_11*l_h_f*1_5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1*l_i*1_5"/>
  <p:tag name="KSO_WM_UNIT_CLEAR" val="1"/>
  <p:tag name="KSO_WM_UNIT_LAYERLEVEL" val="1_1"/>
  <p:tag name="KSO_WM_DIAGRAM_GROUP_CODE" val="l1-1"/>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6_1"/>
  <p:tag name="KSO_WM_UNIT_ID" val="custom160187_11*l_h_f*1_6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1*l_i*1_6"/>
  <p:tag name="KSO_WM_UNIT_CLEAR" val="1"/>
  <p:tag name="KSO_WM_UNIT_LAYERLEVEL" val="1_1"/>
  <p:tag name="KSO_WM_DIAGRAM_GROUP_CODE" val="l1-1"/>
</p:tagLst>
</file>

<file path=ppt/tags/tag127.xml><?xml version="1.0" encoding="utf-8"?>
<p:tagLst xmlns:p="http://schemas.openxmlformats.org/presentationml/2006/main">
  <p:tag name="KSO_WM_TAG_VERSION" val="1.0"/>
  <p:tag name="KSO_WM_BEAUTIFY_FLAG" val="#wm#"/>
  <p:tag name="KSO_WM_UNIT_TYPE" val="i"/>
  <p:tag name="KSO_WM_UNIT_ID" val="custom160187_11*i*36"/>
  <p:tag name="KSO_WM_TEMPLATE_CATEGORY" val="custom"/>
  <p:tag name="KSO_WM_TEMPLATE_INDEX" val="160187"/>
  <p:tag name="KSO_WM_UNIT_INDEX" val="36"/>
</p:tagLst>
</file>

<file path=ppt/tags/tag128.xml><?xml version="1.0" encoding="utf-8"?>
<p:tagLst xmlns:p="http://schemas.openxmlformats.org/presentationml/2006/main">
  <p:tag name="KSO_WM_TEMPLATE_CATEGORY" val="custom"/>
  <p:tag name="KSO_WM_TEMPLATE_INDEX" val="160187"/>
  <p:tag name="KSO_WM_TAG_VERSION" val="1.0"/>
  <p:tag name="KSO_WM_SLIDE_ID" val="custom160187_11"/>
  <p:tag name="KSO_WM_SLIDE_INDEX" val="11"/>
  <p:tag name="KSO_WM_SLIDE_ITEM_CNT" val="6"/>
  <p:tag name="KSO_WM_SLIDE_LAYOUT" val="b_l"/>
  <p:tag name="KSO_WM_SLIDE_LAYOUT_CNT" val="1_1"/>
  <p:tag name="KSO_WM_SLIDE_TYPE" val="contents"/>
  <p:tag name="KSO_WM_BEAUTIFY_FLAG" val="#wm#"/>
  <p:tag name="KSO_WM_DIAGRAM_GROUP_CODE" val="l1-1"/>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2*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23"/>
</p:tagLst>
</file>

<file path=ppt/tags/tag130.xml><?xml version="1.0" encoding="utf-8"?>
<p:tagLst xmlns:p="http://schemas.openxmlformats.org/presentationml/2006/main">
  <p:tag name="KSO_WM_TEMPLATE_CATEGORY" val="custom"/>
  <p:tag name="KSO_WM_TEMPLATE_INDEX" val="160187"/>
  <p:tag name="KSO_WM_TAG_VERSION" val="1.0"/>
  <p:tag name="KSO_WM_SLIDE_ID" val="custom160187_12"/>
  <p:tag name="KSO_WM_SLIDE_INDEX" val="12"/>
  <p:tag name="KSO_WM_SLIDE_ITEM_CNT" val="1"/>
  <p:tag name="KSO_WM_SLIDE_LAYOUT" val="a"/>
  <p:tag name="KSO_WM_SLIDE_LAYOUT_CNT" val="1"/>
  <p:tag name="KSO_WM_SLIDE_TYPE" val="sectionTitle"/>
  <p:tag name="KSO_WM_BEAUTIFY_FLAG" val="#wm#"/>
</p:tagLst>
</file>

<file path=ppt/tags/tag131.xml><?xml version="1.0" encoding="utf-8"?>
<p:tagLst xmlns:p="http://schemas.openxmlformats.org/presentationml/2006/main">
  <p:tag name="KSO_WM_TAG_VERSION" val="1.0"/>
  <p:tag name="KSO_WM_BEAUTIFY_FLAG" val="#wm#"/>
  <p:tag name="KSO_WM_UNIT_TYPE" val="i"/>
  <p:tag name="KSO_WM_UNIT_ID" val="custom160187_13*i*0"/>
  <p:tag name="KSO_WM_TEMPLATE_CATEGORY" val="custom"/>
  <p:tag name="KSO_WM_TEMPLATE_INDEX" val="160187"/>
  <p:tag name="KSO_WM_UNIT_INDEX" val="0"/>
</p:tagLst>
</file>

<file path=ppt/tags/tag1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3*l_i*1_1"/>
  <p:tag name="KSO_WM_UNIT_CLEAR" val="1"/>
  <p:tag name="KSO_WM_UNIT_LAYERLEVEL" val="1_1"/>
  <p:tag name="KSO_WM_DIAGRAM_GROUP_CODE" val="l1-2"/>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3*l_i*1_2"/>
  <p:tag name="KSO_WM_UNIT_CLEAR" val="1"/>
  <p:tag name="KSO_WM_UNIT_LAYERLEVEL" val="1_1"/>
  <p:tag name="KSO_WM_DIAGRAM_GROUP_CODE" val="l1-2"/>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3*l_i*1_3"/>
  <p:tag name="KSO_WM_UNIT_CLEAR" val="1"/>
  <p:tag name="KSO_WM_UNIT_LAYERLEVEL" val="1_1"/>
  <p:tag name="KSO_WM_DIAGRAM_GROUP_CODE" val="l1-2"/>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3*l_i*1_4"/>
  <p:tag name="KSO_WM_UNIT_CLEAR" val="1"/>
  <p:tag name="KSO_WM_UNIT_LAYERLEVEL" val="1_1"/>
  <p:tag name="KSO_WM_DIAGRAM_GROUP_CODE" val="l1-2"/>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3*l_h_f*1_1_1"/>
  <p:tag name="KSO_WM_UNIT_CLEAR" val="1"/>
  <p:tag name="KSO_WM_UNIT_LAYERLEVEL" val="1_1_1"/>
  <p:tag name="KSO_WM_UNIT_VALUE" val="102"/>
  <p:tag name="KSO_WM_UNIT_HIGHLIGHT" val="0"/>
  <p:tag name="KSO_WM_UNIT_COMPATIBLE" val="0"/>
  <p:tag name="KSO_WM_UNIT_PRESET_TEXT_INDEX" val="5"/>
  <p:tag name="KSO_WM_UNIT_PRESET_TEXT_LEN" val="232"/>
  <p:tag name="KSO_WM_DIAGRAM_GROUP_CODE" val="l1-2"/>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38.xml><?xml version="1.0" encoding="utf-8"?>
<p:tagLst xmlns:p="http://schemas.openxmlformats.org/presentationml/2006/main">
  <p:tag name="KSO_WM_TEMPLATE_CATEGORY" val="custom"/>
  <p:tag name="KSO_WM_TEMPLATE_INDEX" val="160187"/>
  <p:tag name="KSO_WM_TAG_VERSION" val="1.0"/>
  <p:tag name="KSO_WM_SLIDE_ID" val="custom160187_13"/>
  <p:tag name="KSO_WM_SLIDE_INDEX" val="13"/>
  <p:tag name="KSO_WM_SLIDE_ITEM_CNT" val="1"/>
  <p:tag name="KSO_WM_SLIDE_LAYOUT" val="a_l"/>
  <p:tag name="KSO_WM_SLIDE_LAYOUT_CNT" val="1_1"/>
  <p:tag name="KSO_WM_SLIDE_TYPE" val="text"/>
  <p:tag name="KSO_WM_BEAUTIFY_FLAG" val="#wm#"/>
  <p:tag name="KSO_WM_SLIDE_POSITION" val="180*108"/>
  <p:tag name="KSO_WM_SLIDE_SIZE" val="642*394"/>
  <p:tag name="KSO_WM_DIAGRAM_GROUP_CODE" val="l1-2"/>
</p:tagLst>
</file>

<file path=ppt/tags/tag139.xml><?xml version="1.0" encoding="utf-8"?>
<p:tagLst xmlns:p="http://schemas.openxmlformats.org/presentationml/2006/main">
  <p:tag name="KSO_WM_TAG_VERSION" val="1.0"/>
  <p:tag name="KSO_WM_BEAUTIFY_FLAG" val="#wm#"/>
  <p:tag name="KSO_WM_UNIT_TYPE" val="i"/>
  <p:tag name="KSO_WM_UNIT_ID" val="custom160187_14*i*0"/>
  <p:tag name="KSO_WM_TEMPLATE_CATEGORY" val="custom"/>
  <p:tag name="KSO_WM_TEMPLATE_INDEX" val="160187"/>
  <p:tag name="KSO_WM_UNIT_INDEX" val="0"/>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4*f*1"/>
  <p:tag name="KSO_WM_UNIT_CLEAR" val="1"/>
  <p:tag name="KSO_WM_UNIT_LAYERLEVEL" val="1"/>
  <p:tag name="KSO_WM_UNIT_VALUE" val="195"/>
  <p:tag name="KSO_WM_UNIT_HIGHLIGHT" val="0"/>
  <p:tag name="KSO_WM_UNIT_COMPATIBLE" val="0"/>
  <p:tag name="KSO_WM_UNIT_PRESET_TEXT_INDEX" val="5"/>
  <p:tag name="KSO_WM_UNIT_PRESET_TEXT_LEN" val="232"/>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4*l_i*1_1"/>
  <p:tag name="KSO_WM_UNIT_CLEAR" val="1"/>
  <p:tag name="KSO_WM_UNIT_LAYERLEVEL" val="1_1"/>
  <p:tag name="KSO_WM_DIAGRAM_GROUP_CODE" val="l1-2"/>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4*l_i*1_2"/>
  <p:tag name="KSO_WM_UNIT_CLEAR" val="1"/>
  <p:tag name="KSO_WM_UNIT_LAYERLEVEL" val="1_1"/>
  <p:tag name="KSO_WM_DIAGRAM_GROUP_CODE" val="l1-2"/>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4*l_i*1_3"/>
  <p:tag name="KSO_WM_UNIT_CLEAR" val="1"/>
  <p:tag name="KSO_WM_UNIT_LAYERLEVEL" val="1_1"/>
  <p:tag name="KSO_WM_DIAGRAM_GROUP_CODE" val="l1-2"/>
</p:tagLst>
</file>

<file path=ppt/tags/tag143.xml><?xml version="1.0" encoding="utf-8"?>
<p:tagLst xmlns:p="http://schemas.openxmlformats.org/presentationml/2006/main">
  <p:tag name="KSO_WM_TAG_VERSION" val="1.0"/>
  <p:tag name="KSO_WM_BEAUTIFY_FLAG" val="#wm#"/>
  <p:tag name="KSO_WM_UNIT_TYPE" val="i"/>
  <p:tag name="KSO_WM_UNIT_ID" val="custom160187_14*i*7"/>
  <p:tag name="KSO_WM_TEMPLATE_CATEGORY" val="custom"/>
  <p:tag name="KSO_WM_TEMPLATE_INDEX" val="160187"/>
  <p:tag name="KSO_WM_UNIT_INDEX" val="7"/>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4*l_i*1_4"/>
  <p:tag name="KSO_WM_UNIT_CLEAR" val="1"/>
  <p:tag name="KSO_WM_UNIT_LAYERLEVEL" val="1_1"/>
  <p:tag name="KSO_WM_DIAGRAM_GROUP_CODE" val="l1-2"/>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4*l_i*1_5"/>
  <p:tag name="KSO_WM_UNIT_CLEAR" val="1"/>
  <p:tag name="KSO_WM_UNIT_LAYERLEVEL" val="1_1"/>
  <p:tag name="KSO_WM_DIAGRAM_GROUP_CODE" val="l1-2"/>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4*l_i*1_6"/>
  <p:tag name="KSO_WM_UNIT_CLEAR" val="1"/>
  <p:tag name="KSO_WM_UNIT_LAYERLEVEL" val="1_1"/>
  <p:tag name="KSO_WM_DIAGRAM_GROUP_CODE" val="l1-2"/>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4*l_i*1_7"/>
  <p:tag name="KSO_WM_UNIT_CLEAR" val="1"/>
  <p:tag name="KSO_WM_UNIT_LAYERLEVEL" val="1_1"/>
  <p:tag name="KSO_WM_DIAGRAM_GROUP_CODE" val="l1-2"/>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4*l_h_f*1_1_1"/>
  <p:tag name="KSO_WM_UNIT_CLEAR" val="1"/>
  <p:tag name="KSO_WM_UNIT_LAYERLEVEL" val="1_1_1"/>
  <p:tag name="KSO_WM_UNIT_VALUE" val="75"/>
  <p:tag name="KSO_WM_UNIT_HIGHLIGHT" val="0"/>
  <p:tag name="KSO_WM_UNIT_COMPATIBLE" val="0"/>
  <p:tag name="KSO_WM_UNIT_PRESET_TEXT_INDEX" val="5"/>
  <p:tag name="KSO_WM_UNIT_PRESET_TEXT_LEN" val="125"/>
  <p:tag name="KSO_WM_DIAGRAM_GROUP_CODE" val="l1-2"/>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4*l_i*1_8"/>
  <p:tag name="KSO_WM_UNIT_CLEAR" val="1"/>
  <p:tag name="KSO_WM_UNIT_LAYERLEVEL" val="1_1"/>
  <p:tag name="KSO_WM_DIAGRAM_GROUP_CODE" val="l1-2"/>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1"/>
  <p:tag name="KSO_WM_UNIT_ID" val="custom160187_4*d*1"/>
  <p:tag name="KSO_WM_UNIT_CLEAR" val="0"/>
  <p:tag name="KSO_WM_UNIT_LAYERLEVEL" val="1"/>
  <p:tag name="KSO_WM_UNIT_VALUE" val="1500*1713"/>
  <p:tag name="KSO_WM_UNIT_HIGHLIGHT" val="0"/>
  <p:tag name="KSO_WM_UNIT_COMPATIBLE" val="0"/>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4*l_h_f*1_2_1"/>
  <p:tag name="KSO_WM_UNIT_CLEAR" val="1"/>
  <p:tag name="KSO_WM_UNIT_LAYERLEVEL" val="1_1_1"/>
  <p:tag name="KSO_WM_UNIT_VALUE" val="75"/>
  <p:tag name="KSO_WM_UNIT_HIGHLIGHT" val="0"/>
  <p:tag name="KSO_WM_UNIT_COMPATIBLE" val="0"/>
  <p:tag name="KSO_WM_UNIT_PRESET_TEXT_INDEX" val="5"/>
  <p:tag name="KSO_WM_UNIT_PRESET_TEXT_LEN" val="125"/>
  <p:tag name="KSO_WM_DIAGRAM_GROUP_CODE" val="l1-2"/>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52.xml><?xml version="1.0" encoding="utf-8"?>
<p:tagLst xmlns:p="http://schemas.openxmlformats.org/presentationml/2006/main">
  <p:tag name="KSO_WM_TEMPLATE_CATEGORY" val="custom"/>
  <p:tag name="KSO_WM_TEMPLATE_INDEX" val="160187"/>
  <p:tag name="KSO_WM_TAG_VERSION" val="1.0"/>
  <p:tag name="KSO_WM_SLIDE_ID" val="custom160187_14"/>
  <p:tag name="KSO_WM_SLIDE_INDEX" val="14"/>
  <p:tag name="KSO_WM_SLIDE_ITEM_CNT" val="2"/>
  <p:tag name="KSO_WM_SLIDE_LAYOUT" val="a_l"/>
  <p:tag name="KSO_WM_SLIDE_LAYOUT_CNT" val="1_1"/>
  <p:tag name="KSO_WM_SLIDE_TYPE" val="text"/>
  <p:tag name="KSO_WM_BEAUTIFY_FLAG" val="#wm#"/>
  <p:tag name="KSO_WM_SLIDE_POSITION" val="154*129"/>
  <p:tag name="KSO_WM_SLIDE_SIZE" val="665*337"/>
  <p:tag name="KSO_WM_DIAGRAM_GROUP_CODE" val="l1-2"/>
</p:tagLst>
</file>

<file path=ppt/tags/tag153.xml><?xml version="1.0" encoding="utf-8"?>
<p:tagLst xmlns:p="http://schemas.openxmlformats.org/presentationml/2006/main">
  <p:tag name="KSO_WM_TAG_VERSION" val="1.0"/>
  <p:tag name="KSO_WM_BEAUTIFY_FLAG" val="#wm#"/>
  <p:tag name="KSO_WM_UNIT_TYPE" val="i"/>
  <p:tag name="KSO_WM_UNIT_ID" val="custom160187_15*i*0"/>
  <p:tag name="KSO_WM_TEMPLATE_CATEGORY" val="custom"/>
  <p:tag name="KSO_WM_TEMPLATE_INDEX" val="160187"/>
  <p:tag name="KSO_WM_UNIT_INDEX" val="0"/>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5*l_i*1_1"/>
  <p:tag name="KSO_WM_UNIT_CLEAR" val="1"/>
  <p:tag name="KSO_WM_UNIT_LAYERLEVEL" val="1_1"/>
  <p:tag name="KSO_WM_DIAGRAM_GROUP_CODE" val="l1-2"/>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5*l_i*1_2"/>
  <p:tag name="KSO_WM_UNIT_CLEAR" val="1"/>
  <p:tag name="KSO_WM_UNIT_LAYERLEVEL" val="1_1"/>
  <p:tag name="KSO_WM_DIAGRAM_GROUP_CODE" val="l1-2"/>
</p:tagLst>
</file>

<file path=ppt/tags/tag156.xml><?xml version="1.0" encoding="utf-8"?>
<p:tagLst xmlns:p="http://schemas.openxmlformats.org/presentationml/2006/main">
  <p:tag name="KSO_WM_TAG_VERSION" val="1.0"/>
  <p:tag name="KSO_WM_BEAUTIFY_FLAG" val="#wm#"/>
  <p:tag name="KSO_WM_UNIT_TYPE" val="i"/>
  <p:tag name="KSO_WM_UNIT_ID" val="custom160187_15*i*5"/>
  <p:tag name="KSO_WM_TEMPLATE_CATEGORY" val="custom"/>
  <p:tag name="KSO_WM_TEMPLATE_INDEX" val="160187"/>
  <p:tag name="KSO_WM_UNIT_INDEX" val="5"/>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5*l_i*1_3"/>
  <p:tag name="KSO_WM_UNIT_CLEAR" val="1"/>
  <p:tag name="KSO_WM_UNIT_LAYERLEVEL" val="1_1"/>
  <p:tag name="KSO_WM_DIAGRAM_GROUP_CODE" val="l1-2"/>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5*l_i*1_4"/>
  <p:tag name="KSO_WM_UNIT_CLEAR" val="1"/>
  <p:tag name="KSO_WM_UNIT_LAYERLEVEL" val="1_1"/>
  <p:tag name="KSO_WM_DIAGRAM_GROUP_CODE" val="l1-2"/>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5*l_i*1_5"/>
  <p:tag name="KSO_WM_UNIT_CLEAR" val="1"/>
  <p:tag name="KSO_WM_UNIT_LAYERLEVEL" val="1_1"/>
  <p:tag name="KSO_WM_DIAGRAM_GROUP_CODE" val="l1-2"/>
</p:tagLst>
</file>

<file path=ppt/tags/tag16.xml><?xml version="1.0" encoding="utf-8"?>
<p:tagLst xmlns:p="http://schemas.openxmlformats.org/presentationml/2006/main">
  <p:tag name="KSO_WM_TEMPLATE_CATEGORY" val="custom"/>
  <p:tag name="KSO_WM_TEMPLATE_INDEX" val="160187"/>
  <p:tag name="KSO_WM_TAG_VERSION" val="1.0"/>
  <p:tag name="KSO_WM_SLIDE_ID" val="custom160187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60.xml><?xml version="1.0" encoding="utf-8"?>
<p:tagLst xmlns:p="http://schemas.openxmlformats.org/presentationml/2006/main">
  <p:tag name="KSO_WM_TAG_VERSION" val="1.0"/>
  <p:tag name="KSO_WM_BEAUTIFY_FLAG" val="#wm#"/>
  <p:tag name="KSO_WM_UNIT_TYPE" val="i"/>
  <p:tag name="KSO_WM_UNIT_ID" val="custom160187_15*i*11"/>
  <p:tag name="KSO_WM_TEMPLATE_CATEGORY" val="custom"/>
  <p:tag name="KSO_WM_TEMPLATE_INDEX" val="160187"/>
  <p:tag name="KSO_WM_UNIT_INDEX" val="11"/>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5*l_i*1_6"/>
  <p:tag name="KSO_WM_UNIT_CLEAR" val="1"/>
  <p:tag name="KSO_WM_UNIT_LAYERLEVEL" val="1_1"/>
  <p:tag name="KSO_WM_DIAGRAM_GROUP_CODE" val="l1-2"/>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5*l_i*1_7"/>
  <p:tag name="KSO_WM_UNIT_CLEAR" val="1"/>
  <p:tag name="KSO_WM_UNIT_LAYERLEVEL" val="1_1"/>
  <p:tag name="KSO_WM_DIAGRAM_GROUP_CODE" val="l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5*l_i*1_8"/>
  <p:tag name="KSO_WM_UNIT_CLEAR" val="1"/>
  <p:tag name="KSO_WM_UNIT_LAYERLEVEL" val="1_1"/>
  <p:tag name="KSO_WM_DIAGRAM_GROUP_CODE" val="l1-2"/>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5*l_i*1_9"/>
  <p:tag name="KSO_WM_UNIT_CLEAR" val="1"/>
  <p:tag name="KSO_WM_UNIT_LAYERLEVEL" val="1_1"/>
  <p:tag name="KSO_WM_DIAGRAM_GROUP_CODE" val="l1-2"/>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5*l_h_f*1_1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5*l_h_f*1_2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5*l_h_f*1_3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5*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69.xml><?xml version="1.0" encoding="utf-8"?>
<p:tagLst xmlns:p="http://schemas.openxmlformats.org/presentationml/2006/main">
  <p:tag name="KSO_WM_TEMPLATE_CATEGORY" val="custom"/>
  <p:tag name="KSO_WM_TEMPLATE_INDEX" val="160187"/>
  <p:tag name="KSO_WM_TAG_VERSION" val="1.0"/>
  <p:tag name="KSO_WM_SLIDE_ID" val="custom160187_15"/>
  <p:tag name="KSO_WM_SLIDE_INDEX" val="15"/>
  <p:tag name="KSO_WM_SLIDE_ITEM_CNT" val="3"/>
  <p:tag name="KSO_WM_SLIDE_LAYOUT" val="a_l"/>
  <p:tag name="KSO_WM_SLIDE_LAYOUT_CNT" val="1_1"/>
  <p:tag name="KSO_WM_SLIDE_TYPE" val="text"/>
  <p:tag name="KSO_WM_BEAUTIFY_FLAG" val="#wm#"/>
  <p:tag name="KSO_WM_SLIDE_POSITION" val="175*162"/>
  <p:tag name="KSO_WM_SLIDE_SIZE" val="601*266"/>
  <p:tag name="KSO_WM_DIAGRAM_GROUP_CODE" val="l1-2"/>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1"/>
  <p:tag name="KSO_WM_UNIT_ID" val="custom160187_5*d*1"/>
  <p:tag name="KSO_WM_UNIT_CLEAR" val="0"/>
  <p:tag name="KSO_WM_UNIT_LAYERLEVEL" val="1"/>
  <p:tag name="KSO_WM_UNIT_VALUE" val="1261*2521"/>
  <p:tag name="KSO_WM_UNIT_HIGHLIGHT" val="0"/>
  <p:tag name="KSO_WM_UNIT_COMPATIBLE" val="0"/>
</p:tagLst>
</file>

<file path=ppt/tags/tag170.xml><?xml version="1.0" encoding="utf-8"?>
<p:tagLst xmlns:p="http://schemas.openxmlformats.org/presentationml/2006/main">
  <p:tag name="KSO_WM_TAG_VERSION" val="1.0"/>
  <p:tag name="KSO_WM_BEAUTIFY_FLAG" val="#wm#"/>
  <p:tag name="KSO_WM_UNIT_TYPE" val="i"/>
  <p:tag name="KSO_WM_UNIT_ID" val="custom160187_16*i*0"/>
  <p:tag name="KSO_WM_TEMPLATE_CATEGORY" val="custom"/>
  <p:tag name="KSO_WM_TEMPLATE_INDEX" val="160187"/>
  <p:tag name="KSO_WM_UNIT_INDEX" val="0"/>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6*l_i*1_1"/>
  <p:tag name="KSO_WM_UNIT_CLEAR" val="1"/>
  <p:tag name="KSO_WM_UNIT_LAYERLEVEL" val="1_1"/>
  <p:tag name="KSO_WM_DIAGRAM_GROUP_CODE" val="l1-2"/>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6*l_i*1_2"/>
  <p:tag name="KSO_WM_UNIT_CLEAR" val="1"/>
  <p:tag name="KSO_WM_UNIT_LAYERLEVEL" val="1_1"/>
  <p:tag name="KSO_WM_DIAGRAM_GROUP_CODE" val="l1-2"/>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6*l_i*1_3"/>
  <p:tag name="KSO_WM_UNIT_CLEAR" val="1"/>
  <p:tag name="KSO_WM_UNIT_LAYERLEVEL" val="1_1"/>
  <p:tag name="KSO_WM_DIAGRAM_GROUP_CODE" val="l1-2"/>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6*l_h_f*1_1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75.xml><?xml version="1.0" encoding="utf-8"?>
<p:tagLst xmlns:p="http://schemas.openxmlformats.org/presentationml/2006/main">
  <p:tag name="KSO_WM_TAG_VERSION" val="1.0"/>
  <p:tag name="KSO_WM_BEAUTIFY_FLAG" val="#wm#"/>
  <p:tag name="KSO_WM_UNIT_TYPE" val="i"/>
  <p:tag name="KSO_WM_UNIT_ID" val="custom160187_16*i*9"/>
  <p:tag name="KSO_WM_TEMPLATE_CATEGORY" val="custom"/>
  <p:tag name="KSO_WM_TEMPLATE_INDEX" val="160187"/>
  <p:tag name="KSO_WM_UNIT_INDEX" val="9"/>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6*l_i*1_4"/>
  <p:tag name="KSO_WM_UNIT_CLEAR" val="1"/>
  <p:tag name="KSO_WM_UNIT_LAYERLEVEL" val="1_1"/>
  <p:tag name="KSO_WM_DIAGRAM_GROUP_CODE" val="l1-2"/>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6*l_i*1_5"/>
  <p:tag name="KSO_WM_UNIT_CLEAR" val="1"/>
  <p:tag name="KSO_WM_UNIT_LAYERLEVEL" val="1_1"/>
  <p:tag name="KSO_WM_DIAGRAM_GROUP_CODE" val="l1-2"/>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6*l_i*1_6"/>
  <p:tag name="KSO_WM_UNIT_CLEAR" val="1"/>
  <p:tag name="KSO_WM_UNIT_LAYERLEVEL" val="1_1"/>
  <p:tag name="KSO_WM_DIAGRAM_GROUP_CODE" val="l1-2"/>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6*l_h_f*1_2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80.xml><?xml version="1.0" encoding="utf-8"?>
<p:tagLst xmlns:p="http://schemas.openxmlformats.org/presentationml/2006/main">
  <p:tag name="KSO_WM_TAG_VERSION" val="1.0"/>
  <p:tag name="KSO_WM_BEAUTIFY_FLAG" val="#wm#"/>
  <p:tag name="KSO_WM_UNIT_TYPE" val="i"/>
  <p:tag name="KSO_WM_UNIT_ID" val="custom160187_16*i*18"/>
  <p:tag name="KSO_WM_TEMPLATE_CATEGORY" val="custom"/>
  <p:tag name="KSO_WM_TEMPLATE_INDEX" val="160187"/>
  <p:tag name="KSO_WM_UNIT_INDEX" val="18"/>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6*l_i*1_7"/>
  <p:tag name="KSO_WM_UNIT_CLEAR" val="1"/>
  <p:tag name="KSO_WM_UNIT_LAYERLEVEL" val="1_1"/>
  <p:tag name="KSO_WM_DIAGRAM_GROUP_CODE" val="l1-2"/>
</p:tagLst>
</file>

<file path=ppt/tags/tag1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6*l_i*1_8"/>
  <p:tag name="KSO_WM_UNIT_CLEAR" val="1"/>
  <p:tag name="KSO_WM_UNIT_LAYERLEVEL" val="1_1"/>
  <p:tag name="KSO_WM_DIAGRAM_GROUP_CODE" val="l1-2"/>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6*l_i*1_9"/>
  <p:tag name="KSO_WM_UNIT_CLEAR" val="1"/>
  <p:tag name="KSO_WM_UNIT_LAYERLEVEL" val="1_1"/>
  <p:tag name="KSO_WM_DIAGRAM_GROUP_CODE" val="l1-2"/>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6*l_h_f*1_3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85.xml><?xml version="1.0" encoding="utf-8"?>
<p:tagLst xmlns:p="http://schemas.openxmlformats.org/presentationml/2006/main">
  <p:tag name="KSO_WM_TAG_VERSION" val="1.0"/>
  <p:tag name="KSO_WM_BEAUTIFY_FLAG" val="#wm#"/>
  <p:tag name="KSO_WM_UNIT_TYPE" val="i"/>
  <p:tag name="KSO_WM_UNIT_ID" val="custom160187_16*i*27"/>
  <p:tag name="KSO_WM_TEMPLATE_CATEGORY" val="custom"/>
  <p:tag name="KSO_WM_TEMPLATE_INDEX" val="160187"/>
  <p:tag name="KSO_WM_UNIT_INDEX" val="27"/>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0"/>
  <p:tag name="KSO_WM_UNIT_ID" val="custom160187_16*l_i*1_10"/>
  <p:tag name="KSO_WM_UNIT_CLEAR" val="1"/>
  <p:tag name="KSO_WM_UNIT_LAYERLEVEL" val="1_1"/>
  <p:tag name="KSO_WM_DIAGRAM_GROUP_CODE" val="l1-2"/>
</p:tagLst>
</file>

<file path=ppt/tags/tag18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1"/>
  <p:tag name="KSO_WM_UNIT_ID" val="custom160187_16*l_i*1_11"/>
  <p:tag name="KSO_WM_UNIT_CLEAR" val="1"/>
  <p:tag name="KSO_WM_UNIT_LAYERLEVEL" val="1_1"/>
  <p:tag name="KSO_WM_DIAGRAM_GROUP_CODE" val="l1-2"/>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4_1"/>
  <p:tag name="KSO_WM_UNIT_ID" val="custom160187_16*l_h_f*1_4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2"/>
  <p:tag name="KSO_WM_UNIT_ID" val="custom160187_16*l_i*1_12"/>
  <p:tag name="KSO_WM_UNIT_CLEAR" val="1"/>
  <p:tag name="KSO_WM_UNIT_LAYERLEVEL" val="1_1"/>
  <p:tag name="KSO_WM_DIAGRAM_GROUP_CODE" val="l1-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91.xml><?xml version="1.0" encoding="utf-8"?>
<p:tagLst xmlns:p="http://schemas.openxmlformats.org/presentationml/2006/main">
  <p:tag name="KSO_WM_TEMPLATE_CATEGORY" val="custom"/>
  <p:tag name="KSO_WM_TEMPLATE_INDEX" val="160187"/>
  <p:tag name="KSO_WM_TAG_VERSION" val="1.0"/>
  <p:tag name="KSO_WM_SLIDE_ID" val="custom160187_16"/>
  <p:tag name="KSO_WM_SLIDE_INDEX" val="16"/>
  <p:tag name="KSO_WM_SLIDE_ITEM_CNT" val="4"/>
  <p:tag name="KSO_WM_SLIDE_LAYOUT" val="a_l"/>
  <p:tag name="KSO_WM_SLIDE_LAYOUT_CNT" val="1_1"/>
  <p:tag name="KSO_WM_SLIDE_TYPE" val="text"/>
  <p:tag name="KSO_WM_BEAUTIFY_FLAG" val="#wm#"/>
  <p:tag name="KSO_WM_SLIDE_POSITION" val="63*176"/>
  <p:tag name="KSO_WM_SLIDE_SIZE" val="831*266"/>
  <p:tag name="KSO_WM_DIAGRAM_GROUP_CODE" val="l1-2"/>
</p:tagLst>
</file>

<file path=ppt/tags/tag192.xml><?xml version="1.0" encoding="utf-8"?>
<p:tagLst xmlns:p="http://schemas.openxmlformats.org/presentationml/2006/main">
  <p:tag name="KSO_WM_TAG_VERSION" val="1.0"/>
  <p:tag name="KSO_WM_BEAUTIFY_FLAG" val="#wm#"/>
  <p:tag name="KSO_WM_UNIT_TYPE" val="i"/>
  <p:tag name="KSO_WM_UNIT_ID" val="custom160187_17*i*0"/>
  <p:tag name="KSO_WM_TEMPLATE_CATEGORY" val="custom"/>
  <p:tag name="KSO_WM_TEMPLATE_INDEX" val="160187"/>
  <p:tag name="KSO_WM_UNIT_INDEX" val="0"/>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7*l_i*1_1"/>
  <p:tag name="KSO_WM_UNIT_CLEAR" val="1"/>
  <p:tag name="KSO_WM_UNIT_LAYERLEVEL" val="1_1"/>
  <p:tag name="KSO_WM_DIAGRAM_GROUP_CODE" val="l1-2"/>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7*l_i*1_2"/>
  <p:tag name="KSO_WM_UNIT_CLEAR" val="1"/>
  <p:tag name="KSO_WM_UNIT_LAYERLEVEL" val="1_1"/>
  <p:tag name="KSO_WM_DIAGRAM_GROUP_CODE" val="l1-2"/>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7*l_i*1_3"/>
  <p:tag name="KSO_WM_UNIT_CLEAR" val="1"/>
  <p:tag name="KSO_WM_UNIT_LAYERLEVEL" val="1_1"/>
  <p:tag name="KSO_WM_DIAGRAM_GROUP_CODE" val="l1-2"/>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7*l_h_f*1_1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197.xml><?xml version="1.0" encoding="utf-8"?>
<p:tagLst xmlns:p="http://schemas.openxmlformats.org/presentationml/2006/main">
  <p:tag name="KSO_WM_TAG_VERSION" val="1.0"/>
  <p:tag name="KSO_WM_BEAUTIFY_FLAG" val="#wm#"/>
  <p:tag name="KSO_WM_UNIT_TYPE" val="i"/>
  <p:tag name="KSO_WM_UNIT_ID" val="custom160187_17*i*9"/>
  <p:tag name="KSO_WM_TEMPLATE_CATEGORY" val="custom"/>
  <p:tag name="KSO_WM_TEMPLATE_INDEX" val="160187"/>
  <p:tag name="KSO_WM_UNIT_INDEX" val="9"/>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7*l_i*1_4"/>
  <p:tag name="KSO_WM_UNIT_CLEAR" val="1"/>
  <p:tag name="KSO_WM_UNIT_LAYERLEVEL" val="1_1"/>
  <p:tag name="KSO_WM_DIAGRAM_GROUP_CODE" val="l1-2"/>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7*l_i*1_5"/>
  <p:tag name="KSO_WM_UNIT_CLEAR" val="1"/>
  <p:tag name="KSO_WM_UNIT_LAYERLEVEL" val="1_1"/>
  <p:tag name="KSO_WM_DIAGRAM_GROUP_CODE" val="l1-2"/>
</p:tagLst>
</file>

<file path=ppt/tags/tag2.xml><?xml version="1.0" encoding="utf-8"?>
<p:tagLst xmlns:p="http://schemas.openxmlformats.org/presentationml/2006/main">
  <p:tag name="KSO_WM_TAG_VERSION" val="1.0"/>
  <p:tag name="KSO_WM_TEMPLATE_CATEGORY" val="custom"/>
  <p:tag name="KSO_WM_TEMPLATE_INDEX" val="160187"/>
</p:tagLst>
</file>

<file path=ppt/tags/tag20.xml><?xml version="1.0" encoding="utf-8"?>
<p:tagLst xmlns:p="http://schemas.openxmlformats.org/presentationml/2006/main">
  <p:tag name="KSO_WM_TEMPLATE_CATEGORY" val="custom"/>
  <p:tag name="KSO_WM_TEMPLATE_INDEX" val="160187"/>
  <p:tag name="KSO_WM_TAG_VERSION" val="1.0"/>
  <p:tag name="KSO_WM_SLIDE_ID" val="custom160187_5"/>
  <p:tag name="KSO_WM_SLIDE_INDEX" val="5"/>
  <p:tag name="KSO_WM_SLIDE_ITEM_CNT" val="2"/>
  <p:tag name="KSO_WM_SLIDE_LAYOUT" val="a_f_d"/>
  <p:tag name="KSO_WM_SLIDE_LAYOUT_CNT" val="1_1_1"/>
  <p:tag name="KSO_WM_SLIDE_TYPE" val="text"/>
  <p:tag name="KSO_WM_BEAUTIFY_FLAG" val="#wm#"/>
  <p:tag name="KSO_WM_SLIDE_POSITION" val="122*112"/>
  <p:tag name="KSO_WM_SLIDE_SIZE" val="715*419"/>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4_1"/>
  <p:tag name="KSO_WM_UNIT_ID" val="custom160187_17*l_h_f*1_4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0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7*l_i*1_6"/>
  <p:tag name="KSO_WM_UNIT_CLEAR" val="1"/>
  <p:tag name="KSO_WM_UNIT_LAYERLEVEL" val="1_1"/>
  <p:tag name="KSO_WM_DIAGRAM_GROUP_CODE" val="l1-2"/>
</p:tagLst>
</file>

<file path=ppt/tags/tag202.xml><?xml version="1.0" encoding="utf-8"?>
<p:tagLst xmlns:p="http://schemas.openxmlformats.org/presentationml/2006/main">
  <p:tag name="KSO_WM_TAG_VERSION" val="1.0"/>
  <p:tag name="KSO_WM_BEAUTIFY_FLAG" val="#wm#"/>
  <p:tag name="KSO_WM_UNIT_TYPE" val="i"/>
  <p:tag name="KSO_WM_UNIT_ID" val="custom160187_17*i*18"/>
  <p:tag name="KSO_WM_TEMPLATE_CATEGORY" val="custom"/>
  <p:tag name="KSO_WM_TEMPLATE_INDEX" val="160187"/>
  <p:tag name="KSO_WM_UNIT_INDEX" val="18"/>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7*l_i*1_7"/>
  <p:tag name="KSO_WM_UNIT_CLEAR" val="1"/>
  <p:tag name="KSO_WM_UNIT_LAYERLEVEL" val="1_1"/>
  <p:tag name="KSO_WM_DIAGRAM_GROUP_CODE" val="l1-2"/>
</p:tagLst>
</file>

<file path=ppt/tags/tag20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7*l_i*1_8"/>
  <p:tag name="KSO_WM_UNIT_CLEAR" val="1"/>
  <p:tag name="KSO_WM_UNIT_LAYERLEVEL" val="1_1"/>
  <p:tag name="KSO_WM_DIAGRAM_GROUP_CODE" val="l1-2"/>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5_1"/>
  <p:tag name="KSO_WM_UNIT_ID" val="custom160187_17*l_h_f*1_5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7*l_i*1_9"/>
  <p:tag name="KSO_WM_UNIT_CLEAR" val="1"/>
  <p:tag name="KSO_WM_UNIT_LAYERLEVEL" val="1_1"/>
  <p:tag name="KSO_WM_DIAGRAM_GROUP_CODE" val="l1-2"/>
</p:tagLst>
</file>

<file path=ppt/tags/tag207.xml><?xml version="1.0" encoding="utf-8"?>
<p:tagLst xmlns:p="http://schemas.openxmlformats.org/presentationml/2006/main">
  <p:tag name="KSO_WM_TAG_VERSION" val="1.0"/>
  <p:tag name="KSO_WM_BEAUTIFY_FLAG" val="#wm#"/>
  <p:tag name="KSO_WM_UNIT_TYPE" val="i"/>
  <p:tag name="KSO_WM_UNIT_ID" val="custom160187_17*i*27"/>
  <p:tag name="KSO_WM_TEMPLATE_CATEGORY" val="custom"/>
  <p:tag name="KSO_WM_TEMPLATE_INDEX" val="160187"/>
  <p:tag name="KSO_WM_UNIT_INDEX" val="27"/>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0"/>
  <p:tag name="KSO_WM_UNIT_ID" val="custom160187_17*l_i*1_10"/>
  <p:tag name="KSO_WM_UNIT_CLEAR" val="1"/>
  <p:tag name="KSO_WM_UNIT_LAYERLEVEL" val="1_1"/>
  <p:tag name="KSO_WM_DIAGRAM_GROUP_CODE" val="l1-2"/>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1"/>
  <p:tag name="KSO_WM_UNIT_ID" val="custom160187_17*l_i*1_11"/>
  <p:tag name="KSO_WM_UNIT_CLEAR" val="1"/>
  <p:tag name="KSO_WM_UNIT_LAYERLEVEL" val="1_1"/>
  <p:tag name="KSO_WM_DIAGRAM_GROUP_CODE" val="l1-2"/>
</p:tagLst>
</file>

<file path=ppt/tags/tag21.xml><?xml version="1.0" encoding="utf-8"?>
<p:tagLst xmlns:p="http://schemas.openxmlformats.org/presentationml/2006/main">
  <p:tag name="KSO_WM_TAG_VERSION" val="1.0"/>
  <p:tag name="KSO_WM_BEAUTIFY_FLAG" val="#wm#"/>
  <p:tag name="KSO_WM_UNIT_TYPE" val="i"/>
  <p:tag name="KSO_WM_UNIT_ID" val="custom160187_6*i*0"/>
  <p:tag name="KSO_WM_TEMPLATE_CATEGORY" val="custom"/>
  <p:tag name="KSO_WM_TEMPLATE_INDEX" val="160187"/>
  <p:tag name="KSO_WM_UNIT_INDEX" val="0"/>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7*l_h_f*1_2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2"/>
  <p:tag name="KSO_WM_UNIT_ID" val="custom160187_17*l_i*1_12"/>
  <p:tag name="KSO_WM_UNIT_CLEAR" val="1"/>
  <p:tag name="KSO_WM_UNIT_LAYERLEVEL" val="1_1"/>
  <p:tag name="KSO_WM_DIAGRAM_GROUP_CODE" val="l1-2"/>
</p:tagLst>
</file>

<file path=ppt/tags/tag212.xml><?xml version="1.0" encoding="utf-8"?>
<p:tagLst xmlns:p="http://schemas.openxmlformats.org/presentationml/2006/main">
  <p:tag name="KSO_WM_TAG_VERSION" val="1.0"/>
  <p:tag name="KSO_WM_BEAUTIFY_FLAG" val="#wm#"/>
  <p:tag name="KSO_WM_UNIT_TYPE" val="i"/>
  <p:tag name="KSO_WM_UNIT_ID" val="custom160187_17*i*36"/>
  <p:tag name="KSO_WM_TEMPLATE_CATEGORY" val="custom"/>
  <p:tag name="KSO_WM_TEMPLATE_INDEX" val="160187"/>
  <p:tag name="KSO_WM_UNIT_INDEX" val="36"/>
</p:tagLst>
</file>

<file path=ppt/tags/tag2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3"/>
  <p:tag name="KSO_WM_UNIT_ID" val="custom160187_17*l_i*1_13"/>
  <p:tag name="KSO_WM_UNIT_CLEAR" val="1"/>
  <p:tag name="KSO_WM_UNIT_LAYERLEVEL" val="1_1"/>
  <p:tag name="KSO_WM_DIAGRAM_GROUP_CODE" val="l1-2"/>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4"/>
  <p:tag name="KSO_WM_UNIT_ID" val="custom160187_17*l_i*1_14"/>
  <p:tag name="KSO_WM_UNIT_CLEAR" val="1"/>
  <p:tag name="KSO_WM_UNIT_LAYERLEVEL" val="1_1"/>
  <p:tag name="KSO_WM_DIAGRAM_GROUP_CODE" val="l1-2"/>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7*l_h_f*1_3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5"/>
  <p:tag name="KSO_WM_UNIT_ID" val="custom160187_17*l_i*1_15"/>
  <p:tag name="KSO_WM_UNIT_CLEAR" val="1"/>
  <p:tag name="KSO_WM_UNIT_LAYERLEVEL" val="1_1"/>
  <p:tag name="KSO_WM_DIAGRAM_GROUP_CODE" val="l1-2"/>
</p:tagLst>
</file>

<file path=ppt/tags/tag21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7*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18.xml><?xml version="1.0" encoding="utf-8"?>
<p:tagLst xmlns:p="http://schemas.openxmlformats.org/presentationml/2006/main">
  <p:tag name="KSO_WM_TEMPLATE_CATEGORY" val="custom"/>
  <p:tag name="KSO_WM_TEMPLATE_INDEX" val="160187"/>
  <p:tag name="KSO_WM_TAG_VERSION" val="1.0"/>
  <p:tag name="KSO_WM_SLIDE_ID" val="custom160187_17"/>
  <p:tag name="KSO_WM_SLIDE_INDEX" val="17"/>
  <p:tag name="KSO_WM_SLIDE_ITEM_CNT" val="5"/>
  <p:tag name="KSO_WM_SLIDE_LAYOUT" val="a_l"/>
  <p:tag name="KSO_WM_SLIDE_LAYOUT_CNT" val="1_1"/>
  <p:tag name="KSO_WM_SLIDE_TYPE" val="text"/>
  <p:tag name="KSO_WM_BEAUTIFY_FLAG" val="#wm#"/>
  <p:tag name="KSO_WM_SLIDE_POSITION" val="133*116"/>
  <p:tag name="KSO_WM_SLIDE_SIZE" val="631*394"/>
  <p:tag name="KSO_WM_DIAGRAM_GROUP_CODE" val="l1-2"/>
</p:tagLst>
</file>

<file path=ppt/tags/tag219.xml><?xml version="1.0" encoding="utf-8"?>
<p:tagLst xmlns:p="http://schemas.openxmlformats.org/presentationml/2006/main">
  <p:tag name="KSO_WM_TAG_VERSION" val="1.0"/>
  <p:tag name="KSO_WM_BEAUTIFY_FLAG" val="#wm#"/>
  <p:tag name="KSO_WM_UNIT_TYPE" val="i"/>
  <p:tag name="KSO_WM_UNIT_ID" val="custom160187_18*i*0"/>
  <p:tag name="KSO_WM_TEMPLATE_CATEGORY" val="custom"/>
  <p:tag name="KSO_WM_TEMPLATE_INDEX" val="160187"/>
  <p:tag name="KSO_WM_UNIT_INDEX" val="0"/>
</p:tagLst>
</file>

<file path=ppt/tags/tag22.xml><?xml version="1.0" encoding="utf-8"?>
<p:tagLst xmlns:p="http://schemas.openxmlformats.org/presentationml/2006/main">
  <p:tag name="KSO_WM_TAG_VERSION" val="1.0"/>
  <p:tag name="KSO_WM_BEAUTIFY_FLAG" val="#wm#"/>
  <p:tag name="KSO_WM_UNIT_TYPE" val="i"/>
  <p:tag name="KSO_WM_UNIT_ID" val="custom160187_6*i*1"/>
  <p:tag name="KSO_WM_TEMPLATE_CATEGORY" val="custom"/>
  <p:tag name="KSO_WM_TEMPLATE_INDEX" val="160187"/>
  <p:tag name="KSO_WM_UNIT_INDEX" val="1"/>
</p:tagLst>
</file>

<file path=ppt/tags/tag22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8*l_i*1_1"/>
  <p:tag name="KSO_WM_UNIT_CLEAR" val="1"/>
  <p:tag name="KSO_WM_UNIT_LAYERLEVEL" val="1_1"/>
  <p:tag name="KSO_WM_DIAGRAM_GROUP_CODE" val="l1-2"/>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8*l_i*1_2"/>
  <p:tag name="KSO_WM_UNIT_CLEAR" val="1"/>
  <p:tag name="KSO_WM_UNIT_LAYERLEVEL" val="1_1"/>
  <p:tag name="KSO_WM_DIAGRAM_GROUP_CODE" val="l1-2"/>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8*l_i*1_3"/>
  <p:tag name="KSO_WM_UNIT_CLEAR" val="1"/>
  <p:tag name="KSO_WM_UNIT_LAYERLEVEL" val="1_1"/>
  <p:tag name="KSO_WM_DIAGRAM_GROUP_CODE" val="l1-2"/>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8*l_h_f*1_1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24.xml><?xml version="1.0" encoding="utf-8"?>
<p:tagLst xmlns:p="http://schemas.openxmlformats.org/presentationml/2006/main">
  <p:tag name="KSO_WM_TAG_VERSION" val="1.0"/>
  <p:tag name="KSO_WM_BEAUTIFY_FLAG" val="#wm#"/>
  <p:tag name="KSO_WM_UNIT_TYPE" val="i"/>
  <p:tag name="KSO_WM_UNIT_ID" val="custom160187_18*i*9"/>
  <p:tag name="KSO_WM_TEMPLATE_CATEGORY" val="custom"/>
  <p:tag name="KSO_WM_TEMPLATE_INDEX" val="160187"/>
  <p:tag name="KSO_WM_UNIT_INDEX" val="9"/>
</p:tagLst>
</file>

<file path=ppt/tags/tag2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8*l_i*1_4"/>
  <p:tag name="KSO_WM_UNIT_CLEAR" val="1"/>
  <p:tag name="KSO_WM_UNIT_LAYERLEVEL" val="1_1"/>
  <p:tag name="KSO_WM_DIAGRAM_GROUP_CODE" val="l1-2"/>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8*l_i*1_5"/>
  <p:tag name="KSO_WM_UNIT_CLEAR" val="1"/>
  <p:tag name="KSO_WM_UNIT_LAYERLEVEL" val="1_1"/>
  <p:tag name="KSO_WM_DIAGRAM_GROUP_CODE" val="l1-2"/>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4_1"/>
  <p:tag name="KSO_WM_UNIT_ID" val="custom160187_18*l_h_f*1_4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8*l_i*1_6"/>
  <p:tag name="KSO_WM_UNIT_CLEAR" val="1"/>
  <p:tag name="KSO_WM_UNIT_LAYERLEVEL" val="1_1"/>
  <p:tag name="KSO_WM_DIAGRAM_GROUP_CODE" val="l1-2"/>
</p:tagLst>
</file>

<file path=ppt/tags/tag229.xml><?xml version="1.0" encoding="utf-8"?>
<p:tagLst xmlns:p="http://schemas.openxmlformats.org/presentationml/2006/main">
  <p:tag name="KSO_WM_TAG_VERSION" val="1.0"/>
  <p:tag name="KSO_WM_BEAUTIFY_FLAG" val="#wm#"/>
  <p:tag name="KSO_WM_UNIT_TYPE" val="i"/>
  <p:tag name="KSO_WM_UNIT_ID" val="custom160187_18*i*18"/>
  <p:tag name="KSO_WM_TEMPLATE_CATEGORY" val="custom"/>
  <p:tag name="KSO_WM_TEMPLATE_INDEX" val="160187"/>
  <p:tag name="KSO_WM_UNIT_INDEX" val="18"/>
</p:tagLst>
</file>

<file path=ppt/tags/tag23.xml><?xml version="1.0" encoding="utf-8"?>
<p:tagLst xmlns:p="http://schemas.openxmlformats.org/presentationml/2006/main">
  <p:tag name="KSO_WM_TAG_VERSION" val="1.0"/>
  <p:tag name="KSO_WM_BEAUTIFY_FLAG" val="#wm#"/>
  <p:tag name="KSO_WM_UNIT_TYPE" val="i"/>
  <p:tag name="KSO_WM_UNIT_ID" val="custom160187_6*i*9"/>
  <p:tag name="KSO_WM_TEMPLATE_CATEGORY" val="custom"/>
  <p:tag name="KSO_WM_TEMPLATE_INDEX" val="160187"/>
  <p:tag name="KSO_WM_UNIT_INDEX" val="9"/>
</p:tagLst>
</file>

<file path=ppt/tags/tag23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8*l_i*1_7"/>
  <p:tag name="KSO_WM_UNIT_CLEAR" val="1"/>
  <p:tag name="KSO_WM_UNIT_LAYERLEVEL" val="1_1"/>
  <p:tag name="KSO_WM_DIAGRAM_GROUP_CODE" val="l1-2"/>
</p:tagLst>
</file>

<file path=ppt/tags/tag23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8*l_i*1_8"/>
  <p:tag name="KSO_WM_UNIT_CLEAR" val="1"/>
  <p:tag name="KSO_WM_UNIT_LAYERLEVEL" val="1_1"/>
  <p:tag name="KSO_WM_DIAGRAM_GROUP_CODE" val="l1-2"/>
</p:tagLst>
</file>

<file path=ppt/tags/tag232.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5_1"/>
  <p:tag name="KSO_WM_UNIT_ID" val="custom160187_18*l_h_f*1_5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8*l_i*1_9"/>
  <p:tag name="KSO_WM_UNIT_CLEAR" val="1"/>
  <p:tag name="KSO_WM_UNIT_LAYERLEVEL" val="1_1"/>
  <p:tag name="KSO_WM_DIAGRAM_GROUP_CODE" val="l1-2"/>
</p:tagLst>
</file>

<file path=ppt/tags/tag234.xml><?xml version="1.0" encoding="utf-8"?>
<p:tagLst xmlns:p="http://schemas.openxmlformats.org/presentationml/2006/main">
  <p:tag name="KSO_WM_TAG_VERSION" val="1.0"/>
  <p:tag name="KSO_WM_BEAUTIFY_FLAG" val="#wm#"/>
  <p:tag name="KSO_WM_UNIT_TYPE" val="i"/>
  <p:tag name="KSO_WM_UNIT_ID" val="custom160187_18*i*27"/>
  <p:tag name="KSO_WM_TEMPLATE_CATEGORY" val="custom"/>
  <p:tag name="KSO_WM_TEMPLATE_INDEX" val="160187"/>
  <p:tag name="KSO_WM_UNIT_INDEX" val="27"/>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0"/>
  <p:tag name="KSO_WM_UNIT_ID" val="custom160187_18*l_i*1_10"/>
  <p:tag name="KSO_WM_UNIT_CLEAR" val="1"/>
  <p:tag name="KSO_WM_UNIT_LAYERLEVEL" val="1_1"/>
  <p:tag name="KSO_WM_DIAGRAM_GROUP_CODE" val="l1-2"/>
</p:tagLst>
</file>

<file path=ppt/tags/tag23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1"/>
  <p:tag name="KSO_WM_UNIT_ID" val="custom160187_18*l_i*1_11"/>
  <p:tag name="KSO_WM_UNIT_CLEAR" val="1"/>
  <p:tag name="KSO_WM_UNIT_LAYERLEVEL" val="1_1"/>
  <p:tag name="KSO_WM_DIAGRAM_GROUP_CODE" val="l1-2"/>
</p:tagLst>
</file>

<file path=ppt/tags/tag23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8*l_h_f*1_2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3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2"/>
  <p:tag name="KSO_WM_UNIT_ID" val="custom160187_18*l_i*1_12"/>
  <p:tag name="KSO_WM_UNIT_CLEAR" val="1"/>
  <p:tag name="KSO_WM_UNIT_LAYERLEVEL" val="1_1"/>
  <p:tag name="KSO_WM_DIAGRAM_GROUP_CODE" val="l1-2"/>
</p:tagLst>
</file>

<file path=ppt/tags/tag239.xml><?xml version="1.0" encoding="utf-8"?>
<p:tagLst xmlns:p="http://schemas.openxmlformats.org/presentationml/2006/main">
  <p:tag name="KSO_WM_TAG_VERSION" val="1.0"/>
  <p:tag name="KSO_WM_BEAUTIFY_FLAG" val="#wm#"/>
  <p:tag name="KSO_WM_UNIT_TYPE" val="i"/>
  <p:tag name="KSO_WM_UNIT_ID" val="custom160187_18*i*36"/>
  <p:tag name="KSO_WM_TEMPLATE_CATEGORY" val="custom"/>
  <p:tag name="KSO_WM_TEMPLATE_INDEX" val="160187"/>
  <p:tag name="KSO_WM_UNIT_INDEX" val="36"/>
</p:tagLst>
</file>

<file path=ppt/tags/tag24.xml><?xml version="1.0" encoding="utf-8"?>
<p:tagLst xmlns:p="http://schemas.openxmlformats.org/presentationml/2006/main">
  <p:tag name="KSO_WM_TAG_VERSION" val="1.0"/>
  <p:tag name="KSO_WM_BEAUTIFY_FLAG" val="#wm#"/>
  <p:tag name="KSO_WM_UNIT_TYPE" val="i"/>
  <p:tag name="KSO_WM_UNIT_ID" val="custom160187_6*i*10"/>
  <p:tag name="KSO_WM_TEMPLATE_CATEGORY" val="custom"/>
  <p:tag name="KSO_WM_TEMPLATE_INDEX" val="160187"/>
  <p:tag name="KSO_WM_UNIT_INDEX" val="10"/>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3"/>
  <p:tag name="KSO_WM_UNIT_ID" val="custom160187_18*l_i*1_13"/>
  <p:tag name="KSO_WM_UNIT_CLEAR" val="1"/>
  <p:tag name="KSO_WM_UNIT_LAYERLEVEL" val="1_1"/>
  <p:tag name="KSO_WM_DIAGRAM_GROUP_CODE" val="l1-2"/>
</p:tagLst>
</file>

<file path=ppt/tags/tag24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4"/>
  <p:tag name="KSO_WM_UNIT_ID" val="custom160187_18*l_i*1_14"/>
  <p:tag name="KSO_WM_UNIT_CLEAR" val="1"/>
  <p:tag name="KSO_WM_UNIT_LAYERLEVEL" val="1_1"/>
  <p:tag name="KSO_WM_DIAGRAM_GROUP_CODE" val="l1-2"/>
</p:tagLst>
</file>

<file path=ppt/tags/tag242.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8*l_h_f*1_3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4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5"/>
  <p:tag name="KSO_WM_UNIT_ID" val="custom160187_18*l_i*1_15"/>
  <p:tag name="KSO_WM_UNIT_CLEAR" val="1"/>
  <p:tag name="KSO_WM_UNIT_LAYERLEVEL" val="1_1"/>
  <p:tag name="KSO_WM_DIAGRAM_GROUP_CODE" val="l1-2"/>
</p:tagLst>
</file>

<file path=ppt/tags/tag244.xml><?xml version="1.0" encoding="utf-8"?>
<p:tagLst xmlns:p="http://schemas.openxmlformats.org/presentationml/2006/main">
  <p:tag name="KSO_WM_TAG_VERSION" val="1.0"/>
  <p:tag name="KSO_WM_BEAUTIFY_FLAG" val="#wm#"/>
  <p:tag name="KSO_WM_UNIT_TYPE" val="i"/>
  <p:tag name="KSO_WM_UNIT_ID" val="custom160187_18*i*45"/>
  <p:tag name="KSO_WM_TEMPLATE_CATEGORY" val="custom"/>
  <p:tag name="KSO_WM_TEMPLATE_INDEX" val="160187"/>
  <p:tag name="KSO_WM_UNIT_INDEX" val="45"/>
</p:tagLst>
</file>

<file path=ppt/tags/tag2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6"/>
  <p:tag name="KSO_WM_UNIT_ID" val="custom160187_18*l_i*1_16"/>
  <p:tag name="KSO_WM_UNIT_CLEAR" val="1"/>
  <p:tag name="KSO_WM_UNIT_LAYERLEVEL" val="1_1"/>
  <p:tag name="KSO_WM_DIAGRAM_GROUP_CODE" val="l1-2"/>
</p:tagLst>
</file>

<file path=ppt/tags/tag2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7"/>
  <p:tag name="KSO_WM_UNIT_ID" val="custom160187_18*l_i*1_17"/>
  <p:tag name="KSO_WM_UNIT_CLEAR" val="1"/>
  <p:tag name="KSO_WM_UNIT_LAYERLEVEL" val="1_1"/>
  <p:tag name="KSO_WM_DIAGRAM_GROUP_CODE" val="l1-2"/>
</p:tagLst>
</file>

<file path=ppt/tags/tag24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6_1"/>
  <p:tag name="KSO_WM_UNIT_ID" val="custom160187_18*l_h_f*1_6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4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8"/>
  <p:tag name="KSO_WM_UNIT_ID" val="custom160187_18*l_i*1_18"/>
  <p:tag name="KSO_WM_UNIT_CLEAR" val="1"/>
  <p:tag name="KSO_WM_UNIT_LAYERLEVEL" val="1_1"/>
  <p:tag name="KSO_WM_DIAGRAM_GROUP_CODE" val="l1-2"/>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8*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5.xml><?xml version="1.0" encoding="utf-8"?>
<p:tagLst xmlns:p="http://schemas.openxmlformats.org/presentationml/2006/main">
  <p:tag name="KSO_WM_TAG_VERSION" val="1.0"/>
  <p:tag name="KSO_WM_BEAUTIFY_FLAG" val="#wm#"/>
  <p:tag name="KSO_WM_UNIT_TYPE" val="i"/>
  <p:tag name="KSO_WM_UNIT_ID" val="custom160187_6*i*11"/>
  <p:tag name="KSO_WM_TEMPLATE_CATEGORY" val="custom"/>
  <p:tag name="KSO_WM_TEMPLATE_INDEX" val="160187"/>
  <p:tag name="KSO_WM_UNIT_INDEX" val="11"/>
</p:tagLst>
</file>

<file path=ppt/tags/tag250.xml><?xml version="1.0" encoding="utf-8"?>
<p:tagLst xmlns:p="http://schemas.openxmlformats.org/presentationml/2006/main">
  <p:tag name="KSO_WM_TEMPLATE_CATEGORY" val="custom"/>
  <p:tag name="KSO_WM_TEMPLATE_INDEX" val="160187"/>
  <p:tag name="KSO_WM_TAG_VERSION" val="1.0"/>
  <p:tag name="KSO_WM_SLIDE_ID" val="custom160187_18"/>
  <p:tag name="KSO_WM_SLIDE_INDEX" val="18"/>
  <p:tag name="KSO_WM_SLIDE_ITEM_CNT" val="6"/>
  <p:tag name="KSO_WM_SLIDE_LAYOUT" val="a_l"/>
  <p:tag name="KSO_WM_SLIDE_LAYOUT_CNT" val="1_1"/>
  <p:tag name="KSO_WM_SLIDE_TYPE" val="text"/>
  <p:tag name="KSO_WM_BEAUTIFY_FLAG" val="#wm#"/>
  <p:tag name="KSO_WM_SLIDE_POSITION" val="133*110"/>
  <p:tag name="KSO_WM_SLIDE_SIZE" val="747*394"/>
  <p:tag name="KSO_WM_DIAGRAM_GROUP_CODE" val="l1-2"/>
</p:tagLst>
</file>

<file path=ppt/tags/tag25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19*m_i*1_1"/>
  <p:tag name="KSO_WM_UNIT_CLEAR" val="1"/>
  <p:tag name="KSO_WM_UNIT_LAYERLEVEL" val="1_1"/>
  <p:tag name="KSO_WM_DIAGRAM_GROUP_CODE" val="m1-1"/>
</p:tagLst>
</file>

<file path=ppt/tags/tag252.xml><?xml version="1.0" encoding="utf-8"?>
<p:tagLst xmlns:p="http://schemas.openxmlformats.org/presentationml/2006/main">
  <p:tag name="KSO_WM_TAG_VERSION" val="1.0"/>
  <p:tag name="KSO_WM_BEAUTIFY_FLAG" val="#wm#"/>
  <p:tag name="KSO_WM_UNIT_TYPE" val="i"/>
  <p:tag name="KSO_WM_UNIT_ID" val="custom160187_19*i*1"/>
  <p:tag name="KSO_WM_TEMPLATE_CATEGORY" val="custom"/>
  <p:tag name="KSO_WM_TEMPLATE_INDEX" val="160187"/>
  <p:tag name="KSO_WM_UNIT_INDEX" val="1"/>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19*m_i*1_2"/>
  <p:tag name="KSO_WM_UNIT_CLEAR" val="1"/>
  <p:tag name="KSO_WM_UNIT_LAYERLEVEL" val="1_1"/>
  <p:tag name="KSO_WM_DIAGRAM_GROUP_CODE" val="m1-1"/>
</p:tagLst>
</file>

<file path=ppt/tags/tag25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19*m_i*1_3"/>
  <p:tag name="KSO_WM_UNIT_CLEAR" val="1"/>
  <p:tag name="KSO_WM_UNIT_LAYERLEVEL" val="1_1"/>
  <p:tag name="KSO_WM_DIAGRAM_GROUP_CODE" val="m1-1"/>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19*m_i*1_4"/>
  <p:tag name="KSO_WM_UNIT_CLEAR" val="1"/>
  <p:tag name="KSO_WM_UNIT_LAYERLEVEL" val="1_1"/>
  <p:tag name="KSO_WM_DIAGRAM_GROUP_CODE" val="m1-1"/>
</p:tagLst>
</file>

<file path=ppt/tags/tag25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19*m_h_a*1_1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25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19*m_i*1_5"/>
  <p:tag name="KSO_WM_UNIT_CLEAR" val="1"/>
  <p:tag name="KSO_WM_UNIT_LAYERLEVEL" val="1_1"/>
  <p:tag name="KSO_WM_DIAGRAM_GROUP_CODE" val="m1-1"/>
</p:tagLst>
</file>

<file path=ppt/tags/tag2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19*m_h_f*1_1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59.xml><?xml version="1.0" encoding="utf-8"?>
<p:tagLst xmlns:p="http://schemas.openxmlformats.org/presentationml/2006/main">
  <p:tag name="KSO_WM_TAG_VERSION" val="1.0"/>
  <p:tag name="KSO_WM_BEAUTIFY_FLAG" val="#wm#"/>
  <p:tag name="KSO_WM_UNIT_TYPE" val="i"/>
  <p:tag name="KSO_WM_UNIT_ID" val="custom160187_19*i*14"/>
  <p:tag name="KSO_WM_TEMPLATE_CATEGORY" val="custom"/>
  <p:tag name="KSO_WM_TEMPLATE_INDEX" val="160187"/>
  <p:tag name="KSO_WM_UNIT_INDEX" val="14"/>
</p:tagLst>
</file>

<file path=ppt/tags/tag26.xml><?xml version="1.0" encoding="utf-8"?>
<p:tagLst xmlns:p="http://schemas.openxmlformats.org/presentationml/2006/main">
  <p:tag name="KSO_WM_TAG_VERSION" val="1.0"/>
  <p:tag name="KSO_WM_BEAUTIFY_FLAG" val="#wm#"/>
  <p:tag name="KSO_WM_UNIT_TYPE" val="i"/>
  <p:tag name="KSO_WM_UNIT_ID" val="custom160187_6*i*12"/>
  <p:tag name="KSO_WM_TEMPLATE_CATEGORY" val="custom"/>
  <p:tag name="KSO_WM_TEMPLATE_INDEX" val="160187"/>
  <p:tag name="KSO_WM_UNIT_INDEX" val="12"/>
</p:tagLst>
</file>

<file path=ppt/tags/tag26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19*m_i*1_6"/>
  <p:tag name="KSO_WM_UNIT_CLEAR" val="1"/>
  <p:tag name="KSO_WM_UNIT_LAYERLEVEL" val="1_1"/>
  <p:tag name="KSO_WM_DIAGRAM_GROUP_CODE" val="m1-1"/>
</p:tagLst>
</file>

<file path=ppt/tags/tag2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19*m_i*1_7"/>
  <p:tag name="KSO_WM_UNIT_CLEAR" val="1"/>
  <p:tag name="KSO_WM_UNIT_LAYERLEVEL" val="1_1"/>
  <p:tag name="KSO_WM_DIAGRAM_GROUP_CODE" val="m1-1"/>
</p:tagLst>
</file>

<file path=ppt/tags/tag26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19*m_i*1_8"/>
  <p:tag name="KSO_WM_UNIT_CLEAR" val="1"/>
  <p:tag name="KSO_WM_UNIT_LAYERLEVEL" val="1_1"/>
  <p:tag name="KSO_WM_DIAGRAM_GROUP_CODE" val="m1-1"/>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19*m_h_a*1_2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26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19*m_i*1_9"/>
  <p:tag name="KSO_WM_UNIT_CLEAR" val="1"/>
  <p:tag name="KSO_WM_UNIT_LAYERLEVEL" val="1_1"/>
  <p:tag name="KSO_WM_DIAGRAM_GROUP_CODE" val="m1-1"/>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19*m_h_f*1_2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6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9*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67.xml><?xml version="1.0" encoding="utf-8"?>
<p:tagLst xmlns:p="http://schemas.openxmlformats.org/presentationml/2006/main">
  <p:tag name="KSO_WM_TEMPLATE_CATEGORY" val="custom"/>
  <p:tag name="KSO_WM_TEMPLATE_INDEX" val="160187"/>
  <p:tag name="KSO_WM_TAG_VERSION" val="1.0"/>
  <p:tag name="KSO_WM_SLIDE_ID" val="custom160187_19"/>
  <p:tag name="KSO_WM_SLIDE_INDEX" val="19"/>
  <p:tag name="KSO_WM_SLIDE_ITEM_CNT" val="2"/>
  <p:tag name="KSO_WM_SLIDE_LAYOUT" val="a_m"/>
  <p:tag name="KSO_WM_SLIDE_LAYOUT_CNT" val="1_1"/>
  <p:tag name="KSO_WM_SLIDE_TYPE" val="text"/>
  <p:tag name="KSO_WM_BEAUTIFY_FLAG" val="#wm#"/>
  <p:tag name="KSO_WM_SLIDE_POSITION" val="0*138"/>
  <p:tag name="KSO_WM_SLIDE_SIZE" val="960*340"/>
  <p:tag name="KSO_WM_DIAGRAM_GROUP_CODE" val="m1-1"/>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0*m_i*1_1"/>
  <p:tag name="KSO_WM_UNIT_CLEAR" val="1"/>
  <p:tag name="KSO_WM_UNIT_LAYERLEVEL" val="1_1"/>
  <p:tag name="KSO_WM_DIAGRAM_GROUP_CODE" val="m1-1"/>
</p:tagLst>
</file>

<file path=ppt/tags/tag269.xml><?xml version="1.0" encoding="utf-8"?>
<p:tagLst xmlns:p="http://schemas.openxmlformats.org/presentationml/2006/main">
  <p:tag name="KSO_WM_TAG_VERSION" val="1.0"/>
  <p:tag name="KSO_WM_BEAUTIFY_FLAG" val="#wm#"/>
  <p:tag name="KSO_WM_UNIT_TYPE" val="i"/>
  <p:tag name="KSO_WM_UNIT_ID" val="custom160187_20*i*1"/>
  <p:tag name="KSO_WM_TEMPLATE_CATEGORY" val="custom"/>
  <p:tag name="KSO_WM_TEMPLATE_INDEX" val="160187"/>
  <p:tag name="KSO_WM_UNIT_INDEX" val="1"/>
</p:tagLst>
</file>

<file path=ppt/tags/tag27.xml><?xml version="1.0" encoding="utf-8"?>
<p:tagLst xmlns:p="http://schemas.openxmlformats.org/presentationml/2006/main">
  <p:tag name="KSO_WM_TAG_VERSION" val="1.0"/>
  <p:tag name="KSO_WM_BEAUTIFY_FLAG" val="#wm#"/>
  <p:tag name="KSO_WM_UNIT_TYPE" val="i"/>
  <p:tag name="KSO_WM_UNIT_ID" val="custom160187_6*i*13"/>
  <p:tag name="KSO_WM_TEMPLATE_CATEGORY" val="custom"/>
  <p:tag name="KSO_WM_TEMPLATE_INDEX" val="160187"/>
  <p:tag name="KSO_WM_UNIT_INDEX" val="13"/>
</p:tagLst>
</file>

<file path=ppt/tags/tag27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0*m_i*1_2"/>
  <p:tag name="KSO_WM_UNIT_CLEAR" val="1"/>
  <p:tag name="KSO_WM_UNIT_LAYERLEVEL" val="1_1"/>
  <p:tag name="KSO_WM_DIAGRAM_GROUP_CODE" val="m1-1"/>
</p:tagLst>
</file>

<file path=ppt/tags/tag27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0*m_i*1_3"/>
  <p:tag name="KSO_WM_UNIT_CLEAR" val="1"/>
  <p:tag name="KSO_WM_UNIT_LAYERLEVEL" val="1_1"/>
  <p:tag name="KSO_WM_DIAGRAM_GROUP_CODE" val="m1-1"/>
</p:tagLst>
</file>

<file path=ppt/tags/tag27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0*m_i*1_4"/>
  <p:tag name="KSO_WM_UNIT_CLEAR" val="1"/>
  <p:tag name="KSO_WM_UNIT_LAYERLEVEL" val="1_1"/>
  <p:tag name="KSO_WM_DIAGRAM_GROUP_CODE" val="m1-1"/>
</p:tagLst>
</file>

<file path=ppt/tags/tag27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0*m_h_a*1_2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27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0*m_i*1_5"/>
  <p:tag name="KSO_WM_UNIT_CLEAR" val="1"/>
  <p:tag name="KSO_WM_UNIT_LAYERLEVEL" val="1_1"/>
  <p:tag name="KSO_WM_DIAGRAM_GROUP_CODE" val="m1-1"/>
</p:tagLst>
</file>

<file path=ppt/tags/tag27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0*m_h_f*1_2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76.xml><?xml version="1.0" encoding="utf-8"?>
<p:tagLst xmlns:p="http://schemas.openxmlformats.org/presentationml/2006/main">
  <p:tag name="KSO_WM_TAG_VERSION" val="1.0"/>
  <p:tag name="KSO_WM_BEAUTIFY_FLAG" val="#wm#"/>
  <p:tag name="KSO_WM_UNIT_TYPE" val="i"/>
  <p:tag name="KSO_WM_UNIT_ID" val="custom160187_20*i*14"/>
  <p:tag name="KSO_WM_TEMPLATE_CATEGORY" val="custom"/>
  <p:tag name="KSO_WM_TEMPLATE_INDEX" val="160187"/>
  <p:tag name="KSO_WM_UNIT_INDEX" val="14"/>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0*m_i*1_6"/>
  <p:tag name="KSO_WM_UNIT_CLEAR" val="1"/>
  <p:tag name="KSO_WM_UNIT_LAYERLEVEL" val="1_1"/>
  <p:tag name="KSO_WM_DIAGRAM_GROUP_CODE" val="m1-1"/>
</p:tagLst>
</file>

<file path=ppt/tags/tag27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0*m_i*1_7"/>
  <p:tag name="KSO_WM_UNIT_CLEAR" val="1"/>
  <p:tag name="KSO_WM_UNIT_LAYERLEVEL" val="1_1"/>
  <p:tag name="KSO_WM_DIAGRAM_GROUP_CODE" val="m1-1"/>
</p:tagLst>
</file>

<file path=ppt/tags/tag27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0*m_i*1_8"/>
  <p:tag name="KSO_WM_UNIT_CLEAR" val="1"/>
  <p:tag name="KSO_WM_UNIT_LAYERLEVEL" val="1_1"/>
  <p:tag name="KSO_WM_DIAGRAM_GROUP_CODE" val="m1-1"/>
</p:tagLst>
</file>

<file path=ppt/tags/tag28.xml><?xml version="1.0" encoding="utf-8"?>
<p:tagLst xmlns:p="http://schemas.openxmlformats.org/presentationml/2006/main">
  <p:tag name="KSO_WM_TAG_VERSION" val="1.0"/>
  <p:tag name="KSO_WM_BEAUTIFY_FLAG" val="#wm#"/>
  <p:tag name="KSO_WM_UNIT_TYPE" val="i"/>
  <p:tag name="KSO_WM_UNIT_ID" val="custom160187_6*i*14"/>
  <p:tag name="KSO_WM_TEMPLATE_CATEGORY" val="custom"/>
  <p:tag name="KSO_WM_TEMPLATE_INDEX" val="160187"/>
  <p:tag name="KSO_WM_UNIT_INDEX" val="14"/>
</p:tagLst>
</file>

<file path=ppt/tags/tag28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0*m_h_a*1_1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28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0*m_i*1_9"/>
  <p:tag name="KSO_WM_UNIT_CLEAR" val="1"/>
  <p:tag name="KSO_WM_UNIT_LAYERLEVEL" val="1_1"/>
  <p:tag name="KSO_WM_DIAGRAM_GROUP_CODE" val="m1-1"/>
</p:tagLst>
</file>

<file path=ppt/tags/tag2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0*m_h_f*1_1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83.xml><?xml version="1.0" encoding="utf-8"?>
<p:tagLst xmlns:p="http://schemas.openxmlformats.org/presentationml/2006/main">
  <p:tag name="KSO_WM_TAG_VERSION" val="1.0"/>
  <p:tag name="KSO_WM_BEAUTIFY_FLAG" val="#wm#"/>
  <p:tag name="KSO_WM_UNIT_TYPE" val="i"/>
  <p:tag name="KSO_WM_UNIT_ID" val="custom160187_20*i*27"/>
  <p:tag name="KSO_WM_TEMPLATE_CATEGORY" val="custom"/>
  <p:tag name="KSO_WM_TEMPLATE_INDEX" val="160187"/>
  <p:tag name="KSO_WM_UNIT_INDEX" val="27"/>
</p:tagLst>
</file>

<file path=ppt/tags/tag28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0*m_i*1_10"/>
  <p:tag name="KSO_WM_UNIT_CLEAR" val="1"/>
  <p:tag name="KSO_WM_UNIT_LAYERLEVEL" val="1_1"/>
  <p:tag name="KSO_WM_DIAGRAM_GROUP_CODE" val="m1-1"/>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0*m_i*1_11"/>
  <p:tag name="KSO_WM_UNIT_CLEAR" val="1"/>
  <p:tag name="KSO_WM_UNIT_LAYERLEVEL" val="1_1"/>
  <p:tag name="KSO_WM_DIAGRAM_GROUP_CODE" val="m1-1"/>
</p:tagLst>
</file>

<file path=ppt/tags/tag28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0*m_i*1_12"/>
  <p:tag name="KSO_WM_UNIT_CLEAR" val="1"/>
  <p:tag name="KSO_WM_UNIT_LAYERLEVEL" val="1_1"/>
  <p:tag name="KSO_WM_DIAGRAM_GROUP_CODE" val="m1-1"/>
</p:tagLst>
</file>

<file path=ppt/tags/tag28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0*m_h_a*1_3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28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0*m_i*1_13"/>
  <p:tag name="KSO_WM_UNIT_CLEAR" val="1"/>
  <p:tag name="KSO_WM_UNIT_LAYERLEVEL" val="1_1"/>
  <p:tag name="KSO_WM_DIAGRAM_GROUP_CODE" val="m1-1"/>
</p:tagLst>
</file>

<file path=ppt/tags/tag28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0*m_h_f*1_3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9.xml><?xml version="1.0" encoding="utf-8"?>
<p:tagLst xmlns:p="http://schemas.openxmlformats.org/presentationml/2006/main">
  <p:tag name="KSO_WM_TAG_VERSION" val="1.0"/>
  <p:tag name="KSO_WM_BEAUTIFY_FLAG" val="#wm#"/>
  <p:tag name="KSO_WM_UNIT_TYPE" val="i"/>
  <p:tag name="KSO_WM_UNIT_ID" val="custom160187_6*i*15"/>
  <p:tag name="KSO_WM_TEMPLATE_CATEGORY" val="custom"/>
  <p:tag name="KSO_WM_TEMPLATE_INDEX" val="160187"/>
  <p:tag name="KSO_WM_UNIT_INDEX" val="15"/>
</p:tagLst>
</file>

<file path=ppt/tags/tag2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0*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91.xml><?xml version="1.0" encoding="utf-8"?>
<p:tagLst xmlns:p="http://schemas.openxmlformats.org/presentationml/2006/main">
  <p:tag name="KSO_WM_TEMPLATE_CATEGORY" val="custom"/>
  <p:tag name="KSO_WM_TEMPLATE_INDEX" val="160187"/>
  <p:tag name="KSO_WM_TAG_VERSION" val="1.0"/>
  <p:tag name="KSO_WM_SLIDE_ID" val="custom160187_20"/>
  <p:tag name="KSO_WM_SLIDE_INDEX" val="20"/>
  <p:tag name="KSO_WM_SLIDE_ITEM_CNT" val="3"/>
  <p:tag name="KSO_WM_SLIDE_LAYOUT" val="a_m"/>
  <p:tag name="KSO_WM_SLIDE_LAYOUT_CNT" val="1_1"/>
  <p:tag name="KSO_WM_SLIDE_TYPE" val="text"/>
  <p:tag name="KSO_WM_BEAUTIFY_FLAG" val="#wm#"/>
  <p:tag name="KSO_WM_SLIDE_POSITION" val="0*138"/>
  <p:tag name="KSO_WM_SLIDE_SIZE" val="960*340"/>
  <p:tag name="KSO_WM_DIAGRAM_GROUP_CODE" val="m1-1"/>
</p:tagLst>
</file>

<file path=ppt/tags/tag292.xml><?xml version="1.0" encoding="utf-8"?>
<p:tagLst xmlns:p="http://schemas.openxmlformats.org/presentationml/2006/main">
  <p:tag name="KSO_WM_TAG_VERSION" val="1.0"/>
  <p:tag name="KSO_WM_BEAUTIFY_FLAG" val="#wm#"/>
  <p:tag name="KSO_WM_UNIT_TYPE" val="i"/>
  <p:tag name="KSO_WM_UNIT_ID" val="custom160187_21*i*0"/>
  <p:tag name="KSO_WM_TEMPLATE_CATEGORY" val="custom"/>
  <p:tag name="KSO_WM_TEMPLATE_INDEX" val="160187"/>
  <p:tag name="KSO_WM_UNIT_INDEX" val="0"/>
</p:tagLst>
</file>

<file path=ppt/tags/tag293.xml><?xml version="1.0" encoding="utf-8"?>
<p:tagLst xmlns:p="http://schemas.openxmlformats.org/presentationml/2006/main">
  <p:tag name="KSO_WM_TAG_VERSION" val="1.0"/>
  <p:tag name="KSO_WM_BEAUTIFY_FLAG" val="#wm#"/>
  <p:tag name="KSO_WM_UNIT_TYPE" val="i"/>
  <p:tag name="KSO_WM_UNIT_ID" val="custom160187_21*i*1"/>
  <p:tag name="KSO_WM_TEMPLATE_CATEGORY" val="custom"/>
  <p:tag name="KSO_WM_TEMPLATE_INDEX" val="160187"/>
  <p:tag name="KSO_WM_UNIT_INDEX" val="1"/>
</p:tagLst>
</file>

<file path=ppt/tags/tag2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1*m_i*1_1"/>
  <p:tag name="KSO_WM_UNIT_CLEAR" val="1"/>
  <p:tag name="KSO_WM_UNIT_LAYERLEVEL" val="1_1"/>
  <p:tag name="KSO_WM_DIAGRAM_GROUP_CODE" val="m1-1"/>
</p:tagLst>
</file>

<file path=ppt/tags/tag29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1*m_i*1_2"/>
  <p:tag name="KSO_WM_UNIT_CLEAR" val="1"/>
  <p:tag name="KSO_WM_UNIT_LAYERLEVEL" val="1_1"/>
  <p:tag name="KSO_WM_DIAGRAM_GROUP_CODE" val="m1-1"/>
</p:tagLst>
</file>

<file path=ppt/tags/tag29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1*m_i*1_3"/>
  <p:tag name="KSO_WM_UNIT_CLEAR" val="1"/>
  <p:tag name="KSO_WM_UNIT_LAYERLEVEL" val="1_1"/>
  <p:tag name="KSO_WM_DIAGRAM_GROUP_CODE" val="m1-1"/>
</p:tagLst>
</file>

<file path=ppt/tags/tag29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1*m_h_a*1_1_1"/>
  <p:tag name="KSO_WM_UNIT_CLEAR" val="1"/>
  <p:tag name="KSO_WM_UNIT_LAYERLEVEL" val="1_1_1"/>
  <p:tag name="KSO_WM_UNIT_VALUE" val="5"/>
  <p:tag name="KSO_WM_UNIT_HIGHLIGHT" val="0"/>
  <p:tag name="KSO_WM_UNIT_COMPATIBLE" val="0"/>
  <p:tag name="KSO_WM_DIAGRAM_GROUP_CODE" val="m1-1"/>
  <p:tag name="KSO_WM_UNIT_PRESET_TEXT" val="2012"/>
</p:tagLst>
</file>

<file path=ppt/tags/tag2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1*m_i*1_4"/>
  <p:tag name="KSO_WM_UNIT_CLEAR" val="1"/>
  <p:tag name="KSO_WM_UNIT_LAYERLEVEL" val="1_1"/>
  <p:tag name="KSO_WM_DIAGRAM_GROUP_CODE" val="m1-1"/>
</p:tagLst>
</file>

<file path=ppt/tags/tag29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1*m_h_f*1_1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21"/>
</p:tagLst>
</file>

<file path=ppt/tags/tag30.xml><?xml version="1.0" encoding="utf-8"?>
<p:tagLst xmlns:p="http://schemas.openxmlformats.org/presentationml/2006/main">
  <p:tag name="KSO_WM_TAG_VERSION" val="1.0"/>
  <p:tag name="KSO_WM_BEAUTIFY_FLAG" val="#wm#"/>
  <p:tag name="KSO_WM_UNIT_TYPE" val="i"/>
  <p:tag name="KSO_WM_UNIT_ID" val="custom160187_6*i*24"/>
  <p:tag name="KSO_WM_TEMPLATE_CATEGORY" val="custom"/>
  <p:tag name="KSO_WM_TEMPLATE_INDEX" val="160187"/>
  <p:tag name="KSO_WM_UNIT_INDEX" val="24"/>
</p:tagLst>
</file>

<file path=ppt/tags/tag300.xml><?xml version="1.0" encoding="utf-8"?>
<p:tagLst xmlns:p="http://schemas.openxmlformats.org/presentationml/2006/main">
  <p:tag name="KSO_WM_TAG_VERSION" val="1.0"/>
  <p:tag name="KSO_WM_BEAUTIFY_FLAG" val="#wm#"/>
  <p:tag name="KSO_WM_UNIT_TYPE" val="i"/>
  <p:tag name="KSO_WM_UNIT_ID" val="custom160187_21*i*14"/>
  <p:tag name="KSO_WM_TEMPLATE_CATEGORY" val="custom"/>
  <p:tag name="KSO_WM_TEMPLATE_INDEX" val="160187"/>
  <p:tag name="KSO_WM_UNIT_INDEX" val="14"/>
</p:tagLst>
</file>

<file path=ppt/tags/tag30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1*m_i*1_5"/>
  <p:tag name="KSO_WM_UNIT_CLEAR" val="1"/>
  <p:tag name="KSO_WM_UNIT_LAYERLEVEL" val="1_1"/>
  <p:tag name="KSO_WM_DIAGRAM_GROUP_CODE" val="m1-1"/>
</p:tagLst>
</file>

<file path=ppt/tags/tag3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1*m_i*1_6"/>
  <p:tag name="KSO_WM_UNIT_CLEAR" val="1"/>
  <p:tag name="KSO_WM_UNIT_LAYERLEVEL" val="1_1"/>
  <p:tag name="KSO_WM_DIAGRAM_GROUP_CODE" val="m1-1"/>
</p:tagLst>
</file>

<file path=ppt/tags/tag30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1*m_i*1_7"/>
  <p:tag name="KSO_WM_UNIT_CLEAR" val="1"/>
  <p:tag name="KSO_WM_UNIT_LAYERLEVEL" val="1_1"/>
  <p:tag name="KSO_WM_DIAGRAM_GROUP_CODE" val="m1-1"/>
</p:tagLst>
</file>

<file path=ppt/tags/tag30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1*m_h_a*1_3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30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1*m_i*1_8"/>
  <p:tag name="KSO_WM_UNIT_CLEAR" val="1"/>
  <p:tag name="KSO_WM_UNIT_LAYERLEVEL" val="1_1"/>
  <p:tag name="KSO_WM_DIAGRAM_GROUP_CODE" val="m1-1"/>
</p:tagLst>
</file>

<file path=ppt/tags/tag3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1*m_h_f*1_3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07.xml><?xml version="1.0" encoding="utf-8"?>
<p:tagLst xmlns:p="http://schemas.openxmlformats.org/presentationml/2006/main">
  <p:tag name="KSO_WM_TAG_VERSION" val="1.0"/>
  <p:tag name="KSO_WM_BEAUTIFY_FLAG" val="#wm#"/>
  <p:tag name="KSO_WM_UNIT_TYPE" val="i"/>
  <p:tag name="KSO_WM_UNIT_ID" val="custom160187_21*i*27"/>
  <p:tag name="KSO_WM_TEMPLATE_CATEGORY" val="custom"/>
  <p:tag name="KSO_WM_TEMPLATE_INDEX" val="160187"/>
  <p:tag name="KSO_WM_UNIT_INDEX" val="27"/>
</p:tagLst>
</file>

<file path=ppt/tags/tag30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1*m_i*1_9"/>
  <p:tag name="KSO_WM_UNIT_CLEAR" val="1"/>
  <p:tag name="KSO_WM_UNIT_LAYERLEVEL" val="1_1"/>
  <p:tag name="KSO_WM_DIAGRAM_GROUP_CODE" val="m1-1"/>
</p:tagLst>
</file>

<file path=ppt/tags/tag30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1*m_i*1_10"/>
  <p:tag name="KSO_WM_UNIT_CLEAR" val="1"/>
  <p:tag name="KSO_WM_UNIT_LAYERLEVEL" val="1_1"/>
  <p:tag name="KSO_WM_DIAGRAM_GROUP_CODE" val="m1-1"/>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6*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3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1*m_i*1_11"/>
  <p:tag name="KSO_WM_UNIT_CLEAR" val="1"/>
  <p:tag name="KSO_WM_UNIT_LAYERLEVEL" val="1_1"/>
  <p:tag name="KSO_WM_DIAGRAM_GROUP_CODE" val="m1-1"/>
</p:tagLst>
</file>

<file path=ppt/tags/tag3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1*m_h_a*1_2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31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1*m_i*1_12"/>
  <p:tag name="KSO_WM_UNIT_CLEAR" val="1"/>
  <p:tag name="KSO_WM_UNIT_LAYERLEVEL" val="1_1"/>
  <p:tag name="KSO_WM_DIAGRAM_GROUP_CODE" val="m1-1"/>
</p:tagLst>
</file>

<file path=ppt/tags/tag3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1*m_h_f*1_2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14.xml><?xml version="1.0" encoding="utf-8"?>
<p:tagLst xmlns:p="http://schemas.openxmlformats.org/presentationml/2006/main">
  <p:tag name="KSO_WM_TAG_VERSION" val="1.0"/>
  <p:tag name="KSO_WM_BEAUTIFY_FLAG" val="#wm#"/>
  <p:tag name="KSO_WM_UNIT_TYPE" val="i"/>
  <p:tag name="KSO_WM_UNIT_ID" val="custom160187_21*i*40"/>
  <p:tag name="KSO_WM_TEMPLATE_CATEGORY" val="custom"/>
  <p:tag name="KSO_WM_TEMPLATE_INDEX" val="160187"/>
  <p:tag name="KSO_WM_UNIT_INDEX" val="40"/>
</p:tagLst>
</file>

<file path=ppt/tags/tag31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1*m_i*1_13"/>
  <p:tag name="KSO_WM_UNIT_CLEAR" val="1"/>
  <p:tag name="KSO_WM_UNIT_LAYERLEVEL" val="1_1"/>
  <p:tag name="KSO_WM_DIAGRAM_GROUP_CODE" val="m1-1"/>
</p:tagLst>
</file>

<file path=ppt/tags/tag31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4"/>
  <p:tag name="KSO_WM_UNIT_ID" val="custom160187_21*m_i*1_14"/>
  <p:tag name="KSO_WM_UNIT_CLEAR" val="1"/>
  <p:tag name="KSO_WM_UNIT_LAYERLEVEL" val="1_1"/>
  <p:tag name="KSO_WM_DIAGRAM_GROUP_CODE" val="m1-1"/>
</p:tagLst>
</file>

<file path=ppt/tags/tag31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5"/>
  <p:tag name="KSO_WM_UNIT_ID" val="custom160187_21*m_i*1_15"/>
  <p:tag name="KSO_WM_UNIT_CLEAR" val="1"/>
  <p:tag name="KSO_WM_UNIT_LAYERLEVEL" val="1_1"/>
  <p:tag name="KSO_WM_DIAGRAM_GROUP_CODE" val="m1-1"/>
</p:tagLst>
</file>

<file path=ppt/tags/tag3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4_1"/>
  <p:tag name="KSO_WM_UNIT_ID" val="custom160187_21*m_h_a*1_4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31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6"/>
  <p:tag name="KSO_WM_UNIT_ID" val="custom160187_21*m_i*1_16"/>
  <p:tag name="KSO_WM_UNIT_CLEAR" val="1"/>
  <p:tag name="KSO_WM_UNIT_LAYERLEVEL" val="1_1"/>
  <p:tag name="KSO_WM_DIAGRAM_GROUP_CODE" val="m1-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6*l_i*1_1"/>
  <p:tag name="KSO_WM_UNIT_CLEAR" val="1"/>
  <p:tag name="KSO_WM_UNIT_LAYERLEVEL" val="1_1"/>
  <p:tag name="KSO_WM_DIAGRAM_GROUP_CODE" val="l1-1"/>
</p:tagLst>
</file>

<file path=ppt/tags/tag32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4_1"/>
  <p:tag name="KSO_WM_UNIT_ID" val="custom160187_21*m_h_f*1_4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2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1*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22.xml><?xml version="1.0" encoding="utf-8"?>
<p:tagLst xmlns:p="http://schemas.openxmlformats.org/presentationml/2006/main">
  <p:tag name="KSO_WM_TEMPLATE_CATEGORY" val="custom"/>
  <p:tag name="KSO_WM_TEMPLATE_INDEX" val="160187"/>
  <p:tag name="KSO_WM_TAG_VERSION" val="1.0"/>
  <p:tag name="KSO_WM_SLIDE_ID" val="custom160187_21"/>
  <p:tag name="KSO_WM_SLIDE_INDEX" val="21"/>
  <p:tag name="KSO_WM_SLIDE_ITEM_CNT" val="4"/>
  <p:tag name="KSO_WM_SLIDE_LAYOUT" val="a_m"/>
  <p:tag name="KSO_WM_SLIDE_LAYOUT_CNT" val="1_1"/>
  <p:tag name="KSO_WM_SLIDE_TYPE" val="text"/>
  <p:tag name="KSO_WM_BEAUTIFY_FLAG" val="#wm#"/>
  <p:tag name="KSO_WM_SLIDE_POSITION" val="94*137"/>
  <p:tag name="KSO_WM_SLIDE_SIZE" val="836*341"/>
  <p:tag name="KSO_WM_DIAGRAM_GROUP_CODE" val="m1-1"/>
</p:tagLst>
</file>

<file path=ppt/tags/tag32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2*m_i*1_1"/>
  <p:tag name="KSO_WM_UNIT_CLEAR" val="1"/>
  <p:tag name="KSO_WM_UNIT_LAYERLEVEL" val="1_1"/>
  <p:tag name="KSO_WM_DIAGRAM_GROUP_CODE" val="m1-1"/>
</p:tagLst>
</file>

<file path=ppt/tags/tag324.xml><?xml version="1.0" encoding="utf-8"?>
<p:tagLst xmlns:p="http://schemas.openxmlformats.org/presentationml/2006/main">
  <p:tag name="KSO_WM_TAG_VERSION" val="1.0"/>
  <p:tag name="KSO_WM_BEAUTIFY_FLAG" val="#wm#"/>
  <p:tag name="KSO_WM_UNIT_TYPE" val="i"/>
  <p:tag name="KSO_WM_UNIT_ID" val="custom160187_22*i*1"/>
  <p:tag name="KSO_WM_TEMPLATE_CATEGORY" val="custom"/>
  <p:tag name="KSO_WM_TEMPLATE_INDEX" val="160187"/>
  <p:tag name="KSO_WM_UNIT_INDEX" val="1"/>
</p:tagLst>
</file>

<file path=ppt/tags/tag3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2*m_i*1_2"/>
  <p:tag name="KSO_WM_UNIT_CLEAR" val="1"/>
  <p:tag name="KSO_WM_UNIT_LAYERLEVEL" val="1_1"/>
  <p:tag name="KSO_WM_DIAGRAM_GROUP_CODE" val="m1-1"/>
</p:tagLst>
</file>

<file path=ppt/tags/tag32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2*m_i*1_3"/>
  <p:tag name="KSO_WM_UNIT_CLEAR" val="1"/>
  <p:tag name="KSO_WM_UNIT_LAYERLEVEL" val="1_1"/>
  <p:tag name="KSO_WM_DIAGRAM_GROUP_CODE" val="m1-1"/>
</p:tagLst>
</file>

<file path=ppt/tags/tag32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2*m_i*1_4"/>
  <p:tag name="KSO_WM_UNIT_CLEAR" val="1"/>
  <p:tag name="KSO_WM_UNIT_LAYERLEVEL" val="1_1"/>
  <p:tag name="KSO_WM_DIAGRAM_GROUP_CODE" val="m1-1"/>
</p:tagLst>
</file>

<file path=ppt/tags/tag32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2*m_h_a*1_2_1"/>
  <p:tag name="KSO_WM_UNIT_CLEAR" val="1"/>
  <p:tag name="KSO_WM_UNIT_LAYERLEVEL" val="1_1_1"/>
  <p:tag name="KSO_WM_UNIT_VALUE" val="5"/>
  <p:tag name="KSO_WM_UNIT_HIGHLIGHT" val="0"/>
  <p:tag name="KSO_WM_UNIT_COMPATIBLE" val="0"/>
  <p:tag name="KSO_WM_DIAGRAM_GROUP_CODE" val="m1-1"/>
  <p:tag name="KSO_WM_UNIT_PRESET_TEXT" val="2012"/>
</p:tagLst>
</file>

<file path=ppt/tags/tag32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2*m_i*1_5"/>
  <p:tag name="KSO_WM_UNIT_CLEAR" val="1"/>
  <p:tag name="KSO_WM_UNIT_LAYERLEVEL" val="1_1"/>
  <p:tag name="KSO_WM_DIAGRAM_GROUP_CODE" val="m1-1"/>
</p:tagLst>
</file>

<file path=ppt/tags/tag33.xml><?xml version="1.0" encoding="utf-8"?>
<p:tagLst xmlns:p="http://schemas.openxmlformats.org/presentationml/2006/main">
  <p:tag name="KSO_WM_TEMPLATE_CATEGORY" val="custom"/>
  <p:tag name="KSO_WM_TEMPLATE_INDEX" val="160187"/>
  <p:tag name="KSO_WM_TAG_VERSION" val="1.0"/>
  <p:tag name="KSO_WM_SLIDE_ID" val="custom160187_6"/>
  <p:tag name="KSO_WM_SLIDE_INDEX" val="6"/>
  <p:tag name="KSO_WM_SLIDE_ITEM_CNT" val="1"/>
  <p:tag name="KSO_WM_SLIDE_LAYOUT" val="b_l"/>
  <p:tag name="KSO_WM_SLIDE_LAYOUT_CNT" val="1_1"/>
  <p:tag name="KSO_WM_SLIDE_TYPE" val="contents"/>
  <p:tag name="KSO_WM_BEAUTIFY_FLAG" val="#wm#"/>
  <p:tag name="KSO_WM_DIAGRAM_GROUP_CODE" val="l1-1"/>
</p:tagLst>
</file>

<file path=ppt/tags/tag33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2*m_h_f*1_2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31.xml><?xml version="1.0" encoding="utf-8"?>
<p:tagLst xmlns:p="http://schemas.openxmlformats.org/presentationml/2006/main">
  <p:tag name="KSO_WM_TAG_VERSION" val="1.0"/>
  <p:tag name="KSO_WM_BEAUTIFY_FLAG" val="#wm#"/>
  <p:tag name="KSO_WM_UNIT_TYPE" val="i"/>
  <p:tag name="KSO_WM_UNIT_ID" val="custom160187_22*i*14"/>
  <p:tag name="KSO_WM_TEMPLATE_CATEGORY" val="custom"/>
  <p:tag name="KSO_WM_TEMPLATE_INDEX" val="160187"/>
  <p:tag name="KSO_WM_UNIT_INDEX" val="14"/>
</p:tagLst>
</file>

<file path=ppt/tags/tag3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2*m_i*1_6"/>
  <p:tag name="KSO_WM_UNIT_CLEAR" val="1"/>
  <p:tag name="KSO_WM_UNIT_LAYERLEVEL" val="1_1"/>
  <p:tag name="KSO_WM_DIAGRAM_GROUP_CODE" val="m1-1"/>
</p:tagLst>
</file>

<file path=ppt/tags/tag3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2*m_i*1_7"/>
  <p:tag name="KSO_WM_UNIT_CLEAR" val="1"/>
  <p:tag name="KSO_WM_UNIT_LAYERLEVEL" val="1_1"/>
  <p:tag name="KSO_WM_DIAGRAM_GROUP_CODE" val="m1-1"/>
</p:tagLst>
</file>

<file path=ppt/tags/tag33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2*m_i*1_8"/>
  <p:tag name="KSO_WM_UNIT_CLEAR" val="1"/>
  <p:tag name="KSO_WM_UNIT_LAYERLEVEL" val="1_1"/>
  <p:tag name="KSO_WM_DIAGRAM_GROUP_CODE" val="m1-1"/>
</p:tagLst>
</file>

<file path=ppt/tags/tag33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4_1"/>
  <p:tag name="KSO_WM_UNIT_ID" val="custom160187_22*m_h_a*1_4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33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2*m_i*1_9"/>
  <p:tag name="KSO_WM_UNIT_CLEAR" val="1"/>
  <p:tag name="KSO_WM_UNIT_LAYERLEVEL" val="1_1"/>
  <p:tag name="KSO_WM_DIAGRAM_GROUP_CODE" val="m1-1"/>
</p:tagLst>
</file>

<file path=ppt/tags/tag33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4_1"/>
  <p:tag name="KSO_WM_UNIT_ID" val="custom160187_22*m_h_f*1_4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38.xml><?xml version="1.0" encoding="utf-8"?>
<p:tagLst xmlns:p="http://schemas.openxmlformats.org/presentationml/2006/main">
  <p:tag name="KSO_WM_TAG_VERSION" val="1.0"/>
  <p:tag name="KSO_WM_BEAUTIFY_FLAG" val="#wm#"/>
  <p:tag name="KSO_WM_UNIT_TYPE" val="i"/>
  <p:tag name="KSO_WM_UNIT_ID" val="custom160187_22*i*27"/>
  <p:tag name="KSO_WM_TEMPLATE_CATEGORY" val="custom"/>
  <p:tag name="KSO_WM_TEMPLATE_INDEX" val="160187"/>
  <p:tag name="KSO_WM_UNIT_INDEX" val="27"/>
</p:tagLst>
</file>

<file path=ppt/tags/tag33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2*m_i*1_10"/>
  <p:tag name="KSO_WM_UNIT_CLEAR" val="1"/>
  <p:tag name="KSO_WM_UNIT_LAYERLEVEL" val="1_1"/>
  <p:tag name="KSO_WM_DIAGRAM_GROUP_CODE" val="m1-1"/>
</p:tagLst>
</file>

<file path=ppt/tags/tag34.xml><?xml version="1.0" encoding="utf-8"?>
<p:tagLst xmlns:p="http://schemas.openxmlformats.org/presentationml/2006/main">
  <p:tag name="KSO_WM_TAG_VERSION" val="1.0"/>
  <p:tag name="KSO_WM_BEAUTIFY_FLAG" val="#wm#"/>
  <p:tag name="KSO_WM_UNIT_TYPE" val="i"/>
  <p:tag name="KSO_WM_UNIT_ID" val="custom160187_7*i*0"/>
  <p:tag name="KSO_WM_TEMPLATE_CATEGORY" val="custom"/>
  <p:tag name="KSO_WM_TEMPLATE_INDEX" val="160187"/>
  <p:tag name="KSO_WM_UNIT_INDEX" val="0"/>
</p:tagLst>
</file>

<file path=ppt/tags/tag34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2*m_i*1_11"/>
  <p:tag name="KSO_WM_UNIT_CLEAR" val="1"/>
  <p:tag name="KSO_WM_UNIT_LAYERLEVEL" val="1_1"/>
  <p:tag name="KSO_WM_DIAGRAM_GROUP_CODE" val="m1-1"/>
</p:tagLst>
</file>

<file path=ppt/tags/tag34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2*m_i*1_12"/>
  <p:tag name="KSO_WM_UNIT_CLEAR" val="1"/>
  <p:tag name="KSO_WM_UNIT_LAYERLEVEL" val="1_1"/>
  <p:tag name="KSO_WM_DIAGRAM_GROUP_CODE" val="m1-1"/>
</p:tagLst>
</file>

<file path=ppt/tags/tag34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2*m_h_a*1_3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34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2*m_i*1_13"/>
  <p:tag name="KSO_WM_UNIT_CLEAR" val="1"/>
  <p:tag name="KSO_WM_UNIT_LAYERLEVEL" val="1_1"/>
  <p:tag name="KSO_WM_DIAGRAM_GROUP_CODE" val="m1-1"/>
</p:tagLst>
</file>

<file path=ppt/tags/tag34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2*m_h_f*1_3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45.xml><?xml version="1.0" encoding="utf-8"?>
<p:tagLst xmlns:p="http://schemas.openxmlformats.org/presentationml/2006/main">
  <p:tag name="KSO_WM_TAG_VERSION" val="1.0"/>
  <p:tag name="KSO_WM_BEAUTIFY_FLAG" val="#wm#"/>
  <p:tag name="KSO_WM_UNIT_TYPE" val="i"/>
  <p:tag name="KSO_WM_UNIT_ID" val="custom160187_22*i*40"/>
  <p:tag name="KSO_WM_TEMPLATE_CATEGORY" val="custom"/>
  <p:tag name="KSO_WM_TEMPLATE_INDEX" val="160187"/>
  <p:tag name="KSO_WM_UNIT_INDEX" val="40"/>
</p:tagLst>
</file>

<file path=ppt/tags/tag3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4"/>
  <p:tag name="KSO_WM_UNIT_ID" val="custom160187_22*m_i*1_14"/>
  <p:tag name="KSO_WM_UNIT_CLEAR" val="1"/>
  <p:tag name="KSO_WM_UNIT_LAYERLEVEL" val="1_1"/>
  <p:tag name="KSO_WM_DIAGRAM_GROUP_CODE" val="m1-1"/>
</p:tagLst>
</file>

<file path=ppt/tags/tag34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5"/>
  <p:tag name="KSO_WM_UNIT_ID" val="custom160187_22*m_i*1_15"/>
  <p:tag name="KSO_WM_UNIT_CLEAR" val="1"/>
  <p:tag name="KSO_WM_UNIT_LAYERLEVEL" val="1_1"/>
  <p:tag name="KSO_WM_DIAGRAM_GROUP_CODE" val="m1-1"/>
</p:tagLst>
</file>

<file path=ppt/tags/tag34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6"/>
  <p:tag name="KSO_WM_UNIT_ID" val="custom160187_22*m_i*1_16"/>
  <p:tag name="KSO_WM_UNIT_CLEAR" val="1"/>
  <p:tag name="KSO_WM_UNIT_LAYERLEVEL" val="1_1"/>
  <p:tag name="KSO_WM_DIAGRAM_GROUP_CODE" val="m1-1"/>
</p:tagLst>
</file>

<file path=ppt/tags/tag34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2*m_h_a*1_1_1"/>
  <p:tag name="KSO_WM_UNIT_CLEAR" val="1"/>
  <p:tag name="KSO_WM_UNIT_LAYERLEVEL" val="1_1_1"/>
  <p:tag name="KSO_WM_UNIT_VALUE" val="5"/>
  <p:tag name="KSO_WM_UNIT_HIGHLIGHT" val="0"/>
  <p:tag name="KSO_WM_UNIT_COMPATIBLE" val="0"/>
  <p:tag name="KSO_WM_DIAGRAM_GROUP_CODE" val="m1-1"/>
  <p:tag name="KSO_WM_UNIT_PRESET_TEXT" val="2011"/>
</p:tagLst>
</file>

<file path=ppt/tags/tag35.xml><?xml version="1.0" encoding="utf-8"?>
<p:tagLst xmlns:p="http://schemas.openxmlformats.org/presentationml/2006/main">
  <p:tag name="KSO_WM_TAG_VERSION" val="1.0"/>
  <p:tag name="KSO_WM_BEAUTIFY_FLAG" val="#wm#"/>
  <p:tag name="KSO_WM_UNIT_TYPE" val="i"/>
  <p:tag name="KSO_WM_UNIT_ID" val="custom160187_7*i*1"/>
  <p:tag name="KSO_WM_TEMPLATE_CATEGORY" val="custom"/>
  <p:tag name="KSO_WM_TEMPLATE_INDEX" val="160187"/>
  <p:tag name="KSO_WM_UNIT_INDEX" val="1"/>
</p:tagLst>
</file>

<file path=ppt/tags/tag35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7"/>
  <p:tag name="KSO_WM_UNIT_ID" val="custom160187_22*m_i*1_17"/>
  <p:tag name="KSO_WM_UNIT_CLEAR" val="1"/>
  <p:tag name="KSO_WM_UNIT_LAYERLEVEL" val="1_1"/>
  <p:tag name="KSO_WM_DIAGRAM_GROUP_CODE" val="m1-1"/>
</p:tagLst>
</file>

<file path=ppt/tags/tag35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2*m_h_f*1_1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52.xml><?xml version="1.0" encoding="utf-8"?>
<p:tagLst xmlns:p="http://schemas.openxmlformats.org/presentationml/2006/main">
  <p:tag name="KSO_WM_TAG_VERSION" val="1.0"/>
  <p:tag name="KSO_WM_BEAUTIFY_FLAG" val="#wm#"/>
  <p:tag name="KSO_WM_UNIT_TYPE" val="i"/>
  <p:tag name="KSO_WM_UNIT_ID" val="custom160187_22*i*53"/>
  <p:tag name="KSO_WM_TEMPLATE_CATEGORY" val="custom"/>
  <p:tag name="KSO_WM_TEMPLATE_INDEX" val="160187"/>
  <p:tag name="KSO_WM_UNIT_INDEX" val="53"/>
</p:tagLst>
</file>

<file path=ppt/tags/tag35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8"/>
  <p:tag name="KSO_WM_UNIT_ID" val="custom160187_22*m_i*1_18"/>
  <p:tag name="KSO_WM_UNIT_CLEAR" val="1"/>
  <p:tag name="KSO_WM_UNIT_LAYERLEVEL" val="1_1"/>
  <p:tag name="KSO_WM_DIAGRAM_GROUP_CODE" val="m1-1"/>
</p:tagLst>
</file>

<file path=ppt/tags/tag35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9"/>
  <p:tag name="KSO_WM_UNIT_ID" val="custom160187_22*m_i*1_19"/>
  <p:tag name="KSO_WM_UNIT_CLEAR" val="1"/>
  <p:tag name="KSO_WM_UNIT_LAYERLEVEL" val="1_1"/>
  <p:tag name="KSO_WM_DIAGRAM_GROUP_CODE" val="m1-1"/>
</p:tagLst>
</file>

<file path=ppt/tags/tag35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0"/>
  <p:tag name="KSO_WM_UNIT_ID" val="custom160187_22*m_i*1_20"/>
  <p:tag name="KSO_WM_UNIT_CLEAR" val="1"/>
  <p:tag name="KSO_WM_UNIT_LAYERLEVEL" val="1_1"/>
  <p:tag name="KSO_WM_DIAGRAM_GROUP_CODE" val="m1-1"/>
</p:tagLst>
</file>

<file path=ppt/tags/tag35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5_1"/>
  <p:tag name="KSO_WM_UNIT_ID" val="custom160187_22*m_h_a*1_5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35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1"/>
  <p:tag name="KSO_WM_UNIT_ID" val="custom160187_22*m_i*1_21"/>
  <p:tag name="KSO_WM_UNIT_CLEAR" val="1"/>
  <p:tag name="KSO_WM_UNIT_LAYERLEVEL" val="1_1"/>
  <p:tag name="KSO_WM_DIAGRAM_GROUP_CODE" val="m1-1"/>
</p:tagLst>
</file>

<file path=ppt/tags/tag3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5_1"/>
  <p:tag name="KSO_WM_UNIT_ID" val="custom160187_22*m_h_f*1_5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5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6.xml><?xml version="1.0" encoding="utf-8"?>
<p:tagLst xmlns:p="http://schemas.openxmlformats.org/presentationml/2006/main">
  <p:tag name="KSO_WM_TAG_VERSION" val="1.0"/>
  <p:tag name="KSO_WM_BEAUTIFY_FLAG" val="#wm#"/>
  <p:tag name="KSO_WM_UNIT_TYPE" val="i"/>
  <p:tag name="KSO_WM_UNIT_ID" val="custom160187_7*i*9"/>
  <p:tag name="KSO_WM_TEMPLATE_CATEGORY" val="custom"/>
  <p:tag name="KSO_WM_TEMPLATE_INDEX" val="160187"/>
  <p:tag name="KSO_WM_UNIT_INDEX" val="9"/>
</p:tagLst>
</file>

<file path=ppt/tags/tag360.xml><?xml version="1.0" encoding="utf-8"?>
<p:tagLst xmlns:p="http://schemas.openxmlformats.org/presentationml/2006/main">
  <p:tag name="KSO_WM_TEMPLATE_CATEGORY" val="custom"/>
  <p:tag name="KSO_WM_TEMPLATE_INDEX" val="160187"/>
  <p:tag name="KSO_WM_TAG_VERSION" val="1.0"/>
  <p:tag name="KSO_WM_SLIDE_ID" val="custom160187_22"/>
  <p:tag name="KSO_WM_SLIDE_INDEX" val="22"/>
  <p:tag name="KSO_WM_SLIDE_ITEM_CNT" val="5"/>
  <p:tag name="KSO_WM_SLIDE_LAYOUT" val="a_m"/>
  <p:tag name="KSO_WM_SLIDE_LAYOUT_CNT" val="1_1"/>
  <p:tag name="KSO_WM_SLIDE_TYPE" val="text"/>
  <p:tag name="KSO_WM_BEAUTIFY_FLAG" val="#wm#"/>
  <p:tag name="KSO_WM_SLIDE_POSITION" val="0*137"/>
  <p:tag name="KSO_WM_SLIDE_SIZE" val="960*341"/>
  <p:tag name="KSO_WM_DIAGRAM_GROUP_CODE" val="m1-1"/>
</p:tagLst>
</file>

<file path=ppt/tags/tag3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3*m_i*1_1"/>
  <p:tag name="KSO_WM_UNIT_CLEAR" val="1"/>
  <p:tag name="KSO_WM_UNIT_LAYERLEVEL" val="1_1"/>
  <p:tag name="KSO_WM_DIAGRAM_GROUP_CODE" val="m1-1"/>
</p:tagLst>
</file>

<file path=ppt/tags/tag36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3*m_i*1_2"/>
  <p:tag name="KSO_WM_UNIT_CLEAR" val="1"/>
  <p:tag name="KSO_WM_UNIT_LAYERLEVEL" val="1_1"/>
  <p:tag name="KSO_WM_DIAGRAM_GROUP_CODE" val="m1-1"/>
</p:tagLst>
</file>

<file path=ppt/tags/tag3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3*m_i*1_3"/>
  <p:tag name="KSO_WM_UNIT_CLEAR" val="1"/>
  <p:tag name="KSO_WM_UNIT_LAYERLEVEL" val="1_1"/>
  <p:tag name="KSO_WM_DIAGRAM_GROUP_CODE" val="m1-1"/>
</p:tagLst>
</file>

<file path=ppt/tags/tag36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3*m_i*1_4"/>
  <p:tag name="KSO_WM_UNIT_CLEAR" val="1"/>
  <p:tag name="KSO_WM_UNIT_LAYERLEVEL" val="1_1"/>
  <p:tag name="KSO_WM_DIAGRAM_GROUP_CODE" val="m1-1"/>
</p:tagLst>
</file>

<file path=ppt/tags/tag36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3*m_h_a*1_1_1"/>
  <p:tag name="KSO_WM_UNIT_CLEAR" val="1"/>
  <p:tag name="KSO_WM_UNIT_LAYERLEVEL" val="1_1_1"/>
  <p:tag name="KSO_WM_UNIT_VALUE" val="5"/>
  <p:tag name="KSO_WM_UNIT_HIGHLIGHT" val="0"/>
  <p:tag name="KSO_WM_UNIT_COMPATIBLE" val="0"/>
  <p:tag name="KSO_WM_DIAGRAM_GROUP_CODE" val="m1-1"/>
  <p:tag name="KSO_WM_UNIT_PRESET_TEXT" val="2010"/>
</p:tagLst>
</file>

<file path=ppt/tags/tag36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3*m_i*1_5"/>
  <p:tag name="KSO_WM_UNIT_CLEAR" val="1"/>
  <p:tag name="KSO_WM_UNIT_LAYERLEVEL" val="1_1"/>
  <p:tag name="KSO_WM_DIAGRAM_GROUP_CODE" val="m1-1"/>
</p:tagLst>
</file>

<file path=ppt/tags/tag36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3*m_h_f*1_1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6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3*m_i*1_6"/>
  <p:tag name="KSO_WM_UNIT_CLEAR" val="1"/>
  <p:tag name="KSO_WM_UNIT_LAYERLEVEL" val="1_1"/>
  <p:tag name="KSO_WM_DIAGRAM_GROUP_CODE" val="m1-1"/>
</p:tagLst>
</file>

<file path=ppt/tags/tag36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3*m_i*1_7"/>
  <p:tag name="KSO_WM_UNIT_CLEAR" val="1"/>
  <p:tag name="KSO_WM_UNIT_LAYERLEVEL" val="1_1"/>
  <p:tag name="KSO_WM_DIAGRAM_GROUP_CODE" val="m1-1"/>
</p:tagLst>
</file>

<file path=ppt/tags/tag37.xml><?xml version="1.0" encoding="utf-8"?>
<p:tagLst xmlns:p="http://schemas.openxmlformats.org/presentationml/2006/main">
  <p:tag name="KSO_WM_TAG_VERSION" val="1.0"/>
  <p:tag name="KSO_WM_BEAUTIFY_FLAG" val="#wm#"/>
  <p:tag name="KSO_WM_UNIT_TYPE" val="i"/>
  <p:tag name="KSO_WM_UNIT_ID" val="custom160187_7*i*10"/>
  <p:tag name="KSO_WM_TEMPLATE_CATEGORY" val="custom"/>
  <p:tag name="KSO_WM_TEMPLATE_INDEX" val="160187"/>
  <p:tag name="KSO_WM_UNIT_INDEX" val="10"/>
</p:tagLst>
</file>

<file path=ppt/tags/tag37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3*m_i*1_8"/>
  <p:tag name="KSO_WM_UNIT_CLEAR" val="1"/>
  <p:tag name="KSO_WM_UNIT_LAYERLEVEL" val="1_1"/>
  <p:tag name="KSO_WM_DIAGRAM_GROUP_CODE" val="m1-1"/>
</p:tagLst>
</file>

<file path=ppt/tags/tag37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3*m_h_a*1_3_1"/>
  <p:tag name="KSO_WM_UNIT_CLEAR" val="1"/>
  <p:tag name="KSO_WM_UNIT_LAYERLEVEL" val="1_1_1"/>
  <p:tag name="KSO_WM_UNIT_VALUE" val="5"/>
  <p:tag name="KSO_WM_UNIT_HIGHLIGHT" val="0"/>
  <p:tag name="KSO_WM_UNIT_COMPATIBLE" val="0"/>
  <p:tag name="KSO_WM_DIAGRAM_GROUP_CODE" val="m1-1"/>
  <p:tag name="KSO_WM_UNIT_PRESET_TEXT" val="2012"/>
</p:tagLst>
</file>

<file path=ppt/tags/tag37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3*m_i*1_9"/>
  <p:tag name="KSO_WM_UNIT_CLEAR" val="1"/>
  <p:tag name="KSO_WM_UNIT_LAYERLEVEL" val="1_1"/>
  <p:tag name="KSO_WM_DIAGRAM_GROUP_CODE" val="m1-1"/>
</p:tagLst>
</file>

<file path=ppt/tags/tag37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3*m_h_f*1_3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7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3*m_i*1_10"/>
  <p:tag name="KSO_WM_UNIT_CLEAR" val="1"/>
  <p:tag name="KSO_WM_UNIT_LAYERLEVEL" val="1_1"/>
  <p:tag name="KSO_WM_DIAGRAM_GROUP_CODE" val="m1-1"/>
</p:tagLst>
</file>

<file path=ppt/tags/tag37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3*m_i*1_11"/>
  <p:tag name="KSO_WM_UNIT_CLEAR" val="1"/>
  <p:tag name="KSO_WM_UNIT_LAYERLEVEL" val="1_1"/>
  <p:tag name="KSO_WM_DIAGRAM_GROUP_CODE" val="m1-1"/>
</p:tagLst>
</file>

<file path=ppt/tags/tag37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3*m_i*1_12"/>
  <p:tag name="KSO_WM_UNIT_CLEAR" val="1"/>
  <p:tag name="KSO_WM_UNIT_LAYERLEVEL" val="1_1"/>
  <p:tag name="KSO_WM_DIAGRAM_GROUP_CODE" val="m1-1"/>
</p:tagLst>
</file>

<file path=ppt/tags/tag37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5_1"/>
  <p:tag name="KSO_WM_UNIT_ID" val="custom160187_23*m_h_a*1_5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37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3*m_i*1_13"/>
  <p:tag name="KSO_WM_UNIT_CLEAR" val="1"/>
  <p:tag name="KSO_WM_UNIT_LAYERLEVEL" val="1_1"/>
  <p:tag name="KSO_WM_DIAGRAM_GROUP_CODE" val="m1-1"/>
</p:tagLst>
</file>

<file path=ppt/tags/tag37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5_1"/>
  <p:tag name="KSO_WM_UNIT_ID" val="custom160187_23*m_h_f*1_5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8.xml><?xml version="1.0" encoding="utf-8"?>
<p:tagLst xmlns:p="http://schemas.openxmlformats.org/presentationml/2006/main">
  <p:tag name="KSO_WM_TAG_VERSION" val="1.0"/>
  <p:tag name="KSO_WM_BEAUTIFY_FLAG" val="#wm#"/>
  <p:tag name="KSO_WM_UNIT_TYPE" val="i"/>
  <p:tag name="KSO_WM_UNIT_ID" val="custom160187_7*i*11"/>
  <p:tag name="KSO_WM_TEMPLATE_CATEGORY" val="custom"/>
  <p:tag name="KSO_WM_TEMPLATE_INDEX" val="160187"/>
  <p:tag name="KSO_WM_UNIT_INDEX" val="11"/>
</p:tagLst>
</file>

<file path=ppt/tags/tag38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4"/>
  <p:tag name="KSO_WM_UNIT_ID" val="custom160187_23*m_i*1_14"/>
  <p:tag name="KSO_WM_UNIT_CLEAR" val="1"/>
  <p:tag name="KSO_WM_UNIT_LAYERLEVEL" val="1_1"/>
  <p:tag name="KSO_WM_DIAGRAM_GROUP_CODE" val="m1-1"/>
</p:tagLst>
</file>

<file path=ppt/tags/tag38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5"/>
  <p:tag name="KSO_WM_UNIT_ID" val="custom160187_23*m_i*1_15"/>
  <p:tag name="KSO_WM_UNIT_CLEAR" val="1"/>
  <p:tag name="KSO_WM_UNIT_LAYERLEVEL" val="1_1"/>
  <p:tag name="KSO_WM_DIAGRAM_GROUP_CODE" val="m1-1"/>
</p:tagLst>
</file>

<file path=ppt/tags/tag3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6"/>
  <p:tag name="KSO_WM_UNIT_ID" val="custom160187_23*m_i*1_16"/>
  <p:tag name="KSO_WM_UNIT_CLEAR" val="1"/>
  <p:tag name="KSO_WM_UNIT_LAYERLEVEL" val="1_1"/>
  <p:tag name="KSO_WM_DIAGRAM_GROUP_CODE" val="m1-1"/>
</p:tagLst>
</file>

<file path=ppt/tags/tag38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4_1"/>
  <p:tag name="KSO_WM_UNIT_ID" val="custom160187_23*m_h_a*1_4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38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7"/>
  <p:tag name="KSO_WM_UNIT_ID" val="custom160187_23*m_i*1_17"/>
  <p:tag name="KSO_WM_UNIT_CLEAR" val="1"/>
  <p:tag name="KSO_WM_UNIT_LAYERLEVEL" val="1_1"/>
  <p:tag name="KSO_WM_DIAGRAM_GROUP_CODE" val="m1-1"/>
</p:tagLst>
</file>

<file path=ppt/tags/tag38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4_1"/>
  <p:tag name="KSO_WM_UNIT_ID" val="custom160187_23*m_h_f*1_4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8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8"/>
  <p:tag name="KSO_WM_UNIT_ID" val="custom160187_23*m_i*1_18"/>
  <p:tag name="KSO_WM_UNIT_CLEAR" val="1"/>
  <p:tag name="KSO_WM_UNIT_LAYERLEVEL" val="1_1"/>
  <p:tag name="KSO_WM_DIAGRAM_GROUP_CODE" val="m1-1"/>
</p:tagLst>
</file>

<file path=ppt/tags/tag38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9"/>
  <p:tag name="KSO_WM_UNIT_ID" val="custom160187_23*m_i*1_19"/>
  <p:tag name="KSO_WM_UNIT_CLEAR" val="1"/>
  <p:tag name="KSO_WM_UNIT_LAYERLEVEL" val="1_1"/>
  <p:tag name="KSO_WM_DIAGRAM_GROUP_CODE" val="m1-1"/>
</p:tagLst>
</file>

<file path=ppt/tags/tag38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0"/>
  <p:tag name="KSO_WM_UNIT_ID" val="custom160187_23*m_i*1_20"/>
  <p:tag name="KSO_WM_UNIT_CLEAR" val="1"/>
  <p:tag name="KSO_WM_UNIT_LAYERLEVEL" val="1_1"/>
  <p:tag name="KSO_WM_DIAGRAM_GROUP_CODE" val="m1-1"/>
</p:tagLst>
</file>

<file path=ppt/tags/tag38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3*m_h_a*1_2_1"/>
  <p:tag name="KSO_WM_UNIT_CLEAR" val="1"/>
  <p:tag name="KSO_WM_UNIT_LAYERLEVEL" val="1_1_1"/>
  <p:tag name="KSO_WM_UNIT_VALUE" val="5"/>
  <p:tag name="KSO_WM_UNIT_HIGHLIGHT" val="0"/>
  <p:tag name="KSO_WM_UNIT_COMPATIBLE" val="0"/>
  <p:tag name="KSO_WM_DIAGRAM_GROUP_CODE" val="m1-1"/>
  <p:tag name="KSO_WM_UNIT_PRESET_TEXT" val="2011"/>
</p:tagLst>
</file>

<file path=ppt/tags/tag39.xml><?xml version="1.0" encoding="utf-8"?>
<p:tagLst xmlns:p="http://schemas.openxmlformats.org/presentationml/2006/main">
  <p:tag name="KSO_WM_TAG_VERSION" val="1.0"/>
  <p:tag name="KSO_WM_BEAUTIFY_FLAG" val="#wm#"/>
  <p:tag name="KSO_WM_UNIT_TYPE" val="i"/>
  <p:tag name="KSO_WM_UNIT_ID" val="custom160187_7*i*12"/>
  <p:tag name="KSO_WM_TEMPLATE_CATEGORY" val="custom"/>
  <p:tag name="KSO_WM_TEMPLATE_INDEX" val="160187"/>
  <p:tag name="KSO_WM_UNIT_INDEX" val="12"/>
</p:tagLst>
</file>

<file path=ppt/tags/tag3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1"/>
  <p:tag name="KSO_WM_UNIT_ID" val="custom160187_23*m_i*1_21"/>
  <p:tag name="KSO_WM_UNIT_CLEAR" val="1"/>
  <p:tag name="KSO_WM_UNIT_LAYERLEVEL" val="1_1"/>
  <p:tag name="KSO_WM_DIAGRAM_GROUP_CODE" val="m1-1"/>
</p:tagLst>
</file>

<file path=ppt/tags/tag39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3*m_h_f*1_2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9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2"/>
  <p:tag name="KSO_WM_UNIT_ID" val="custom160187_23*m_i*1_22"/>
  <p:tag name="KSO_WM_UNIT_CLEAR" val="1"/>
  <p:tag name="KSO_WM_UNIT_LAYERLEVEL" val="1_1"/>
  <p:tag name="KSO_WM_DIAGRAM_GROUP_CODE" val="m1-1"/>
</p:tagLst>
</file>

<file path=ppt/tags/tag39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3"/>
  <p:tag name="KSO_WM_UNIT_ID" val="custom160187_23*m_i*1_23"/>
  <p:tag name="KSO_WM_UNIT_CLEAR" val="1"/>
  <p:tag name="KSO_WM_UNIT_LAYERLEVEL" val="1_1"/>
  <p:tag name="KSO_WM_DIAGRAM_GROUP_CODE" val="m1-1"/>
</p:tagLst>
</file>

<file path=ppt/tags/tag3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4"/>
  <p:tag name="KSO_WM_UNIT_ID" val="custom160187_23*m_i*1_24"/>
  <p:tag name="KSO_WM_UNIT_CLEAR" val="1"/>
  <p:tag name="KSO_WM_UNIT_LAYERLEVEL" val="1_1"/>
  <p:tag name="KSO_WM_DIAGRAM_GROUP_CODE" val="m1-1"/>
</p:tagLst>
</file>

<file path=ppt/tags/tag39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6_1"/>
  <p:tag name="KSO_WM_UNIT_ID" val="custom160187_23*m_h_a*1_6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39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5"/>
  <p:tag name="KSO_WM_UNIT_ID" val="custom160187_23*m_i*1_25"/>
  <p:tag name="KSO_WM_UNIT_CLEAR" val="1"/>
  <p:tag name="KSO_WM_UNIT_LAYERLEVEL" val="1_1"/>
  <p:tag name="KSO_WM_DIAGRAM_GROUP_CODE" val="m1-1"/>
</p:tagLst>
</file>

<file path=ppt/tags/tag39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6_1"/>
  <p:tag name="KSO_WM_UNIT_ID" val="custom160187_23*m_h_f*1_6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99.xml><?xml version="1.0" encoding="utf-8"?>
<p:tagLst xmlns:p="http://schemas.openxmlformats.org/presentationml/2006/main">
  <p:tag name="KSO_WM_TEMPLATE_CATEGORY" val="custom"/>
  <p:tag name="KSO_WM_TEMPLATE_INDEX" val="160187"/>
  <p:tag name="KSO_WM_TAG_VERSION" val="1.0"/>
  <p:tag name="KSO_WM_SLIDE_ID" val="custom160187_23"/>
  <p:tag name="KSO_WM_SLIDE_INDEX" val="23"/>
  <p:tag name="KSO_WM_SLIDE_ITEM_CNT" val="6"/>
  <p:tag name="KSO_WM_SLIDE_LAYOUT" val="a_m"/>
  <p:tag name="KSO_WM_SLIDE_LAYOUT_CNT" val="1_1"/>
  <p:tag name="KSO_WM_SLIDE_TYPE" val="text"/>
  <p:tag name="KSO_WM_BEAUTIFY_FLAG" val="#wm#"/>
  <p:tag name="KSO_WM_SLIDE_POSITION" val="-11*134"/>
  <p:tag name="KSO_WM_SLIDE_SIZE" val="968*344"/>
  <p:tag name="KSO_WM_DIAGRAM_GROUP_CODE" val="m1-1"/>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1*b*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21"/>
</p:tagLst>
</file>

<file path=ppt/tags/tag40.xml><?xml version="1.0" encoding="utf-8"?>
<p:tagLst xmlns:p="http://schemas.openxmlformats.org/presentationml/2006/main">
  <p:tag name="KSO_WM_TAG_VERSION" val="1.0"/>
  <p:tag name="KSO_WM_BEAUTIFY_FLAG" val="#wm#"/>
  <p:tag name="KSO_WM_UNIT_TYPE" val="i"/>
  <p:tag name="KSO_WM_UNIT_ID" val="custom160187_7*i*13"/>
  <p:tag name="KSO_WM_TEMPLATE_CATEGORY" val="custom"/>
  <p:tag name="KSO_WM_TEMPLATE_INDEX" val="160187"/>
  <p:tag name="KSO_WM_UNIT_INDEX" val="13"/>
</p:tagLst>
</file>

<file path=ppt/tags/tag400.xml><?xml version="1.0" encoding="utf-8"?>
<p:tagLst xmlns:p="http://schemas.openxmlformats.org/presentationml/2006/main">
  <p:tag name="KSO_WM_TAG_VERSION" val="1.0"/>
  <p:tag name="KSO_WM_BEAUTIFY_FLAG" val="#wm#"/>
  <p:tag name="KSO_WM_UNIT_TYPE" val="i"/>
  <p:tag name="KSO_WM_UNIT_ID" val="custom160187_24*i*0"/>
  <p:tag name="KSO_WM_TEMPLATE_CATEGORY" val="custom"/>
  <p:tag name="KSO_WM_TEMPLATE_INDEX" val="160187"/>
  <p:tag name="KSO_WM_UNIT_INDEX" val="0"/>
</p:tagLst>
</file>

<file path=ppt/tags/tag401.xml><?xml version="1.0" encoding="utf-8"?>
<p:tagLst xmlns:p="http://schemas.openxmlformats.org/presentationml/2006/main">
  <p:tag name="KSO_WM_TAG_VERSION" val="1.0"/>
  <p:tag name="KSO_WM_BEAUTIFY_FLAG" val="#wm#"/>
  <p:tag name="KSO_WM_UNIT_TYPE" val="i"/>
  <p:tag name="KSO_WM_UNIT_ID" val="custom160187_24*i*1"/>
  <p:tag name="KSO_WM_TEMPLATE_CATEGORY" val="custom"/>
  <p:tag name="KSO_WM_TEMPLATE_INDEX" val="160187"/>
  <p:tag name="KSO_WM_UNIT_INDEX" val="1"/>
</p:tagLst>
</file>

<file path=ppt/tags/tag402.xml><?xml version="1.0" encoding="utf-8"?>
<p:tagLst xmlns:p="http://schemas.openxmlformats.org/presentationml/2006/main">
  <p:tag name="KSO_WM_TAG_VERSION" val="1.0"/>
  <p:tag name="KSO_WM_BEAUTIFY_FLAG" val="#wm#"/>
  <p:tag name="KSO_WM_UNIT_TYPE" val="i"/>
  <p:tag name="KSO_WM_UNIT_ID" val="custom160187_24*i*5"/>
  <p:tag name="KSO_WM_TEMPLATE_CATEGORY" val="custom"/>
  <p:tag name="KSO_WM_TEMPLATE_INDEX" val="160187"/>
  <p:tag name="KSO_WM_UNIT_INDEX" val="5"/>
</p:tagLst>
</file>

<file path=ppt/tags/tag403.xml><?xml version="1.0" encoding="utf-8"?>
<p:tagLst xmlns:p="http://schemas.openxmlformats.org/presentationml/2006/main">
  <p:tag name="KSO_WM_TAG_VERSION" val="1.0"/>
  <p:tag name="KSO_WM_BEAUTIFY_FLAG" val="#wm#"/>
  <p:tag name="KSO_WM_UNIT_TYPE" val="i"/>
  <p:tag name="KSO_WM_UNIT_ID" val="custom160187_24*i*6"/>
  <p:tag name="KSO_WM_TEMPLATE_CATEGORY" val="custom"/>
  <p:tag name="KSO_WM_TEMPLATE_INDEX" val="160187"/>
  <p:tag name="KSO_WM_UNIT_INDEX" val="6"/>
</p:tagLst>
</file>

<file path=ppt/tags/tag404.xml><?xml version="1.0" encoding="utf-8"?>
<p:tagLst xmlns:p="http://schemas.openxmlformats.org/presentationml/2006/main">
  <p:tag name="KSO_WM_TAG_VERSION" val="1.0"/>
  <p:tag name="KSO_WM_BEAUTIFY_FLAG" val="#wm#"/>
  <p:tag name="KSO_WM_UNIT_TYPE" val="i"/>
  <p:tag name="KSO_WM_UNIT_ID" val="custom160187_24*i*7"/>
  <p:tag name="KSO_WM_TEMPLATE_CATEGORY" val="custom"/>
  <p:tag name="KSO_WM_TEMPLATE_INDEX" val="160187"/>
  <p:tag name="KSO_WM_UNIT_INDEX" val="7"/>
</p:tagLst>
</file>

<file path=ppt/tags/tag405.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h_f"/>
  <p:tag name="KSO_WM_UNIT_INDEX" val="1_1"/>
  <p:tag name="KSO_WM_UNIT_ID" val="custom160187_24*h_f*1_1"/>
  <p:tag name="KSO_WM_UNIT_CLEAR" val="1"/>
  <p:tag name="KSO_WM_UNIT_LAYERLEVEL" val="1_1"/>
  <p:tag name="KSO_WM_UNIT_VALUE" val="105"/>
  <p:tag name="KSO_WM_UNIT_HIGHLIGHT" val="0"/>
  <p:tag name="KSO_WM_UNIT_COMPATIBLE" val="0"/>
  <p:tag name="KSO_WM_UNIT_PRESET_TEXT_INDEX" val="5"/>
  <p:tag name="KSO_WM_UNIT_PRESET_TEXT_LEN" val="232"/>
</p:tagLst>
</file>

<file path=ppt/tags/tag4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407.xml><?xml version="1.0" encoding="utf-8"?>
<p:tagLst xmlns:p="http://schemas.openxmlformats.org/presentationml/2006/main">
  <p:tag name="KSO_WM_TAG_VERSION" val="1.0"/>
  <p:tag name="KSO_WM_BEAUTIFY_FLAG" val="#wm#"/>
  <p:tag name="KSO_WM_TEMPLATE_CATEGORY" val="custom"/>
  <p:tag name="KSO_WM_TEMPLATE_INDEX" val="160187"/>
  <p:tag name="MH" val="20150921115102"/>
  <p:tag name="MH_LIBRARY" val="GRAPHIC"/>
  <p:tag name="MH_TYPE" val="SubTitle"/>
  <p:tag name="MH_ORDER" val="1"/>
  <p:tag name="KSO_WM_UNIT_TYPE" val="h_a"/>
  <p:tag name="KSO_WM_UNIT_INDEX" val="1_1"/>
  <p:tag name="KSO_WM_UNIT_ID" val="custom160187_24*h_a*1_1"/>
  <p:tag name="KSO_WM_UNIT_CLEAR" val="1"/>
  <p:tag name="KSO_WM_UNIT_LAYERLEVEL" val="1_1"/>
  <p:tag name="KSO_WM_UNIT_VALUE" val="13"/>
  <p:tag name="KSO_WM_UNIT_HIGHLIGHT" val="0"/>
  <p:tag name="KSO_WM_UNIT_COMPATIBLE" val="0"/>
  <p:tag name="KSO_WM_UNIT_PRESET_TEXT_INDEX" val="3"/>
  <p:tag name="KSO_WM_UNIT_PRESET_TEXT_LEN" val="12"/>
</p:tagLst>
</file>

<file path=ppt/tags/tag408.xml><?xml version="1.0" encoding="utf-8"?>
<p:tagLst xmlns:p="http://schemas.openxmlformats.org/presentationml/2006/main">
  <p:tag name="KSO_WM_TEMPLATE_CATEGORY" val="custom"/>
  <p:tag name="KSO_WM_TEMPLATE_INDEX" val="160187"/>
  <p:tag name="KSO_WM_TAG_VERSION" val="1.0"/>
  <p:tag name="KSO_WM_SLIDE_ID" val="custom160187_24"/>
  <p:tag name="KSO_WM_SLIDE_INDEX" val="24"/>
  <p:tag name="KSO_WM_SLIDE_ITEM_CNT" val="1"/>
  <p:tag name="KSO_WM_SLIDE_LAYOUT" val="a_h"/>
  <p:tag name="KSO_WM_SLIDE_LAYOUT_CNT" val="1_1"/>
  <p:tag name="KSO_WM_SLIDE_TYPE" val="text"/>
  <p:tag name="KSO_WM_BEAUTIFY_FLAG" val="#wm#"/>
  <p:tag name="KSO_WM_SLIDE_POSITION" val="358*195"/>
  <p:tag name="KSO_WM_SLIDE_SIZE" val="397*261"/>
</p:tagLst>
</file>

<file path=ppt/tags/tag409.xml><?xml version="1.0" encoding="utf-8"?>
<p:tagLst xmlns:p="http://schemas.openxmlformats.org/presentationml/2006/main">
  <p:tag name="KSO_WM_TAG_VERSION" val="1.0"/>
  <p:tag name="KSO_WM_BEAUTIFY_FLAG" val="#wm#"/>
  <p:tag name="KSO_WM_UNIT_TYPE" val="i"/>
  <p:tag name="KSO_WM_UNIT_ID" val="custom160187_25*i*0"/>
  <p:tag name="KSO_WM_TEMPLATE_CATEGORY" val="custom"/>
  <p:tag name="KSO_WM_TEMPLATE_INDEX" val="160187"/>
  <p:tag name="KSO_WM_UNIT_INDEX" val="0"/>
</p:tagLst>
</file>

<file path=ppt/tags/tag41.xml><?xml version="1.0" encoding="utf-8"?>
<p:tagLst xmlns:p="http://schemas.openxmlformats.org/presentationml/2006/main">
  <p:tag name="KSO_WM_TAG_VERSION" val="1.0"/>
  <p:tag name="KSO_WM_BEAUTIFY_FLAG" val="#wm#"/>
  <p:tag name="KSO_WM_UNIT_TYPE" val="i"/>
  <p:tag name="KSO_WM_UNIT_ID" val="custom160187_7*i*14"/>
  <p:tag name="KSO_WM_TEMPLATE_CATEGORY" val="custom"/>
  <p:tag name="KSO_WM_TEMPLATE_INDEX" val="160187"/>
  <p:tag name="KSO_WM_UNIT_INDEX" val="14"/>
</p:tagLst>
</file>

<file path=ppt/tags/tag410.xml><?xml version="1.0" encoding="utf-8"?>
<p:tagLst xmlns:p="http://schemas.openxmlformats.org/presentationml/2006/main">
  <p:tag name="KSO_WM_TAG_VERSION" val="1.0"/>
  <p:tag name="KSO_WM_BEAUTIFY_FLAG" val="#wm#"/>
  <p:tag name="KSO_WM_UNIT_TYPE" val="i"/>
  <p:tag name="KSO_WM_UNIT_ID" val="custom160187_25*i*1"/>
  <p:tag name="KSO_WM_TEMPLATE_CATEGORY" val="custom"/>
  <p:tag name="KSO_WM_TEMPLATE_INDEX" val="160187"/>
  <p:tag name="KSO_WM_UNIT_INDEX" val="1"/>
</p:tagLst>
</file>

<file path=ppt/tags/tag411.xml><?xml version="1.0" encoding="utf-8"?>
<p:tagLst xmlns:p="http://schemas.openxmlformats.org/presentationml/2006/main">
  <p:tag name="KSO_WM_TAG_VERSION" val="1.0"/>
  <p:tag name="KSO_WM_BEAUTIFY_FLAG" val="#wm#"/>
  <p:tag name="KSO_WM_UNIT_TYPE" val="i"/>
  <p:tag name="KSO_WM_UNIT_ID" val="custom160187_25*i*2"/>
  <p:tag name="KSO_WM_TEMPLATE_CATEGORY" val="custom"/>
  <p:tag name="KSO_WM_TEMPLATE_INDEX" val="160187"/>
  <p:tag name="KSO_WM_UNIT_INDEX" val="2"/>
</p:tagLst>
</file>

<file path=ppt/tags/tag412.xml><?xml version="1.0" encoding="utf-8"?>
<p:tagLst xmlns:p="http://schemas.openxmlformats.org/presentationml/2006/main">
  <p:tag name="KSO_WM_TAG_VERSION" val="1.0"/>
  <p:tag name="KSO_WM_BEAUTIFY_FLAG" val="#wm#"/>
  <p:tag name="KSO_WM_UNIT_TYPE" val="i"/>
  <p:tag name="KSO_WM_UNIT_ID" val="custom160187_25*i*3"/>
  <p:tag name="KSO_WM_TEMPLATE_CATEGORY" val="custom"/>
  <p:tag name="KSO_WM_TEMPLATE_INDEX" val="160187"/>
  <p:tag name="KSO_WM_UNIT_INDEX" val="3"/>
</p:tagLst>
</file>

<file path=ppt/tags/tag413.xml><?xml version="1.0" encoding="utf-8"?>
<p:tagLst xmlns:p="http://schemas.openxmlformats.org/presentationml/2006/main">
  <p:tag name="KSO_WM_TAG_VERSION" val="1.0"/>
  <p:tag name="KSO_WM_BEAUTIFY_FLAG" val="#wm#"/>
  <p:tag name="KSO_WM_UNIT_TYPE" val="i"/>
  <p:tag name="KSO_WM_UNIT_ID" val="custom160187_25*i*8"/>
  <p:tag name="KSO_WM_TEMPLATE_CATEGORY" val="custom"/>
  <p:tag name="KSO_WM_TEMPLATE_INDEX" val="160187"/>
  <p:tag name="KSO_WM_UNIT_INDEX" val="8"/>
</p:tagLst>
</file>

<file path=ppt/tags/tag414.xml><?xml version="1.0" encoding="utf-8"?>
<p:tagLst xmlns:p="http://schemas.openxmlformats.org/presentationml/2006/main">
  <p:tag name="KSO_WM_TAG_VERSION" val="1.0"/>
  <p:tag name="KSO_WM_BEAUTIFY_FLAG" val="#wm#"/>
  <p:tag name="KSO_WM_UNIT_TYPE" val="i"/>
  <p:tag name="KSO_WM_UNIT_ID" val="custom160187_25*i*9"/>
  <p:tag name="KSO_WM_TEMPLATE_CATEGORY" val="custom"/>
  <p:tag name="KSO_WM_TEMPLATE_INDEX" val="160187"/>
  <p:tag name="KSO_WM_UNIT_INDEX" val="9"/>
</p:tagLst>
</file>

<file path=ppt/tags/tag415.xml><?xml version="1.0" encoding="utf-8"?>
<p:tagLst xmlns:p="http://schemas.openxmlformats.org/presentationml/2006/main">
  <p:tag name="KSO_WM_TAG_VERSION" val="1.0"/>
  <p:tag name="KSO_WM_BEAUTIFY_FLAG" val="#wm#"/>
  <p:tag name="KSO_WM_UNIT_TYPE" val="i"/>
  <p:tag name="KSO_WM_UNIT_ID" val="custom160187_25*i*10"/>
  <p:tag name="KSO_WM_TEMPLATE_CATEGORY" val="custom"/>
  <p:tag name="KSO_WM_TEMPLATE_INDEX" val="160187"/>
  <p:tag name="KSO_WM_UNIT_INDEX" val="10"/>
</p:tagLst>
</file>

<file path=ppt/tags/tag416.xml><?xml version="1.0" encoding="utf-8"?>
<p:tagLst xmlns:p="http://schemas.openxmlformats.org/presentationml/2006/main">
  <p:tag name="KSO_WM_TAG_VERSION" val="1.0"/>
  <p:tag name="KSO_WM_BEAUTIFY_FLAG" val="#wm#"/>
  <p:tag name="KSO_WM_UNIT_TYPE" val="i"/>
  <p:tag name="KSO_WM_UNIT_ID" val="custom160187_25*i*11"/>
  <p:tag name="KSO_WM_TEMPLATE_CATEGORY" val="custom"/>
  <p:tag name="KSO_WM_TEMPLATE_INDEX" val="160187"/>
  <p:tag name="KSO_WM_UNIT_INDEX" val="11"/>
</p:tagLst>
</file>

<file path=ppt/tags/tag41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f"/>
  <p:tag name="KSO_WM_UNIT_INDEX" val="1"/>
  <p:tag name="KSO_WM_UNIT_ID" val="custom160187_25*f*1"/>
  <p:tag name="KSO_WM_UNIT_CLEAR" val="1"/>
  <p:tag name="KSO_WM_UNIT_LAYERLEVEL" val="1"/>
  <p:tag name="KSO_WM_UNIT_VALUE" val="90"/>
  <p:tag name="KSO_WM_UNIT_HIGHLIGHT" val="0"/>
  <p:tag name="KSO_WM_UNIT_COMPATIBLE" val="0"/>
  <p:tag name="KSO_WM_UNIT_PRESET_TEXT_INDEX" val="5"/>
  <p:tag name="KSO_WM_UNIT_PRESET_TEXT_LEN" val="100"/>
</p:tagLst>
</file>

<file path=ppt/tags/tag418.xml><?xml version="1.0" encoding="utf-8"?>
<p:tagLst xmlns:p="http://schemas.openxmlformats.org/presentationml/2006/main">
  <p:tag name="KSO_WM_TAG_VERSION" val="1.0"/>
  <p:tag name="KSO_WM_BEAUTIFY_FLAG" val="#wm#"/>
  <p:tag name="KSO_WM_TEMPLATE_CATEGORY" val="custom"/>
  <p:tag name="KSO_WM_TEMPLATE_INDEX" val="160187"/>
  <p:tag name="MH" val="20150921115102"/>
  <p:tag name="MH_LIBRARY" val="GRAPHIC"/>
  <p:tag name="MH_TYPE" val="SubTitle"/>
  <p:tag name="MH_ORDER" val="1"/>
  <p:tag name="KSO_WM_UNIT_TYPE" val="a"/>
  <p:tag name="KSO_WM_UNIT_INDEX" val="1"/>
  <p:tag name="KSO_WM_UNIT_ID" val="custom160187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2"/>
</p:tagLst>
</file>

<file path=ppt/tags/tag419.xml><?xml version="1.0" encoding="utf-8"?>
<p:tagLst xmlns:p="http://schemas.openxmlformats.org/presentationml/2006/main">
  <p:tag name="KSO_WM_TEMPLATE_CATEGORY" val="custom"/>
  <p:tag name="KSO_WM_TEMPLATE_INDEX" val="160187"/>
  <p:tag name="KSO_WM_TAG_VERSION" val="1.0"/>
  <p:tag name="KSO_WM_SLIDE_ID" val="custom160187_25"/>
  <p:tag name="KSO_WM_SLIDE_INDEX" val="25"/>
  <p:tag name="KSO_WM_SLIDE_ITEM_CNT" val="1"/>
  <p:tag name="KSO_WM_SLIDE_LAYOUT" val="a_f"/>
  <p:tag name="KSO_WM_SLIDE_LAYOUT_CNT" val="1_1"/>
  <p:tag name="KSO_WM_SLIDE_TYPE" val="text"/>
  <p:tag name="KSO_WM_BEAUTIFY_FLAG" val="#wm#"/>
  <p:tag name="KSO_WM_SLIDE_POSITION" val="79*285"/>
  <p:tag name="KSO_WM_SLIDE_SIZE" val="341*165"/>
</p:tagLst>
</file>

<file path=ppt/tags/tag42.xml><?xml version="1.0" encoding="utf-8"?>
<p:tagLst xmlns:p="http://schemas.openxmlformats.org/presentationml/2006/main">
  <p:tag name="KSO_WM_TAG_VERSION" val="1.0"/>
  <p:tag name="KSO_WM_BEAUTIFY_FLAG" val="#wm#"/>
  <p:tag name="KSO_WM_UNIT_TYPE" val="i"/>
  <p:tag name="KSO_WM_UNIT_ID" val="custom160187_7*i*15"/>
  <p:tag name="KSO_WM_TEMPLATE_CATEGORY" val="custom"/>
  <p:tag name="KSO_WM_TEMPLATE_INDEX" val="160187"/>
  <p:tag name="KSO_WM_UNIT_INDEX" val="15"/>
</p:tagLst>
</file>

<file path=ppt/tags/tag420.xml><?xml version="1.0" encoding="utf-8"?>
<p:tagLst xmlns:p="http://schemas.openxmlformats.org/presentationml/2006/main">
  <p:tag name="KSO_WM_TAG_VERSION" val="1.0"/>
  <p:tag name="KSO_WM_BEAUTIFY_FLAG" val="#wm#"/>
  <p:tag name="KSO_WM_UNIT_TYPE" val="i"/>
  <p:tag name="KSO_WM_UNIT_ID" val="custom160187_26*i*0"/>
  <p:tag name="KSO_WM_TEMPLATE_CATEGORY" val="custom"/>
  <p:tag name="KSO_WM_TEMPLATE_INDEX" val="160187"/>
  <p:tag name="KSO_WM_UNIT_INDEX" val="0"/>
</p:tagLst>
</file>

<file path=ppt/tags/tag421.xml><?xml version="1.0" encoding="utf-8"?>
<p:tagLst xmlns:p="http://schemas.openxmlformats.org/presentationml/2006/main">
  <p:tag name="KSO_WM_TAG_VERSION" val="1.0"/>
  <p:tag name="KSO_WM_BEAUTIFY_FLAG" val="#wm#"/>
  <p:tag name="KSO_WM_UNIT_TYPE" val="i"/>
  <p:tag name="KSO_WM_UNIT_ID" val="custom160187_26*i*3"/>
  <p:tag name="KSO_WM_TEMPLATE_CATEGORY" val="custom"/>
  <p:tag name="KSO_WM_TEMPLATE_INDEX" val="160187"/>
  <p:tag name="KSO_WM_UNIT_INDEX" val="3"/>
</p:tagLst>
</file>

<file path=ppt/tags/tag422.xml><?xml version="1.0" encoding="utf-8"?>
<p:tagLst xmlns:p="http://schemas.openxmlformats.org/presentationml/2006/main">
  <p:tag name="KSO_WM_TAG_VERSION" val="1.0"/>
  <p:tag name="KSO_WM_BEAUTIFY_FLAG" val="#wm#"/>
  <p:tag name="KSO_WM_UNIT_TYPE" val="i"/>
  <p:tag name="KSO_WM_UNIT_ID" val="custom160187_26*i*4"/>
  <p:tag name="KSO_WM_TEMPLATE_CATEGORY" val="custom"/>
  <p:tag name="KSO_WM_TEMPLATE_INDEX" val="160187"/>
  <p:tag name="KSO_WM_UNIT_INDEX" val="4"/>
</p:tagLst>
</file>

<file path=ppt/tags/tag42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2"/>
  <p:tag name="KSO_WM_UNIT_ID" val="custom160187_26*d*2"/>
  <p:tag name="KSO_WM_UNIT_CLEAR" val="0"/>
  <p:tag name="KSO_WM_UNIT_LAYERLEVEL" val="1"/>
  <p:tag name="KSO_WM_UNIT_VALUE" val="651*795"/>
  <p:tag name="KSO_WM_UNIT_HIGHLIGHT" val="0"/>
  <p:tag name="KSO_WM_UNIT_COMPATIBLE" val="0"/>
</p:tagLst>
</file>

<file path=ppt/tags/tag42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1"/>
  <p:tag name="KSO_WM_UNIT_ID" val="custom160187_26*d*1"/>
  <p:tag name="KSO_WM_UNIT_CLEAR" val="0"/>
  <p:tag name="KSO_WM_UNIT_LAYERLEVEL" val="1"/>
  <p:tag name="KSO_WM_UNIT_VALUE" val="651*795"/>
  <p:tag name="KSO_WM_UNIT_HIGHLIGHT" val="0"/>
  <p:tag name="KSO_WM_UNIT_COMPATIBLE" val="0"/>
</p:tagLst>
</file>

<file path=ppt/tags/tag4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2"/>
</p:tagLst>
</file>

<file path=ppt/tags/tag426.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f"/>
  <p:tag name="KSO_WM_UNIT_INDEX" val="1"/>
  <p:tag name="KSO_WM_UNIT_ID" val="custom160187_26*f*1"/>
  <p:tag name="KSO_WM_UNIT_CLEAR" val="1"/>
  <p:tag name="KSO_WM_UNIT_LAYERLEVEL" val="1"/>
  <p:tag name="KSO_WM_UNIT_VALUE" val="87"/>
  <p:tag name="KSO_WM_UNIT_HIGHLIGHT" val="0"/>
  <p:tag name="KSO_WM_UNIT_COMPATIBLE" val="0"/>
  <p:tag name="KSO_WM_UNIT_PRESET_TEXT_INDEX" val="5"/>
  <p:tag name="KSO_WM_UNIT_PRESET_TEXT_LEN" val="232"/>
</p:tagLst>
</file>

<file path=ppt/tags/tag427.xml><?xml version="1.0" encoding="utf-8"?>
<p:tagLst xmlns:p="http://schemas.openxmlformats.org/presentationml/2006/main">
  <p:tag name="KSO_WM_TEMPLATE_CATEGORY" val="custom"/>
  <p:tag name="KSO_WM_TEMPLATE_INDEX" val="160187"/>
  <p:tag name="KSO_WM_TAG_VERSION" val="1.0"/>
  <p:tag name="KSO_WM_SLIDE_ID" val="custom160187_26"/>
  <p:tag name="KSO_WM_SLIDE_INDEX" val="26"/>
  <p:tag name="KSO_WM_SLIDE_ITEM_CNT" val="3"/>
  <p:tag name="KSO_WM_SLIDE_LAYOUT" val="a_f_d"/>
  <p:tag name="KSO_WM_SLIDE_LAYOUT_CNT" val="1_1_2"/>
  <p:tag name="KSO_WM_SLIDE_TYPE" val="text"/>
  <p:tag name="KSO_WM_BEAUTIFY_FLAG" val="#wm#"/>
  <p:tag name="KSO_WM_SLIDE_POSITION" val="253*130"/>
  <p:tag name="KSO_WM_SLIDE_SIZE" val="546*361"/>
</p:tagLst>
</file>

<file path=ppt/tags/tag428.xml><?xml version="1.0" encoding="utf-8"?>
<p:tagLst xmlns:p="http://schemas.openxmlformats.org/presentationml/2006/main">
  <p:tag name="KSO_WM_TAG_VERSION" val="1.0"/>
  <p:tag name="KSO_WM_BEAUTIFY_FLAG" val="#wm#"/>
  <p:tag name="KSO_WM_UNIT_TYPE" val="i"/>
  <p:tag name="KSO_WM_UNIT_ID" val="custom160187_27*i*0"/>
  <p:tag name="KSO_WM_TEMPLATE_CATEGORY" val="custom"/>
  <p:tag name="KSO_WM_TEMPLATE_INDEX" val="160187"/>
  <p:tag name="KSO_WM_UNIT_INDEX" val="0"/>
</p:tagLst>
</file>

<file path=ppt/tags/tag429.xml><?xml version="1.0" encoding="utf-8"?>
<p:tagLst xmlns:p="http://schemas.openxmlformats.org/presentationml/2006/main">
  <p:tag name="KSO_WM_TAG_VERSION" val="1.0"/>
  <p:tag name="KSO_WM_BEAUTIFY_FLAG" val="#wm#"/>
  <p:tag name="KSO_WM_UNIT_TYPE" val="i"/>
  <p:tag name="KSO_WM_UNIT_ID" val="custom160187_27*i*1"/>
  <p:tag name="KSO_WM_TEMPLATE_CATEGORY" val="custom"/>
  <p:tag name="KSO_WM_TEMPLATE_INDEX" val="160187"/>
  <p:tag name="KSO_WM_UNIT_INDEX" val="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7*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430.xml><?xml version="1.0" encoding="utf-8"?>
<p:tagLst xmlns:p="http://schemas.openxmlformats.org/presentationml/2006/main">
  <p:tag name="KSO_WM_TAG_VERSION" val="1.0"/>
  <p:tag name="KSO_WM_BEAUTIFY_FLAG" val="#wm#"/>
  <p:tag name="KSO_WM_UNIT_TYPE" val="i"/>
  <p:tag name="KSO_WM_UNIT_ID" val="custom160187_27*i*2"/>
  <p:tag name="KSO_WM_TEMPLATE_CATEGORY" val="custom"/>
  <p:tag name="KSO_WM_TEMPLATE_INDEX" val="160187"/>
  <p:tag name="KSO_WM_UNIT_INDEX" val="2"/>
</p:tagLst>
</file>

<file path=ppt/tags/tag43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7*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1"/>
</p:tagLst>
</file>

<file path=ppt/tags/tag4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27*f*1"/>
  <p:tag name="KSO_WM_UNIT_CLEAR" val="1"/>
  <p:tag name="KSO_WM_UNIT_LAYERLEVEL" val="1"/>
  <p:tag name="KSO_WM_UNIT_VALUE" val="168"/>
  <p:tag name="KSO_WM_UNIT_HIGHLIGHT" val="0"/>
  <p:tag name="KSO_WM_UNIT_COMPATIBLE" val="0"/>
  <p:tag name="KSO_WM_UNIT_PRESET_TEXT_INDEX" val="5"/>
  <p:tag name="KSO_WM_UNIT_PRESET_TEXT_LEN" val="232"/>
</p:tagLst>
</file>

<file path=ppt/tags/tag433.xml><?xml version="1.0" encoding="utf-8"?>
<p:tagLst xmlns:p="http://schemas.openxmlformats.org/presentationml/2006/main">
  <p:tag name="KSO_WM_TAG_VERSION" val="1.0"/>
  <p:tag name="KSO_WM_BEAUTIFY_FLAG" val="#wm#"/>
  <p:tag name="KSO_WM_UNIT_TYPE" val="i"/>
  <p:tag name="KSO_WM_UNIT_ID" val="custom160187_27*i*5"/>
  <p:tag name="KSO_WM_TEMPLATE_CATEGORY" val="custom"/>
  <p:tag name="KSO_WM_TEMPLATE_INDEX" val="160187"/>
  <p:tag name="KSO_WM_UNIT_INDEX" val="5"/>
</p:tagLst>
</file>

<file path=ppt/tags/tag434.xml><?xml version="1.0" encoding="utf-8"?>
<p:tagLst xmlns:p="http://schemas.openxmlformats.org/presentationml/2006/main">
  <p:tag name="KSO_WM_TAG_VERSION" val="1.0"/>
  <p:tag name="KSO_WM_BEAUTIFY_FLAG" val="#wm#"/>
  <p:tag name="KSO_WM_UNIT_TYPE" val="i"/>
  <p:tag name="KSO_WM_UNIT_ID" val="custom160187_27*i*6"/>
  <p:tag name="KSO_WM_TEMPLATE_CATEGORY" val="custom"/>
  <p:tag name="KSO_WM_TEMPLATE_INDEX" val="160187"/>
  <p:tag name="KSO_WM_UNIT_INDEX" val="6"/>
</p:tagLst>
</file>

<file path=ppt/tags/tag435.xml><?xml version="1.0" encoding="utf-8"?>
<p:tagLst xmlns:p="http://schemas.openxmlformats.org/presentationml/2006/main">
  <p:tag name="KSO_WM_TAG_VERSION" val="1.0"/>
  <p:tag name="KSO_WM_BEAUTIFY_FLAG" val="#wm#"/>
  <p:tag name="KSO_WM_UNIT_TYPE" val="i"/>
  <p:tag name="KSO_WM_UNIT_ID" val="custom160187_27*i*7"/>
  <p:tag name="KSO_WM_TEMPLATE_CATEGORY" val="custom"/>
  <p:tag name="KSO_WM_TEMPLATE_INDEX" val="160187"/>
  <p:tag name="KSO_WM_UNIT_INDEX" val="7"/>
</p:tagLst>
</file>

<file path=ppt/tags/tag436.xml><?xml version="1.0" encoding="utf-8"?>
<p:tagLst xmlns:p="http://schemas.openxmlformats.org/presentationml/2006/main">
  <p:tag name="KSO_WM_TAG_VERSION" val="1.0"/>
  <p:tag name="KSO_WM_BEAUTIFY_FLAG" val="#wm#"/>
  <p:tag name="KSO_WM_UNIT_TYPE" val="i"/>
  <p:tag name="KSO_WM_UNIT_ID" val="custom160187_27*i*8"/>
  <p:tag name="KSO_WM_TEMPLATE_CATEGORY" val="custom"/>
  <p:tag name="KSO_WM_TEMPLATE_INDEX" val="160187"/>
  <p:tag name="KSO_WM_UNIT_INDEX" val="8"/>
</p:tagLst>
</file>

<file path=ppt/tags/tag437.xml><?xml version="1.0" encoding="utf-8"?>
<p:tagLst xmlns:p="http://schemas.openxmlformats.org/presentationml/2006/main">
  <p:tag name="KSO_WM_TAG_VERSION" val="1.0"/>
  <p:tag name="KSO_WM_BEAUTIFY_FLAG" val="#wm#"/>
  <p:tag name="KSO_WM_UNIT_TYPE" val="i"/>
  <p:tag name="KSO_WM_UNIT_ID" val="custom160187_27*i*9"/>
  <p:tag name="KSO_WM_TEMPLATE_CATEGORY" val="custom"/>
  <p:tag name="KSO_WM_TEMPLATE_INDEX" val="160187"/>
  <p:tag name="KSO_WM_UNIT_INDEX" val="9"/>
</p:tagLst>
</file>

<file path=ppt/tags/tag438.xml><?xml version="1.0" encoding="utf-8"?>
<p:tagLst xmlns:p="http://schemas.openxmlformats.org/presentationml/2006/main">
  <p:tag name="KSO_WM_TAG_VERSION" val="1.0"/>
  <p:tag name="KSO_WM_BEAUTIFY_FLAG" val="#wm#"/>
  <p:tag name="KSO_WM_UNIT_TYPE" val="i"/>
  <p:tag name="KSO_WM_UNIT_ID" val="custom160187_27*i*10"/>
  <p:tag name="KSO_WM_TEMPLATE_CATEGORY" val="custom"/>
  <p:tag name="KSO_WM_TEMPLATE_INDEX" val="160187"/>
  <p:tag name="KSO_WM_UNIT_INDEX" val="10"/>
</p:tagLst>
</file>

<file path=ppt/tags/tag439.xml><?xml version="1.0" encoding="utf-8"?>
<p:tagLst xmlns:p="http://schemas.openxmlformats.org/presentationml/2006/main">
  <p:tag name="KSO_WM_TAG_VERSION" val="1.0"/>
  <p:tag name="KSO_WM_BEAUTIFY_FLAG" val="#wm#"/>
  <p:tag name="KSO_WM_UNIT_TYPE" val="i"/>
  <p:tag name="KSO_WM_UNIT_ID" val="custom160187_27*i*11"/>
  <p:tag name="KSO_WM_TEMPLATE_CATEGORY" val="custom"/>
  <p:tag name="KSO_WM_TEMPLATE_INDEX" val="160187"/>
  <p:tag name="KSO_WM_UNIT_INDEX" val="1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7*l_i*1_1"/>
  <p:tag name="KSO_WM_UNIT_CLEAR" val="1"/>
  <p:tag name="KSO_WM_UNIT_LAYERLEVEL" val="1_1"/>
  <p:tag name="KSO_WM_DIAGRAM_GROUP_CODE" val="l1-1"/>
</p:tagLst>
</file>

<file path=ppt/tags/tag440.xml><?xml version="1.0" encoding="utf-8"?>
<p:tagLst xmlns:p="http://schemas.openxmlformats.org/presentationml/2006/main">
  <p:tag name="KSO_WM_TAG_VERSION" val="1.0"/>
  <p:tag name="KSO_WM_BEAUTIFY_FLAG" val="#wm#"/>
  <p:tag name="KSO_WM_UNIT_TYPE" val="i"/>
  <p:tag name="KSO_WM_UNIT_ID" val="custom160187_27*i*12"/>
  <p:tag name="KSO_WM_TEMPLATE_CATEGORY" val="custom"/>
  <p:tag name="KSO_WM_TEMPLATE_INDEX" val="160187"/>
  <p:tag name="KSO_WM_UNIT_INDEX" val="12"/>
</p:tagLst>
</file>

<file path=ppt/tags/tag441.xml><?xml version="1.0" encoding="utf-8"?>
<p:tagLst xmlns:p="http://schemas.openxmlformats.org/presentationml/2006/main">
  <p:tag name="KSO_WM_TAG_VERSION" val="1.0"/>
  <p:tag name="KSO_WM_BEAUTIFY_FLAG" val="#wm#"/>
  <p:tag name="KSO_WM_UNIT_TYPE" val="i"/>
  <p:tag name="KSO_WM_UNIT_ID" val="custom160187_27*i*13"/>
  <p:tag name="KSO_WM_TEMPLATE_CATEGORY" val="custom"/>
  <p:tag name="KSO_WM_TEMPLATE_INDEX" val="160187"/>
  <p:tag name="KSO_WM_UNIT_INDEX" val="13"/>
</p:tagLst>
</file>

<file path=ppt/tags/tag442.xml><?xml version="1.0" encoding="utf-8"?>
<p:tagLst xmlns:p="http://schemas.openxmlformats.org/presentationml/2006/main">
  <p:tag name="KSO_WM_TAG_VERSION" val="1.0"/>
  <p:tag name="KSO_WM_BEAUTIFY_FLAG" val="#wm#"/>
  <p:tag name="KSO_WM_UNIT_TYPE" val="i"/>
  <p:tag name="KSO_WM_UNIT_ID" val="custom160187_27*i*14"/>
  <p:tag name="KSO_WM_TEMPLATE_CATEGORY" val="custom"/>
  <p:tag name="KSO_WM_TEMPLATE_INDEX" val="160187"/>
  <p:tag name="KSO_WM_UNIT_INDEX" val="14"/>
</p:tagLst>
</file>

<file path=ppt/tags/tag443.xml><?xml version="1.0" encoding="utf-8"?>
<p:tagLst xmlns:p="http://schemas.openxmlformats.org/presentationml/2006/main">
  <p:tag name="KSO_WM_TAG_VERSION" val="1.0"/>
  <p:tag name="KSO_WM_BEAUTIFY_FLAG" val="#wm#"/>
  <p:tag name="KSO_WM_UNIT_TYPE" val="i"/>
  <p:tag name="KSO_WM_UNIT_ID" val="custom160187_27*i*15"/>
  <p:tag name="KSO_WM_TEMPLATE_CATEGORY" val="custom"/>
  <p:tag name="KSO_WM_TEMPLATE_INDEX" val="160187"/>
  <p:tag name="KSO_WM_UNIT_INDEX" val="15"/>
</p:tagLst>
</file>

<file path=ppt/tags/tag444.xml><?xml version="1.0" encoding="utf-8"?>
<p:tagLst xmlns:p="http://schemas.openxmlformats.org/presentationml/2006/main">
  <p:tag name="KSO_WM_TAG_VERSION" val="1.0"/>
  <p:tag name="KSO_WM_BEAUTIFY_FLAG" val="#wm#"/>
  <p:tag name="KSO_WM_UNIT_TYPE" val="i"/>
  <p:tag name="KSO_WM_UNIT_ID" val="custom160187_27*i*16"/>
  <p:tag name="KSO_WM_TEMPLATE_CATEGORY" val="custom"/>
  <p:tag name="KSO_WM_TEMPLATE_INDEX" val="160187"/>
  <p:tag name="KSO_WM_UNIT_INDEX" val="16"/>
</p:tagLst>
</file>

<file path=ppt/tags/tag445.xml><?xml version="1.0" encoding="utf-8"?>
<p:tagLst xmlns:p="http://schemas.openxmlformats.org/presentationml/2006/main">
  <p:tag name="KSO_WM_TAG_VERSION" val="1.0"/>
  <p:tag name="KSO_WM_BEAUTIFY_FLAG" val="#wm#"/>
  <p:tag name="KSO_WM_UNIT_TYPE" val="i"/>
  <p:tag name="KSO_WM_UNIT_ID" val="custom160187_27*i*17"/>
  <p:tag name="KSO_WM_TEMPLATE_CATEGORY" val="custom"/>
  <p:tag name="KSO_WM_TEMPLATE_INDEX" val="160187"/>
  <p:tag name="KSO_WM_UNIT_INDEX" val="17"/>
</p:tagLst>
</file>

<file path=ppt/tags/tag446.xml><?xml version="1.0" encoding="utf-8"?>
<p:tagLst xmlns:p="http://schemas.openxmlformats.org/presentationml/2006/main">
  <p:tag name="KSO_WM_TAG_VERSION" val="1.0"/>
  <p:tag name="KSO_WM_BEAUTIFY_FLAG" val="#wm#"/>
  <p:tag name="KSO_WM_UNIT_TYPE" val="i"/>
  <p:tag name="KSO_WM_UNIT_ID" val="custom160187_27*i*18"/>
  <p:tag name="KSO_WM_TEMPLATE_CATEGORY" val="custom"/>
  <p:tag name="KSO_WM_TEMPLATE_INDEX" val="160187"/>
  <p:tag name="KSO_WM_UNIT_INDEX" val="18"/>
</p:tagLst>
</file>

<file path=ppt/tags/tag447.xml><?xml version="1.0" encoding="utf-8"?>
<p:tagLst xmlns:p="http://schemas.openxmlformats.org/presentationml/2006/main">
  <p:tag name="KSO_WM_TAG_VERSION" val="1.0"/>
  <p:tag name="KSO_WM_BEAUTIFY_FLAG" val="#wm#"/>
  <p:tag name="KSO_WM_UNIT_TYPE" val="i"/>
  <p:tag name="KSO_WM_UNIT_ID" val="custom160187_27*i*19"/>
  <p:tag name="KSO_WM_TEMPLATE_CATEGORY" val="custom"/>
  <p:tag name="KSO_WM_TEMPLATE_INDEX" val="160187"/>
  <p:tag name="KSO_WM_UNIT_INDEX" val="19"/>
</p:tagLst>
</file>

<file path=ppt/tags/tag448.xml><?xml version="1.0" encoding="utf-8"?>
<p:tagLst xmlns:p="http://schemas.openxmlformats.org/presentationml/2006/main">
  <p:tag name="KSO_WM_TAG_VERSION" val="1.0"/>
  <p:tag name="KSO_WM_BEAUTIFY_FLAG" val="#wm#"/>
  <p:tag name="KSO_WM_UNIT_TYPE" val="i"/>
  <p:tag name="KSO_WM_UNIT_ID" val="custom160187_27*i*20"/>
  <p:tag name="KSO_WM_TEMPLATE_CATEGORY" val="custom"/>
  <p:tag name="KSO_WM_TEMPLATE_INDEX" val="160187"/>
  <p:tag name="KSO_WM_UNIT_INDEX" val="20"/>
</p:tagLst>
</file>

<file path=ppt/tags/tag449.xml><?xml version="1.0" encoding="utf-8"?>
<p:tagLst xmlns:p="http://schemas.openxmlformats.org/presentationml/2006/main">
  <p:tag name="KSO_WM_TAG_VERSION" val="1.0"/>
  <p:tag name="KSO_WM_BEAUTIFY_FLAG" val="#wm#"/>
  <p:tag name="KSO_WM_UNIT_TYPE" val="i"/>
  <p:tag name="KSO_WM_UNIT_ID" val="custom160187_27*i*21"/>
  <p:tag name="KSO_WM_TEMPLATE_CATEGORY" val="custom"/>
  <p:tag name="KSO_WM_TEMPLATE_INDEX" val="160187"/>
  <p:tag name="KSO_WM_UNIT_INDEX" val="2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7*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450.xml><?xml version="1.0" encoding="utf-8"?>
<p:tagLst xmlns:p="http://schemas.openxmlformats.org/presentationml/2006/main">
  <p:tag name="KSO_WM_TAG_VERSION" val="1.0"/>
  <p:tag name="KSO_WM_BEAUTIFY_FLAG" val="#wm#"/>
  <p:tag name="KSO_WM_UNIT_TYPE" val="i"/>
  <p:tag name="KSO_WM_UNIT_ID" val="custom160187_27*i*22"/>
  <p:tag name="KSO_WM_TEMPLATE_CATEGORY" val="custom"/>
  <p:tag name="KSO_WM_TEMPLATE_INDEX" val="160187"/>
  <p:tag name="KSO_WM_UNIT_INDEX" val="22"/>
</p:tagLst>
</file>

<file path=ppt/tags/tag451.xml><?xml version="1.0" encoding="utf-8"?>
<p:tagLst xmlns:p="http://schemas.openxmlformats.org/presentationml/2006/main">
  <p:tag name="KSO_WM_TAG_VERSION" val="1.0"/>
  <p:tag name="KSO_WM_BEAUTIFY_FLAG" val="#wm#"/>
  <p:tag name="KSO_WM_UNIT_TYPE" val="i"/>
  <p:tag name="KSO_WM_UNIT_ID" val="custom160187_27*i*23"/>
  <p:tag name="KSO_WM_TEMPLATE_CATEGORY" val="custom"/>
  <p:tag name="KSO_WM_TEMPLATE_INDEX" val="160187"/>
  <p:tag name="KSO_WM_UNIT_INDEX" val="23"/>
</p:tagLst>
</file>

<file path=ppt/tags/tag452.xml><?xml version="1.0" encoding="utf-8"?>
<p:tagLst xmlns:p="http://schemas.openxmlformats.org/presentationml/2006/main">
  <p:tag name="KSO_WM_TAG_VERSION" val="1.0"/>
  <p:tag name="KSO_WM_BEAUTIFY_FLAG" val="#wm#"/>
  <p:tag name="KSO_WM_UNIT_TYPE" val="i"/>
  <p:tag name="KSO_WM_UNIT_ID" val="custom160187_27*i*24"/>
  <p:tag name="KSO_WM_TEMPLATE_CATEGORY" val="custom"/>
  <p:tag name="KSO_WM_TEMPLATE_INDEX" val="160187"/>
  <p:tag name="KSO_WM_UNIT_INDEX" val="24"/>
</p:tagLst>
</file>

<file path=ppt/tags/tag453.xml><?xml version="1.0" encoding="utf-8"?>
<p:tagLst xmlns:p="http://schemas.openxmlformats.org/presentationml/2006/main">
  <p:tag name="KSO_WM_TAG_VERSION" val="1.0"/>
  <p:tag name="KSO_WM_BEAUTIFY_FLAG" val="#wm#"/>
  <p:tag name="KSO_WM_UNIT_TYPE" val="i"/>
  <p:tag name="KSO_WM_UNIT_ID" val="custom160187_27*i*25"/>
  <p:tag name="KSO_WM_TEMPLATE_CATEGORY" val="custom"/>
  <p:tag name="KSO_WM_TEMPLATE_INDEX" val="160187"/>
  <p:tag name="KSO_WM_UNIT_INDEX" val="25"/>
</p:tagLst>
</file>

<file path=ppt/tags/tag454.xml><?xml version="1.0" encoding="utf-8"?>
<p:tagLst xmlns:p="http://schemas.openxmlformats.org/presentationml/2006/main">
  <p:tag name="KSO_WM_TAG_VERSION" val="1.0"/>
  <p:tag name="KSO_WM_BEAUTIFY_FLAG" val="#wm#"/>
  <p:tag name="KSO_WM_UNIT_TYPE" val="i"/>
  <p:tag name="KSO_WM_UNIT_ID" val="custom160187_27*i*26"/>
  <p:tag name="KSO_WM_TEMPLATE_CATEGORY" val="custom"/>
  <p:tag name="KSO_WM_TEMPLATE_INDEX" val="160187"/>
  <p:tag name="KSO_WM_UNIT_INDEX" val="26"/>
</p:tagLst>
</file>

<file path=ppt/tags/tag455.xml><?xml version="1.0" encoding="utf-8"?>
<p:tagLst xmlns:p="http://schemas.openxmlformats.org/presentationml/2006/main">
  <p:tag name="KSO_WM_TAG_VERSION" val="1.0"/>
  <p:tag name="KSO_WM_BEAUTIFY_FLAG" val="#wm#"/>
  <p:tag name="KSO_WM_UNIT_TYPE" val="i"/>
  <p:tag name="KSO_WM_UNIT_ID" val="custom160187_27*i*27"/>
  <p:tag name="KSO_WM_TEMPLATE_CATEGORY" val="custom"/>
  <p:tag name="KSO_WM_TEMPLATE_INDEX" val="160187"/>
  <p:tag name="KSO_WM_UNIT_INDEX" val="27"/>
</p:tagLst>
</file>

<file path=ppt/tags/tag456.xml><?xml version="1.0" encoding="utf-8"?>
<p:tagLst xmlns:p="http://schemas.openxmlformats.org/presentationml/2006/main">
  <p:tag name="KSO_WM_TAG_VERSION" val="1.0"/>
  <p:tag name="KSO_WM_BEAUTIFY_FLAG" val="#wm#"/>
  <p:tag name="KSO_WM_UNIT_TYPE" val="i"/>
  <p:tag name="KSO_WM_UNIT_ID" val="custom160187_27*i*28"/>
  <p:tag name="KSO_WM_TEMPLATE_CATEGORY" val="custom"/>
  <p:tag name="KSO_WM_TEMPLATE_INDEX" val="160187"/>
  <p:tag name="KSO_WM_UNIT_INDEX" val="28"/>
</p:tagLst>
</file>

<file path=ppt/tags/tag457.xml><?xml version="1.0" encoding="utf-8"?>
<p:tagLst xmlns:p="http://schemas.openxmlformats.org/presentationml/2006/main">
  <p:tag name="KSO_WM_TAG_VERSION" val="1.0"/>
  <p:tag name="KSO_WM_BEAUTIFY_FLAG" val="#wm#"/>
  <p:tag name="KSO_WM_UNIT_TYPE" val="i"/>
  <p:tag name="KSO_WM_UNIT_ID" val="custom160187_27*i*29"/>
  <p:tag name="KSO_WM_TEMPLATE_CATEGORY" val="custom"/>
  <p:tag name="KSO_WM_TEMPLATE_INDEX" val="160187"/>
  <p:tag name="KSO_WM_UNIT_INDEX" val="29"/>
</p:tagLst>
</file>

<file path=ppt/tags/tag458.xml><?xml version="1.0" encoding="utf-8"?>
<p:tagLst xmlns:p="http://schemas.openxmlformats.org/presentationml/2006/main">
  <p:tag name="KSO_WM_TAG_VERSION" val="1.0"/>
  <p:tag name="KSO_WM_BEAUTIFY_FLAG" val="#wm#"/>
  <p:tag name="KSO_WM_UNIT_TYPE" val="i"/>
  <p:tag name="KSO_WM_UNIT_ID" val="custom160187_27*i*30"/>
  <p:tag name="KSO_WM_TEMPLATE_CATEGORY" val="custom"/>
  <p:tag name="KSO_WM_TEMPLATE_INDEX" val="160187"/>
  <p:tag name="KSO_WM_UNIT_INDEX" val="30"/>
</p:tagLst>
</file>

<file path=ppt/tags/tag459.xml><?xml version="1.0" encoding="utf-8"?>
<p:tagLst xmlns:p="http://schemas.openxmlformats.org/presentationml/2006/main">
  <p:tag name="KSO_WM_TEMPLATE_CATEGORY" val="custom"/>
  <p:tag name="KSO_WM_TEMPLATE_INDEX" val="160187"/>
  <p:tag name="KSO_WM_TAG_VERSION" val="1.0"/>
  <p:tag name="KSO_WM_SLIDE_ID" val="custom160187_27"/>
  <p:tag name="KSO_WM_SLIDE_INDEX" val="27"/>
  <p:tag name="KSO_WM_SLIDE_ITEM_CNT" val="1"/>
  <p:tag name="KSO_WM_SLIDE_LAYOUT" val="a_f"/>
  <p:tag name="KSO_WM_SLIDE_LAYOUT_CNT" val="1_1"/>
  <p:tag name="KSO_WM_SLIDE_TYPE" val="text"/>
  <p:tag name="KSO_WM_BEAUTIFY_FLAG" val="#wm#"/>
  <p:tag name="KSO_WM_SLIDE_POSITION" val="140*144"/>
  <p:tag name="KSO_WM_SLIDE_SIZE" val="709*284"/>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7*l_i*1_2"/>
  <p:tag name="KSO_WM_UNIT_CLEAR" val="1"/>
  <p:tag name="KSO_WM_UNIT_LAYERLEVEL" val="1_1"/>
  <p:tag name="KSO_WM_DIAGRAM_GROUP_CODE" val="l1-1"/>
</p:tagLst>
</file>

<file path=ppt/tags/tag460.xml><?xml version="1.0" encoding="utf-8"?>
<p:tagLst xmlns:p="http://schemas.openxmlformats.org/presentationml/2006/main">
  <p:tag name="KSO_WM_TAG_VERSION" val="1.0"/>
  <p:tag name="KSO_WM_BEAUTIFY_FLAG" val="#wm#"/>
  <p:tag name="KSO_WM_UNIT_TYPE" val="i"/>
  <p:tag name="KSO_WM_UNIT_ID" val="custom160187_28*i*0"/>
  <p:tag name="KSO_WM_TEMPLATE_CATEGORY" val="custom"/>
  <p:tag name="KSO_WM_TEMPLATE_INDEX" val="160187"/>
  <p:tag name="KSO_WM_UNIT_INDEX" val="0"/>
</p:tagLst>
</file>

<file path=ppt/tags/tag461.xml><?xml version="1.0" encoding="utf-8"?>
<p:tagLst xmlns:p="http://schemas.openxmlformats.org/presentationml/2006/main">
  <p:tag name="KSO_WM_TAG_VERSION" val="1.0"/>
  <p:tag name="KSO_WM_BEAUTIFY_FLAG" val="#wm#"/>
  <p:tag name="KSO_WM_UNIT_TYPE" val="i"/>
  <p:tag name="KSO_WM_UNIT_ID" val="custom160187_28*i*4"/>
  <p:tag name="KSO_WM_TEMPLATE_CATEGORY" val="custom"/>
  <p:tag name="KSO_WM_TEMPLATE_INDEX" val="160187"/>
  <p:tag name="KSO_WM_UNIT_INDEX" val="4"/>
</p:tagLst>
</file>

<file path=ppt/tags/tag462.xml><?xml version="1.0" encoding="utf-8"?>
<p:tagLst xmlns:p="http://schemas.openxmlformats.org/presentationml/2006/main">
  <p:tag name="KSO_WM_TAG_VERSION" val="1.0"/>
  <p:tag name="KSO_WM_BEAUTIFY_FLAG" val="#wm#"/>
  <p:tag name="KSO_WM_UNIT_TYPE" val="i"/>
  <p:tag name="KSO_WM_UNIT_ID" val="custom160187_28*i*5"/>
  <p:tag name="KSO_WM_TEMPLATE_CATEGORY" val="custom"/>
  <p:tag name="KSO_WM_TEMPLATE_INDEX" val="160187"/>
  <p:tag name="KSO_WM_UNIT_INDEX" val="5"/>
</p:tagLst>
</file>

<file path=ppt/tags/tag463.xml><?xml version="1.0" encoding="utf-8"?>
<p:tagLst xmlns:p="http://schemas.openxmlformats.org/presentationml/2006/main">
  <p:tag name="KSO_WM_TAG_VERSION" val="1.0"/>
  <p:tag name="KSO_WM_BEAUTIFY_FLAG" val="#wm#"/>
  <p:tag name="KSO_WM_UNIT_TYPE" val="i"/>
  <p:tag name="KSO_WM_UNIT_ID" val="custom160187_28*i*6"/>
  <p:tag name="KSO_WM_TEMPLATE_CATEGORY" val="custom"/>
  <p:tag name="KSO_WM_TEMPLATE_INDEX" val="160187"/>
  <p:tag name="KSO_WM_UNIT_INDEX" val="6"/>
</p:tagLst>
</file>

<file path=ppt/tags/tag464.xml><?xml version="1.0" encoding="utf-8"?>
<p:tagLst xmlns:p="http://schemas.openxmlformats.org/presentationml/2006/main">
  <p:tag name="KSO_WM_TAG_VERSION" val="1.0"/>
  <p:tag name="KSO_WM_BEAUTIFY_FLAG" val="#wm#"/>
  <p:tag name="KSO_WM_UNIT_TYPE" val="i"/>
  <p:tag name="KSO_WM_UNIT_ID" val="custom160187_28*i*7"/>
  <p:tag name="KSO_WM_TEMPLATE_CATEGORY" val="custom"/>
  <p:tag name="KSO_WM_TEMPLATE_INDEX" val="160187"/>
  <p:tag name="KSO_WM_UNIT_INDEX" val="7"/>
</p:tagLst>
</file>

<file path=ppt/tags/tag465.xml><?xml version="1.0" encoding="utf-8"?>
<p:tagLst xmlns:p="http://schemas.openxmlformats.org/presentationml/2006/main">
  <p:tag name="KSO_WM_TAG_VERSION" val="1.0"/>
  <p:tag name="KSO_WM_BEAUTIFY_FLAG" val="#wm#"/>
  <p:tag name="KSO_WM_UNIT_TYPE" val="i"/>
  <p:tag name="KSO_WM_UNIT_ID" val="custom160187_28*i*8"/>
  <p:tag name="KSO_WM_TEMPLATE_CATEGORY" val="custom"/>
  <p:tag name="KSO_WM_TEMPLATE_INDEX" val="160187"/>
  <p:tag name="KSO_WM_UNIT_INDEX" val="8"/>
</p:tagLst>
</file>

<file path=ppt/tags/tag466.xml><?xml version="1.0" encoding="utf-8"?>
<p:tagLst xmlns:p="http://schemas.openxmlformats.org/presentationml/2006/main">
  <p:tag name="KSO_WM_TAG_VERSION" val="1.0"/>
  <p:tag name="KSO_WM_BEAUTIFY_FLAG" val="#wm#"/>
  <p:tag name="KSO_WM_UNIT_TYPE" val="i"/>
  <p:tag name="KSO_WM_UNIT_ID" val="custom160187_28*i*9"/>
  <p:tag name="KSO_WM_TEMPLATE_CATEGORY" val="custom"/>
  <p:tag name="KSO_WM_TEMPLATE_INDEX" val="160187"/>
  <p:tag name="KSO_WM_UNIT_INDEX" val="9"/>
</p:tagLst>
</file>

<file path=ppt/tags/tag467.xml><?xml version="1.0" encoding="utf-8"?>
<p:tagLst xmlns:p="http://schemas.openxmlformats.org/presentationml/2006/main">
  <p:tag name="KSO_WM_TAG_VERSION" val="1.0"/>
  <p:tag name="KSO_WM_BEAUTIFY_FLAG" val="#wm#"/>
  <p:tag name="KSO_WM_UNIT_TYPE" val="i"/>
  <p:tag name="KSO_WM_UNIT_ID" val="custom160187_28*i*10"/>
  <p:tag name="KSO_WM_TEMPLATE_CATEGORY" val="custom"/>
  <p:tag name="KSO_WM_TEMPLATE_INDEX" val="160187"/>
  <p:tag name="KSO_WM_UNIT_INDEX" val="10"/>
</p:tagLst>
</file>

<file path=ppt/tags/tag468.xml><?xml version="1.0" encoding="utf-8"?>
<p:tagLst xmlns:p="http://schemas.openxmlformats.org/presentationml/2006/main">
  <p:tag name="KSO_WM_TAG_VERSION" val="1.0"/>
  <p:tag name="KSO_WM_BEAUTIFY_FLAG" val="#wm#"/>
  <p:tag name="KSO_WM_UNIT_TYPE" val="i"/>
  <p:tag name="KSO_WM_UNIT_ID" val="custom160187_28*i*11"/>
  <p:tag name="KSO_WM_TEMPLATE_CATEGORY" val="custom"/>
  <p:tag name="KSO_WM_TEMPLATE_INDEX" val="160187"/>
  <p:tag name="KSO_WM_UNIT_INDEX" val="11"/>
</p:tagLst>
</file>

<file path=ppt/tags/tag469.xml><?xml version="1.0" encoding="utf-8"?>
<p:tagLst xmlns:p="http://schemas.openxmlformats.org/presentationml/2006/main">
  <p:tag name="KSO_WM_TAG_VERSION" val="1.0"/>
  <p:tag name="KSO_WM_BEAUTIFY_FLAG" val="#wm#"/>
  <p:tag name="KSO_WM_UNIT_TYPE" val="i"/>
  <p:tag name="KSO_WM_UNIT_ID" val="custom160187_28*i*12"/>
  <p:tag name="KSO_WM_TEMPLATE_CATEGORY" val="custom"/>
  <p:tag name="KSO_WM_TEMPLATE_INDEX" val="160187"/>
  <p:tag name="KSO_WM_UNIT_INDEX" val="12"/>
</p:tagLst>
</file>

<file path=ppt/tags/tag47.xml><?xml version="1.0" encoding="utf-8"?>
<p:tagLst xmlns:p="http://schemas.openxmlformats.org/presentationml/2006/main">
  <p:tag name="KSO_WM_TAG_VERSION" val="1.0"/>
  <p:tag name="KSO_WM_BEAUTIFY_FLAG" val="#wm#"/>
  <p:tag name="KSO_WM_UNIT_TYPE" val="i"/>
  <p:tag name="KSO_WM_UNIT_ID" val="custom160187_7*i*28"/>
  <p:tag name="KSO_WM_TEMPLATE_CATEGORY" val="custom"/>
  <p:tag name="KSO_WM_TEMPLATE_INDEX" val="160187"/>
  <p:tag name="KSO_WM_UNIT_INDEX" val="28"/>
</p:tagLst>
</file>

<file path=ppt/tags/tag470.xml><?xml version="1.0" encoding="utf-8"?>
<p:tagLst xmlns:p="http://schemas.openxmlformats.org/presentationml/2006/main">
  <p:tag name="KSO_WM_TAG_VERSION" val="1.0"/>
  <p:tag name="KSO_WM_BEAUTIFY_FLAG" val="#wm#"/>
  <p:tag name="KSO_WM_UNIT_TYPE" val="i"/>
  <p:tag name="KSO_WM_UNIT_ID" val="custom160187_28*i*13"/>
  <p:tag name="KSO_WM_TEMPLATE_CATEGORY" val="custom"/>
  <p:tag name="KSO_WM_TEMPLATE_INDEX" val="160187"/>
  <p:tag name="KSO_WM_UNIT_INDEX" val="13"/>
</p:tagLst>
</file>

<file path=ppt/tags/tag471.xml><?xml version="1.0" encoding="utf-8"?>
<p:tagLst xmlns:p="http://schemas.openxmlformats.org/presentationml/2006/main">
  <p:tag name="KSO_WM_TAG_VERSION" val="1.0"/>
  <p:tag name="KSO_WM_BEAUTIFY_FLAG" val="#wm#"/>
  <p:tag name="KSO_WM_UNIT_TYPE" val="i"/>
  <p:tag name="KSO_WM_UNIT_ID" val="custom160187_28*i*14"/>
  <p:tag name="KSO_WM_TEMPLATE_CATEGORY" val="custom"/>
  <p:tag name="KSO_WM_TEMPLATE_INDEX" val="160187"/>
  <p:tag name="KSO_WM_UNIT_INDEX" val="14"/>
</p:tagLst>
</file>

<file path=ppt/tags/tag472.xml><?xml version="1.0" encoding="utf-8"?>
<p:tagLst xmlns:p="http://schemas.openxmlformats.org/presentationml/2006/main">
  <p:tag name="KSO_WM_TAG_VERSION" val="1.0"/>
  <p:tag name="KSO_WM_BEAUTIFY_FLAG" val="#wm#"/>
  <p:tag name="KSO_WM_UNIT_TYPE" val="i"/>
  <p:tag name="KSO_WM_UNIT_ID" val="custom160187_28*i*15"/>
  <p:tag name="KSO_WM_TEMPLATE_CATEGORY" val="custom"/>
  <p:tag name="KSO_WM_TEMPLATE_INDEX" val="160187"/>
  <p:tag name="KSO_WM_UNIT_INDEX" val="15"/>
</p:tagLst>
</file>

<file path=ppt/tags/tag473.xml><?xml version="1.0" encoding="utf-8"?>
<p:tagLst xmlns:p="http://schemas.openxmlformats.org/presentationml/2006/main">
  <p:tag name="KSO_WM_TAG_VERSION" val="1.0"/>
  <p:tag name="KSO_WM_BEAUTIFY_FLAG" val="#wm#"/>
  <p:tag name="KSO_WM_UNIT_TYPE" val="i"/>
  <p:tag name="KSO_WM_UNIT_ID" val="custom160187_28*i*16"/>
  <p:tag name="KSO_WM_TEMPLATE_CATEGORY" val="custom"/>
  <p:tag name="KSO_WM_TEMPLATE_INDEX" val="160187"/>
  <p:tag name="KSO_WM_UNIT_INDEX" val="16"/>
</p:tagLst>
</file>

<file path=ppt/tags/tag474.xml><?xml version="1.0" encoding="utf-8"?>
<p:tagLst xmlns:p="http://schemas.openxmlformats.org/presentationml/2006/main">
  <p:tag name="KSO_WM_TAG_VERSION" val="1.0"/>
  <p:tag name="KSO_WM_BEAUTIFY_FLAG" val="#wm#"/>
  <p:tag name="KSO_WM_UNIT_TYPE" val="i"/>
  <p:tag name="KSO_WM_UNIT_ID" val="custom160187_28*i*17"/>
  <p:tag name="KSO_WM_TEMPLATE_CATEGORY" val="custom"/>
  <p:tag name="KSO_WM_TEMPLATE_INDEX" val="160187"/>
  <p:tag name="KSO_WM_UNIT_INDEX" val="17"/>
</p:tagLst>
</file>

<file path=ppt/tags/tag475.xml><?xml version="1.0" encoding="utf-8"?>
<p:tagLst xmlns:p="http://schemas.openxmlformats.org/presentationml/2006/main">
  <p:tag name="KSO_WM_TAG_VERSION" val="1.0"/>
  <p:tag name="KSO_WM_BEAUTIFY_FLAG" val="#wm#"/>
  <p:tag name="KSO_WM_UNIT_TYPE" val="i"/>
  <p:tag name="KSO_WM_UNIT_ID" val="custom160187_28*i*18"/>
  <p:tag name="KSO_WM_TEMPLATE_CATEGORY" val="custom"/>
  <p:tag name="KSO_WM_TEMPLATE_INDEX" val="160187"/>
  <p:tag name="KSO_WM_UNIT_INDEX" val="18"/>
</p:tagLst>
</file>

<file path=ppt/tags/tag476.xml><?xml version="1.0" encoding="utf-8"?>
<p:tagLst xmlns:p="http://schemas.openxmlformats.org/presentationml/2006/main">
  <p:tag name="KSO_WM_TAG_VERSION" val="1.0"/>
  <p:tag name="KSO_WM_BEAUTIFY_FLAG" val="#wm#"/>
  <p:tag name="KSO_WM_UNIT_TYPE" val="i"/>
  <p:tag name="KSO_WM_UNIT_ID" val="custom160187_28*i*19"/>
  <p:tag name="KSO_WM_TEMPLATE_CATEGORY" val="custom"/>
  <p:tag name="KSO_WM_TEMPLATE_INDEX" val="160187"/>
  <p:tag name="KSO_WM_UNIT_INDEX" val="19"/>
</p:tagLst>
</file>

<file path=ppt/tags/tag477.xml><?xml version="1.0" encoding="utf-8"?>
<p:tagLst xmlns:p="http://schemas.openxmlformats.org/presentationml/2006/main">
  <p:tag name="KSO_WM_TAG_VERSION" val="1.0"/>
  <p:tag name="KSO_WM_BEAUTIFY_FLAG" val="#wm#"/>
  <p:tag name="KSO_WM_UNIT_TYPE" val="i"/>
  <p:tag name="KSO_WM_UNIT_ID" val="custom160187_28*i*20"/>
  <p:tag name="KSO_WM_TEMPLATE_CATEGORY" val="custom"/>
  <p:tag name="KSO_WM_TEMPLATE_INDEX" val="160187"/>
  <p:tag name="KSO_WM_UNIT_INDEX" val="20"/>
</p:tagLst>
</file>

<file path=ppt/tags/tag478.xml><?xml version="1.0" encoding="utf-8"?>
<p:tagLst xmlns:p="http://schemas.openxmlformats.org/presentationml/2006/main">
  <p:tag name="KSO_WM_TAG_VERSION" val="1.0"/>
  <p:tag name="KSO_WM_BEAUTIFY_FLAG" val="#wm#"/>
  <p:tag name="KSO_WM_UNIT_TYPE" val="i"/>
  <p:tag name="KSO_WM_UNIT_ID" val="custom160187_28*i*21"/>
  <p:tag name="KSO_WM_TEMPLATE_CATEGORY" val="custom"/>
  <p:tag name="KSO_WM_TEMPLATE_INDEX" val="160187"/>
  <p:tag name="KSO_WM_UNIT_INDEX" val="21"/>
</p:tagLst>
</file>

<file path=ppt/tags/tag479.xml><?xml version="1.0" encoding="utf-8"?>
<p:tagLst xmlns:p="http://schemas.openxmlformats.org/presentationml/2006/main">
  <p:tag name="KSO_WM_TAG_VERSION" val="1.0"/>
  <p:tag name="KSO_WM_BEAUTIFY_FLAG" val="#wm#"/>
  <p:tag name="KSO_WM_UNIT_TYPE" val="i"/>
  <p:tag name="KSO_WM_UNIT_ID" val="custom160187_28*i*22"/>
  <p:tag name="KSO_WM_TEMPLATE_CATEGORY" val="custom"/>
  <p:tag name="KSO_WM_TEMPLATE_INDEX" val="160187"/>
  <p:tag name="KSO_WM_UNIT_INDEX" val="22"/>
</p:tagLst>
</file>

<file path=ppt/tags/tag48.xml><?xml version="1.0" encoding="utf-8"?>
<p:tagLst xmlns:p="http://schemas.openxmlformats.org/presentationml/2006/main">
  <p:tag name="KSO_WM_TEMPLATE_CATEGORY" val="custom"/>
  <p:tag name="KSO_WM_TEMPLATE_INDEX" val="160187"/>
  <p:tag name="KSO_WM_TAG_VERSION" val="1.0"/>
  <p:tag name="KSO_WM_SLIDE_ID" val="custom160187_7"/>
  <p:tag name="KSO_WM_SLIDE_INDEX" val="7"/>
  <p:tag name="KSO_WM_SLIDE_ITEM_CNT" val="2"/>
  <p:tag name="KSO_WM_SLIDE_LAYOUT" val="b_l"/>
  <p:tag name="KSO_WM_SLIDE_LAYOUT_CNT" val="1_1"/>
  <p:tag name="KSO_WM_SLIDE_TYPE" val="contents"/>
  <p:tag name="KSO_WM_BEAUTIFY_FLAG" val="#wm#"/>
  <p:tag name="KSO_WM_DIAGRAM_GROUP_CODE" val="l1-1"/>
</p:tagLst>
</file>

<file path=ppt/tags/tag480.xml><?xml version="1.0" encoding="utf-8"?>
<p:tagLst xmlns:p="http://schemas.openxmlformats.org/presentationml/2006/main">
  <p:tag name="KSO_WM_TAG_VERSION" val="1.0"/>
  <p:tag name="KSO_WM_BEAUTIFY_FLAG" val="#wm#"/>
  <p:tag name="KSO_WM_UNIT_TYPE" val="i"/>
  <p:tag name="KSO_WM_UNIT_ID" val="custom160187_28*i*23"/>
  <p:tag name="KSO_WM_TEMPLATE_CATEGORY" val="custom"/>
  <p:tag name="KSO_WM_TEMPLATE_INDEX" val="160187"/>
  <p:tag name="KSO_WM_UNIT_INDEX" val="23"/>
</p:tagLst>
</file>

<file path=ppt/tags/tag481.xml><?xml version="1.0" encoding="utf-8"?>
<p:tagLst xmlns:p="http://schemas.openxmlformats.org/presentationml/2006/main">
  <p:tag name="KSO_WM_TAG_VERSION" val="1.0"/>
  <p:tag name="KSO_WM_BEAUTIFY_FLAG" val="#wm#"/>
  <p:tag name="KSO_WM_UNIT_TYPE" val="i"/>
  <p:tag name="KSO_WM_UNIT_ID" val="custom160187_28*i*24"/>
  <p:tag name="KSO_WM_TEMPLATE_CATEGORY" val="custom"/>
  <p:tag name="KSO_WM_TEMPLATE_INDEX" val="160187"/>
  <p:tag name="KSO_WM_UNIT_INDEX" val="24"/>
</p:tagLst>
</file>

<file path=ppt/tags/tag482.xml><?xml version="1.0" encoding="utf-8"?>
<p:tagLst xmlns:p="http://schemas.openxmlformats.org/presentationml/2006/main">
  <p:tag name="KSO_WM_TAG_VERSION" val="1.0"/>
  <p:tag name="KSO_WM_BEAUTIFY_FLAG" val="#wm#"/>
  <p:tag name="KSO_WM_UNIT_TYPE" val="i"/>
  <p:tag name="KSO_WM_UNIT_ID" val="custom160187_28*i*25"/>
  <p:tag name="KSO_WM_TEMPLATE_CATEGORY" val="custom"/>
  <p:tag name="KSO_WM_TEMPLATE_INDEX" val="160187"/>
  <p:tag name="KSO_WM_UNIT_INDEX" val="25"/>
</p:tagLst>
</file>

<file path=ppt/tags/tag483.xml><?xml version="1.0" encoding="utf-8"?>
<p:tagLst xmlns:p="http://schemas.openxmlformats.org/presentationml/2006/main">
  <p:tag name="KSO_WM_TAG_VERSION" val="1.0"/>
  <p:tag name="KSO_WM_BEAUTIFY_FLAG" val="#wm#"/>
  <p:tag name="KSO_WM_UNIT_TYPE" val="i"/>
  <p:tag name="KSO_WM_UNIT_ID" val="custom160187_28*i*26"/>
  <p:tag name="KSO_WM_TEMPLATE_CATEGORY" val="custom"/>
  <p:tag name="KSO_WM_TEMPLATE_INDEX" val="160187"/>
  <p:tag name="KSO_WM_UNIT_INDEX" val="26"/>
</p:tagLst>
</file>

<file path=ppt/tags/tag484.xml><?xml version="1.0" encoding="utf-8"?>
<p:tagLst xmlns:p="http://schemas.openxmlformats.org/presentationml/2006/main">
  <p:tag name="KSO_WM_TAG_VERSION" val="1.0"/>
  <p:tag name="KSO_WM_BEAUTIFY_FLAG" val="#wm#"/>
  <p:tag name="KSO_WM_UNIT_TYPE" val="i"/>
  <p:tag name="KSO_WM_UNIT_ID" val="custom160187_28*i*27"/>
  <p:tag name="KSO_WM_TEMPLATE_CATEGORY" val="custom"/>
  <p:tag name="KSO_WM_TEMPLATE_INDEX" val="160187"/>
  <p:tag name="KSO_WM_UNIT_INDEX" val="27"/>
</p:tagLst>
</file>

<file path=ppt/tags/tag485.xml><?xml version="1.0" encoding="utf-8"?>
<p:tagLst xmlns:p="http://schemas.openxmlformats.org/presentationml/2006/main">
  <p:tag name="KSO_WM_TAG_VERSION" val="1.0"/>
  <p:tag name="KSO_WM_BEAUTIFY_FLAG" val="#wm#"/>
  <p:tag name="KSO_WM_UNIT_TYPE" val="i"/>
  <p:tag name="KSO_WM_UNIT_ID" val="custom160187_28*i*28"/>
  <p:tag name="KSO_WM_TEMPLATE_CATEGORY" val="custom"/>
  <p:tag name="KSO_WM_TEMPLATE_INDEX" val="160187"/>
  <p:tag name="KSO_WM_UNIT_INDEX" val="28"/>
</p:tagLst>
</file>

<file path=ppt/tags/tag486.xml><?xml version="1.0" encoding="utf-8"?>
<p:tagLst xmlns:p="http://schemas.openxmlformats.org/presentationml/2006/main">
  <p:tag name="KSO_WM_TAG_VERSION" val="1.0"/>
  <p:tag name="KSO_WM_BEAUTIFY_FLAG" val="#wm#"/>
  <p:tag name="KSO_WM_UNIT_TYPE" val="i"/>
  <p:tag name="KSO_WM_UNIT_ID" val="custom160187_28*i*29"/>
  <p:tag name="KSO_WM_TEMPLATE_CATEGORY" val="custom"/>
  <p:tag name="KSO_WM_TEMPLATE_INDEX" val="160187"/>
  <p:tag name="KSO_WM_UNIT_INDEX" val="29"/>
</p:tagLst>
</file>

<file path=ppt/tags/tag487.xml><?xml version="1.0" encoding="utf-8"?>
<p:tagLst xmlns:p="http://schemas.openxmlformats.org/presentationml/2006/main">
  <p:tag name="KSO_WM_TAG_VERSION" val="1.0"/>
  <p:tag name="KSO_WM_BEAUTIFY_FLAG" val="#wm#"/>
  <p:tag name="KSO_WM_UNIT_TYPE" val="i"/>
  <p:tag name="KSO_WM_UNIT_ID" val="custom160187_28*i*30"/>
  <p:tag name="KSO_WM_TEMPLATE_CATEGORY" val="custom"/>
  <p:tag name="KSO_WM_TEMPLATE_INDEX" val="160187"/>
  <p:tag name="KSO_WM_UNIT_INDEX" val="30"/>
</p:tagLst>
</file>

<file path=ppt/tags/tag488.xml><?xml version="1.0" encoding="utf-8"?>
<p:tagLst xmlns:p="http://schemas.openxmlformats.org/presentationml/2006/main">
  <p:tag name="KSO_WM_TAG_VERSION" val="1.0"/>
  <p:tag name="KSO_WM_BEAUTIFY_FLAG" val="#wm#"/>
  <p:tag name="KSO_WM_UNIT_TYPE" val="i"/>
  <p:tag name="KSO_WM_UNIT_ID" val="custom160187_28*i*31"/>
  <p:tag name="KSO_WM_TEMPLATE_CATEGORY" val="custom"/>
  <p:tag name="KSO_WM_TEMPLATE_INDEX" val="160187"/>
  <p:tag name="KSO_WM_UNIT_INDEX" val="31"/>
</p:tagLst>
</file>

<file path=ppt/tags/tag489.xml><?xml version="1.0" encoding="utf-8"?>
<p:tagLst xmlns:p="http://schemas.openxmlformats.org/presentationml/2006/main">
  <p:tag name="KSO_WM_TAG_VERSION" val="1.0"/>
  <p:tag name="KSO_WM_BEAUTIFY_FLAG" val="#wm#"/>
  <p:tag name="KSO_WM_UNIT_TYPE" val="i"/>
  <p:tag name="KSO_WM_UNIT_ID" val="custom160187_28*i*32"/>
  <p:tag name="KSO_WM_TEMPLATE_CATEGORY" val="custom"/>
  <p:tag name="KSO_WM_TEMPLATE_INDEX" val="160187"/>
  <p:tag name="KSO_WM_UNIT_INDEX" val="32"/>
</p:tagLst>
</file>

<file path=ppt/tags/tag49.xml><?xml version="1.0" encoding="utf-8"?>
<p:tagLst xmlns:p="http://schemas.openxmlformats.org/presentationml/2006/main">
  <p:tag name="KSO_WM_TAG_VERSION" val="1.0"/>
  <p:tag name="KSO_WM_BEAUTIFY_FLAG" val="#wm#"/>
  <p:tag name="KSO_WM_UNIT_TYPE" val="i"/>
  <p:tag name="KSO_WM_UNIT_ID" val="custom160187_8*i*0"/>
  <p:tag name="KSO_WM_TEMPLATE_CATEGORY" val="custom"/>
  <p:tag name="KSO_WM_TEMPLATE_INDEX" val="160187"/>
  <p:tag name="KSO_WM_UNIT_INDEX" val="0"/>
</p:tagLst>
</file>

<file path=ppt/tags/tag4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8*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1"/>
</p:tagLst>
</file>

<file path=ppt/tags/tag49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28*f*1"/>
  <p:tag name="KSO_WM_UNIT_CLEAR" val="1"/>
  <p:tag name="KSO_WM_UNIT_LAYERLEVEL" val="1"/>
  <p:tag name="KSO_WM_UNIT_VALUE" val="90"/>
  <p:tag name="KSO_WM_UNIT_HIGHLIGHT" val="0"/>
  <p:tag name="KSO_WM_UNIT_COMPATIBLE" val="0"/>
  <p:tag name="KSO_WM_UNIT_PRESET_TEXT_INDEX" val="5"/>
  <p:tag name="KSO_WM_UNIT_PRESET_TEXT_LEN" val="232"/>
</p:tagLst>
</file>

<file path=ppt/tags/tag49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2"/>
  <p:tag name="KSO_WM_UNIT_ID" val="custom160187_28*f*2"/>
  <p:tag name="KSO_WM_UNIT_CLEAR" val="1"/>
  <p:tag name="KSO_WM_UNIT_LAYERLEVEL" val="1"/>
  <p:tag name="KSO_WM_UNIT_VALUE" val="90"/>
  <p:tag name="KSO_WM_UNIT_HIGHLIGHT" val="0"/>
  <p:tag name="KSO_WM_UNIT_COMPATIBLE" val="0"/>
  <p:tag name="KSO_WM_UNIT_PRESET_TEXT_INDEX" val="5"/>
  <p:tag name="KSO_WM_UNIT_PRESET_TEXT_LEN" val="232"/>
</p:tagLst>
</file>

<file path=ppt/tags/tag493.xml><?xml version="1.0" encoding="utf-8"?>
<p:tagLst xmlns:p="http://schemas.openxmlformats.org/presentationml/2006/main">
  <p:tag name="KSO_WM_TEMPLATE_CATEGORY" val="custom"/>
  <p:tag name="KSO_WM_TEMPLATE_INDEX" val="160187"/>
  <p:tag name="KSO_WM_TAG_VERSION" val="1.0"/>
  <p:tag name="KSO_WM_SLIDE_ID" val="custom160187_28"/>
  <p:tag name="KSO_WM_SLIDE_INDEX" val="28"/>
  <p:tag name="KSO_WM_SLIDE_ITEM_CNT" val="2"/>
  <p:tag name="KSO_WM_SLIDE_LAYOUT" val="a_f"/>
  <p:tag name="KSO_WM_SLIDE_LAYOUT_CNT" val="1_2"/>
  <p:tag name="KSO_WM_SLIDE_TYPE" val="text"/>
  <p:tag name="KSO_WM_BEAUTIFY_FLAG" val="#wm#"/>
  <p:tag name="KSO_WM_SLIDE_POSITION" val="145*127"/>
  <p:tag name="KSO_WM_SLIDE_SIZE" val="695*305"/>
</p:tagLst>
</file>

<file path=ppt/tags/tag4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9*a*1"/>
  <p:tag name="KSO_WM_UNIT_CLEAR" val="1"/>
  <p:tag name="KSO_WM_UNIT_LAYERLEVEL" val="1"/>
  <p:tag name="KSO_WM_UNIT_VALUE" val="8"/>
  <p:tag name="KSO_WM_UNIT_ISCONTENTSTITLE" val="0"/>
  <p:tag name="KSO_WM_UNIT_HIGHLIGHT" val="0"/>
  <p:tag name="KSO_WM_UNIT_COMPATIBLE" val="0"/>
  <p:tag name="KSO_WM_UNIT_PRESET_TEXT" val="THANKS"/>
</p:tagLst>
</file>

<file path=ppt/tags/tag495.xml><?xml version="1.0" encoding="utf-8"?>
<p:tagLst xmlns:p="http://schemas.openxmlformats.org/presentationml/2006/main">
  <p:tag name="KSO_WM_TEMPLATE_CATEGORY" val="custom"/>
  <p:tag name="KSO_WM_TEMPLATE_INDEX" val="160187"/>
  <p:tag name="KSO_WM_TAG_VERSION" val="1.0"/>
  <p:tag name="KSO_WM_SLIDE_ID" val="custom160187_29"/>
  <p:tag name="KSO_WM_SLIDE_INDEX" val="29"/>
  <p:tag name="KSO_WM_SLIDE_ITEM_CNT" val="1"/>
  <p:tag name="KSO_WM_SLIDE_LAYOUT" val="a"/>
  <p:tag name="KSO_WM_SLIDE_LAYOUT_CNT" val="1"/>
  <p:tag name="KSO_WM_SLIDE_TYPE" val="endPage"/>
  <p:tag name="KSO_WM_BEAUTIFY_FLAG" val="#wm#"/>
</p:tagLst>
</file>

<file path=ppt/tags/tag5.xml><?xml version="1.0" encoding="utf-8"?>
<p:tagLst xmlns:p="http://schemas.openxmlformats.org/presentationml/2006/main">
  <p:tag name="KSO_WM_TEMPLATE_THUMBS_INDEX" val="1、4、5、9、12、15、19、24、25、26、27、29"/>
  <p:tag name="KSO_WM_TEMPLATE_CATEGORY" val="custom"/>
  <p:tag name="KSO_WM_TEMPLATE_INDEX" val="160187"/>
  <p:tag name="KSO_WM_TAG_VERSION" val="1.0"/>
  <p:tag name="KSO_WM_SLIDE_ID" val="custom160187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p="http://schemas.openxmlformats.org/presentationml/2006/main">
  <p:tag name="KSO_WM_TAG_VERSION" val="1.0"/>
  <p:tag name="KSO_WM_BEAUTIFY_FLAG" val="#wm#"/>
  <p:tag name="KSO_WM_UNIT_TYPE" val="i"/>
  <p:tag name="KSO_WM_UNIT_ID" val="custom160187_8*i*1"/>
  <p:tag name="KSO_WM_TEMPLATE_CATEGORY" val="custom"/>
  <p:tag name="KSO_WM_TEMPLATE_INDEX" val="160187"/>
  <p:tag name="KSO_WM_UNIT_INDEX" val="1"/>
</p:tagLst>
</file>

<file path=ppt/tags/tag51.xml><?xml version="1.0" encoding="utf-8"?>
<p:tagLst xmlns:p="http://schemas.openxmlformats.org/presentationml/2006/main">
  <p:tag name="KSO_WM_TAG_VERSION" val="1.0"/>
  <p:tag name="KSO_WM_BEAUTIFY_FLAG" val="#wm#"/>
  <p:tag name="KSO_WM_UNIT_TYPE" val="i"/>
  <p:tag name="KSO_WM_UNIT_ID" val="custom160187_8*i*9"/>
  <p:tag name="KSO_WM_TEMPLATE_CATEGORY" val="custom"/>
  <p:tag name="KSO_WM_TEMPLATE_INDEX" val="160187"/>
  <p:tag name="KSO_WM_UNIT_INDEX" val="9"/>
</p:tagLst>
</file>

<file path=ppt/tags/tag52.xml><?xml version="1.0" encoding="utf-8"?>
<p:tagLst xmlns:p="http://schemas.openxmlformats.org/presentationml/2006/main">
  <p:tag name="KSO_WM_TAG_VERSION" val="1.0"/>
  <p:tag name="KSO_WM_BEAUTIFY_FLAG" val="#wm#"/>
  <p:tag name="KSO_WM_UNIT_TYPE" val="i"/>
  <p:tag name="KSO_WM_UNIT_ID" val="custom160187_8*i*10"/>
  <p:tag name="KSO_WM_TEMPLATE_CATEGORY" val="custom"/>
  <p:tag name="KSO_WM_TEMPLATE_INDEX" val="160187"/>
  <p:tag name="KSO_WM_UNIT_INDEX" val="10"/>
</p:tagLst>
</file>

<file path=ppt/tags/tag53.xml><?xml version="1.0" encoding="utf-8"?>
<p:tagLst xmlns:p="http://schemas.openxmlformats.org/presentationml/2006/main">
  <p:tag name="KSO_WM_TAG_VERSION" val="1.0"/>
  <p:tag name="KSO_WM_BEAUTIFY_FLAG" val="#wm#"/>
  <p:tag name="KSO_WM_UNIT_TYPE" val="i"/>
  <p:tag name="KSO_WM_UNIT_ID" val="custom160187_8*i*11"/>
  <p:tag name="KSO_WM_TEMPLATE_CATEGORY" val="custom"/>
  <p:tag name="KSO_WM_TEMPLATE_INDEX" val="160187"/>
  <p:tag name="KSO_WM_UNIT_INDEX" val="11"/>
</p:tagLst>
</file>

<file path=ppt/tags/tag54.xml><?xml version="1.0" encoding="utf-8"?>
<p:tagLst xmlns:p="http://schemas.openxmlformats.org/presentationml/2006/main">
  <p:tag name="KSO_WM_TAG_VERSION" val="1.0"/>
  <p:tag name="KSO_WM_BEAUTIFY_FLAG" val="#wm#"/>
  <p:tag name="KSO_WM_UNIT_TYPE" val="i"/>
  <p:tag name="KSO_WM_UNIT_ID" val="custom160187_8*i*12"/>
  <p:tag name="KSO_WM_TEMPLATE_CATEGORY" val="custom"/>
  <p:tag name="KSO_WM_TEMPLATE_INDEX" val="160187"/>
  <p:tag name="KSO_WM_UNIT_INDEX" val="12"/>
</p:tagLst>
</file>

<file path=ppt/tags/tag55.xml><?xml version="1.0" encoding="utf-8"?>
<p:tagLst xmlns:p="http://schemas.openxmlformats.org/presentationml/2006/main">
  <p:tag name="KSO_WM_TAG_VERSION" val="1.0"/>
  <p:tag name="KSO_WM_BEAUTIFY_FLAG" val="#wm#"/>
  <p:tag name="KSO_WM_UNIT_TYPE" val="i"/>
  <p:tag name="KSO_WM_UNIT_ID" val="custom160187_8*i*13"/>
  <p:tag name="KSO_WM_TEMPLATE_CATEGORY" val="custom"/>
  <p:tag name="KSO_WM_TEMPLATE_INDEX" val="160187"/>
  <p:tag name="KSO_WM_UNIT_INDEX" val="13"/>
</p:tagLst>
</file>

<file path=ppt/tags/tag56.xml><?xml version="1.0" encoding="utf-8"?>
<p:tagLst xmlns:p="http://schemas.openxmlformats.org/presentationml/2006/main">
  <p:tag name="KSO_WM_TAG_VERSION" val="1.0"/>
  <p:tag name="KSO_WM_BEAUTIFY_FLAG" val="#wm#"/>
  <p:tag name="KSO_WM_UNIT_TYPE" val="i"/>
  <p:tag name="KSO_WM_UNIT_ID" val="custom160187_8*i*14"/>
  <p:tag name="KSO_WM_TEMPLATE_CATEGORY" val="custom"/>
  <p:tag name="KSO_WM_TEMPLATE_INDEX" val="160187"/>
  <p:tag name="KSO_WM_UNIT_INDEX" val="14"/>
</p:tagLst>
</file>

<file path=ppt/tags/tag57.xml><?xml version="1.0" encoding="utf-8"?>
<p:tagLst xmlns:p="http://schemas.openxmlformats.org/presentationml/2006/main">
  <p:tag name="KSO_WM_TAG_VERSION" val="1.0"/>
  <p:tag name="KSO_WM_BEAUTIFY_FLAG" val="#wm#"/>
  <p:tag name="KSO_WM_UNIT_TYPE" val="i"/>
  <p:tag name="KSO_WM_UNIT_ID" val="custom160187_8*i*15"/>
  <p:tag name="KSO_WM_TEMPLATE_CATEGORY" val="custom"/>
  <p:tag name="KSO_WM_TEMPLATE_INDEX" val="160187"/>
  <p:tag name="KSO_WM_UNIT_INDEX" val="15"/>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8*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8*l_i*1_1"/>
  <p:tag name="KSO_WM_UNIT_CLEAR" val="1"/>
  <p:tag name="KSO_WM_UNIT_LAYERLEVEL" val="1_1"/>
  <p:tag name="KSO_WM_DIAGRAM_GROUP_CODE" val="l1-1"/>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8*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8*l_i*1_2"/>
  <p:tag name="KSO_WM_UNIT_CLEAR" val="1"/>
  <p:tag name="KSO_WM_UNIT_LAYERLEVEL" val="1_1"/>
  <p:tag name="KSO_WM_DIAGRAM_GROUP_CODE" val="l1-1"/>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8*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8*l_i*1_3"/>
  <p:tag name="KSO_WM_UNIT_CLEAR" val="1"/>
  <p:tag name="KSO_WM_UNIT_LAYERLEVEL" val="1_1"/>
  <p:tag name="KSO_WM_DIAGRAM_GROUP_CODE" val="l1-1"/>
</p:tagLst>
</file>

<file path=ppt/tags/tag64.xml><?xml version="1.0" encoding="utf-8"?>
<p:tagLst xmlns:p="http://schemas.openxmlformats.org/presentationml/2006/main">
  <p:tag name="KSO_WM_TAG_VERSION" val="1.0"/>
  <p:tag name="KSO_WM_BEAUTIFY_FLAG" val="#wm#"/>
  <p:tag name="KSO_WM_UNIT_TYPE" val="i"/>
  <p:tag name="KSO_WM_UNIT_ID" val="custom160187_8*i*30"/>
  <p:tag name="KSO_WM_TEMPLATE_CATEGORY" val="custom"/>
  <p:tag name="KSO_WM_TEMPLATE_INDEX" val="160187"/>
  <p:tag name="KSO_WM_UNIT_INDEX" val="30"/>
</p:tagLst>
</file>

<file path=ppt/tags/tag65.xml><?xml version="1.0" encoding="utf-8"?>
<p:tagLst xmlns:p="http://schemas.openxmlformats.org/presentationml/2006/main">
  <p:tag name="KSO_WM_TEMPLATE_CATEGORY" val="custom"/>
  <p:tag name="KSO_WM_TEMPLATE_INDEX" val="160187"/>
  <p:tag name="KSO_WM_TAG_VERSION" val="1.0"/>
  <p:tag name="KSO_WM_SLIDE_ID" val="custom160187_8"/>
  <p:tag name="KSO_WM_SLIDE_INDEX" val="8"/>
  <p:tag name="KSO_WM_SLIDE_ITEM_CNT" val="3"/>
  <p:tag name="KSO_WM_SLIDE_LAYOUT" val="b_l"/>
  <p:tag name="KSO_WM_SLIDE_LAYOUT_CNT" val="1_1"/>
  <p:tag name="KSO_WM_SLIDE_TYPE" val="contents"/>
  <p:tag name="KSO_WM_BEAUTIFY_FLAG" val="#wm#"/>
  <p:tag name="KSO_WM_DIAGRAM_GROUP_CODE" val="l1-1"/>
</p:tagLst>
</file>

<file path=ppt/tags/tag66.xml><?xml version="1.0" encoding="utf-8"?>
<p:tagLst xmlns:p="http://schemas.openxmlformats.org/presentationml/2006/main">
  <p:tag name="KSO_WM_TAG_VERSION" val="1.0"/>
  <p:tag name="KSO_WM_BEAUTIFY_FLAG" val="#wm#"/>
  <p:tag name="KSO_WM_UNIT_TYPE" val="i"/>
  <p:tag name="KSO_WM_UNIT_ID" val="custom160187_9*i*0"/>
  <p:tag name="KSO_WM_TEMPLATE_CATEGORY" val="custom"/>
  <p:tag name="KSO_WM_TEMPLATE_INDEX" val="160187"/>
  <p:tag name="KSO_WM_UNIT_INDEX" val="0"/>
</p:tagLst>
</file>

<file path=ppt/tags/tag67.xml><?xml version="1.0" encoding="utf-8"?>
<p:tagLst xmlns:p="http://schemas.openxmlformats.org/presentationml/2006/main">
  <p:tag name="KSO_WM_TAG_VERSION" val="1.0"/>
  <p:tag name="KSO_WM_BEAUTIFY_FLAG" val="#wm#"/>
  <p:tag name="KSO_WM_UNIT_TYPE" val="i"/>
  <p:tag name="KSO_WM_UNIT_ID" val="custom160187_9*i*1"/>
  <p:tag name="KSO_WM_TEMPLATE_CATEGORY" val="custom"/>
  <p:tag name="KSO_WM_TEMPLATE_INDEX" val="160187"/>
  <p:tag name="KSO_WM_UNIT_INDEX" val="1"/>
</p:tagLst>
</file>

<file path=ppt/tags/tag68.xml><?xml version="1.0" encoding="utf-8"?>
<p:tagLst xmlns:p="http://schemas.openxmlformats.org/presentationml/2006/main">
  <p:tag name="KSO_WM_TAG_VERSION" val="1.0"/>
  <p:tag name="KSO_WM_BEAUTIFY_FLAG" val="#wm#"/>
  <p:tag name="KSO_WM_UNIT_TYPE" val="i"/>
  <p:tag name="KSO_WM_UNIT_ID" val="custom160187_9*i*9"/>
  <p:tag name="KSO_WM_TEMPLATE_CATEGORY" val="custom"/>
  <p:tag name="KSO_WM_TEMPLATE_INDEX" val="160187"/>
  <p:tag name="KSO_WM_UNIT_INDEX" val="9"/>
</p:tagLst>
</file>

<file path=ppt/tags/tag69.xml><?xml version="1.0" encoding="utf-8"?>
<p:tagLst xmlns:p="http://schemas.openxmlformats.org/presentationml/2006/main">
  <p:tag name="KSO_WM_TAG_VERSION" val="1.0"/>
  <p:tag name="KSO_WM_BEAUTIFY_FLAG" val="#wm#"/>
  <p:tag name="KSO_WM_UNIT_TYPE" val="i"/>
  <p:tag name="KSO_WM_UNIT_ID" val="custom160187_9*i*10"/>
  <p:tag name="KSO_WM_TEMPLATE_CATEGORY" val="custom"/>
  <p:tag name="KSO_WM_TEMPLATE_INDEX" val="160187"/>
  <p:tag name="KSO_WM_UNIT_INDEX" val="10"/>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70.xml><?xml version="1.0" encoding="utf-8"?>
<p:tagLst xmlns:p="http://schemas.openxmlformats.org/presentationml/2006/main">
  <p:tag name="KSO_WM_TAG_VERSION" val="1.0"/>
  <p:tag name="KSO_WM_BEAUTIFY_FLAG" val="#wm#"/>
  <p:tag name="KSO_WM_UNIT_TYPE" val="i"/>
  <p:tag name="KSO_WM_UNIT_ID" val="custom160187_9*i*11"/>
  <p:tag name="KSO_WM_TEMPLATE_CATEGORY" val="custom"/>
  <p:tag name="KSO_WM_TEMPLATE_INDEX" val="160187"/>
  <p:tag name="KSO_WM_UNIT_INDEX" val="11"/>
</p:tagLst>
</file>

<file path=ppt/tags/tag71.xml><?xml version="1.0" encoding="utf-8"?>
<p:tagLst xmlns:p="http://schemas.openxmlformats.org/presentationml/2006/main">
  <p:tag name="KSO_WM_TAG_VERSION" val="1.0"/>
  <p:tag name="KSO_WM_BEAUTIFY_FLAG" val="#wm#"/>
  <p:tag name="KSO_WM_UNIT_TYPE" val="i"/>
  <p:tag name="KSO_WM_UNIT_ID" val="custom160187_9*i*12"/>
  <p:tag name="KSO_WM_TEMPLATE_CATEGORY" val="custom"/>
  <p:tag name="KSO_WM_TEMPLATE_INDEX" val="160187"/>
  <p:tag name="KSO_WM_UNIT_INDEX" val="12"/>
</p:tagLst>
</file>

<file path=ppt/tags/tag72.xml><?xml version="1.0" encoding="utf-8"?>
<p:tagLst xmlns:p="http://schemas.openxmlformats.org/presentationml/2006/main">
  <p:tag name="KSO_WM_TAG_VERSION" val="1.0"/>
  <p:tag name="KSO_WM_BEAUTIFY_FLAG" val="#wm#"/>
  <p:tag name="KSO_WM_UNIT_TYPE" val="i"/>
  <p:tag name="KSO_WM_UNIT_ID" val="custom160187_9*i*13"/>
  <p:tag name="KSO_WM_TEMPLATE_CATEGORY" val="custom"/>
  <p:tag name="KSO_WM_TEMPLATE_INDEX" val="160187"/>
  <p:tag name="KSO_WM_UNIT_INDEX" val="13"/>
</p:tagLst>
</file>

<file path=ppt/tags/tag73.xml><?xml version="1.0" encoding="utf-8"?>
<p:tagLst xmlns:p="http://schemas.openxmlformats.org/presentationml/2006/main">
  <p:tag name="KSO_WM_TAG_VERSION" val="1.0"/>
  <p:tag name="KSO_WM_BEAUTIFY_FLAG" val="#wm#"/>
  <p:tag name="KSO_WM_UNIT_TYPE" val="i"/>
  <p:tag name="KSO_WM_UNIT_ID" val="custom160187_9*i*14"/>
  <p:tag name="KSO_WM_TEMPLATE_CATEGORY" val="custom"/>
  <p:tag name="KSO_WM_TEMPLATE_INDEX" val="160187"/>
  <p:tag name="KSO_WM_UNIT_INDEX" val="14"/>
</p:tagLst>
</file>

<file path=ppt/tags/tag74.xml><?xml version="1.0" encoding="utf-8"?>
<p:tagLst xmlns:p="http://schemas.openxmlformats.org/presentationml/2006/main">
  <p:tag name="KSO_WM_TAG_VERSION" val="1.0"/>
  <p:tag name="KSO_WM_BEAUTIFY_FLAG" val="#wm#"/>
  <p:tag name="KSO_WM_UNIT_TYPE" val="i"/>
  <p:tag name="KSO_WM_UNIT_ID" val="custom160187_9*i*15"/>
  <p:tag name="KSO_WM_TEMPLATE_CATEGORY" val="custom"/>
  <p:tag name="KSO_WM_TEMPLATE_INDEX" val="160187"/>
  <p:tag name="KSO_WM_UNIT_INDEX" val="15"/>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9*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9*l_i*1_1"/>
  <p:tag name="KSO_WM_UNIT_CLEAR" val="1"/>
  <p:tag name="KSO_WM_UNIT_LAYERLEVEL" val="1_1"/>
  <p:tag name="KSO_WM_DIAGRAM_GROUP_CODE" val="l1-1"/>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9*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9*l_i*1_2"/>
  <p:tag name="KSO_WM_UNIT_CLEAR" val="1"/>
  <p:tag name="KSO_WM_UNIT_LAYERLEVEL" val="1_1"/>
  <p:tag name="KSO_WM_DIAGRAM_GROUP_CODE" val="l1-1"/>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9*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8.xml><?xml version="1.0" encoding="utf-8"?>
<p:tagLst xmlns:p="http://schemas.openxmlformats.org/presentationml/2006/main">
  <p:tag name="KSO_WM_TEMPLATE_CATEGORY" val="custom"/>
  <p:tag name="KSO_WM_TEMPLATE_INDEX" val="160187"/>
  <p:tag name="KSO_WM_TAG_VERSION" val="1.0"/>
  <p:tag name="KSO_WM_SLIDE_ID" val="custom160187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9*l_i*1_3"/>
  <p:tag name="KSO_WM_UNIT_CLEAR" val="1"/>
  <p:tag name="KSO_WM_UNIT_LAYERLEVEL" val="1_1"/>
  <p:tag name="KSO_WM_DIAGRAM_GROUP_CODE" val="l1-1"/>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4_1"/>
  <p:tag name="KSO_WM_UNIT_ID" val="custom160187_9*l_h_f*1_4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9*l_i*1_4"/>
  <p:tag name="KSO_WM_UNIT_CLEAR" val="1"/>
  <p:tag name="KSO_WM_UNIT_LAYERLEVEL" val="1_1"/>
  <p:tag name="KSO_WM_DIAGRAM_GROUP_CODE" val="l1-1"/>
</p:tagLst>
</file>

<file path=ppt/tags/tag83.xml><?xml version="1.0" encoding="utf-8"?>
<p:tagLst xmlns:p="http://schemas.openxmlformats.org/presentationml/2006/main">
  <p:tag name="KSO_WM_TAG_VERSION" val="1.0"/>
  <p:tag name="KSO_WM_BEAUTIFY_FLAG" val="#wm#"/>
  <p:tag name="KSO_WM_UNIT_TYPE" val="i"/>
  <p:tag name="KSO_WM_UNIT_ID" val="custom160187_9*i*32"/>
  <p:tag name="KSO_WM_TEMPLATE_CATEGORY" val="custom"/>
  <p:tag name="KSO_WM_TEMPLATE_INDEX" val="160187"/>
  <p:tag name="KSO_WM_UNIT_INDEX" val="32"/>
</p:tagLst>
</file>

<file path=ppt/tags/tag84.xml><?xml version="1.0" encoding="utf-8"?>
<p:tagLst xmlns:p="http://schemas.openxmlformats.org/presentationml/2006/main">
  <p:tag name="KSO_WM_TEMPLATE_CATEGORY" val="custom"/>
  <p:tag name="KSO_WM_TEMPLATE_INDEX" val="160187"/>
  <p:tag name="KSO_WM_TAG_VERSION" val="1.0"/>
  <p:tag name="KSO_WM_SLIDE_ID" val="custom160187_9"/>
  <p:tag name="KSO_WM_SLIDE_INDEX" val="9"/>
  <p:tag name="KSO_WM_SLIDE_ITEM_CNT" val="4"/>
  <p:tag name="KSO_WM_SLIDE_LAYOUT" val="b_l"/>
  <p:tag name="KSO_WM_SLIDE_LAYOUT_CNT" val="1_1"/>
  <p:tag name="KSO_WM_SLIDE_TYPE" val="contents"/>
  <p:tag name="KSO_WM_BEAUTIFY_FLAG" val="#wm#"/>
  <p:tag name="KSO_WM_DIAGRAM_GROUP_CODE" val="l1-1"/>
</p:tagLst>
</file>

<file path=ppt/tags/tag85.xml><?xml version="1.0" encoding="utf-8"?>
<p:tagLst xmlns:p="http://schemas.openxmlformats.org/presentationml/2006/main">
  <p:tag name="KSO_WM_TAG_VERSION" val="1.0"/>
  <p:tag name="KSO_WM_BEAUTIFY_FLAG" val="#wm#"/>
  <p:tag name="KSO_WM_UNIT_TYPE" val="i"/>
  <p:tag name="KSO_WM_UNIT_ID" val="custom160187_10*i*0"/>
  <p:tag name="KSO_WM_TEMPLATE_CATEGORY" val="custom"/>
  <p:tag name="KSO_WM_TEMPLATE_INDEX" val="160187"/>
  <p:tag name="KSO_WM_UNIT_INDEX" val="0"/>
</p:tagLst>
</file>

<file path=ppt/tags/tag86.xml><?xml version="1.0" encoding="utf-8"?>
<p:tagLst xmlns:p="http://schemas.openxmlformats.org/presentationml/2006/main">
  <p:tag name="KSO_WM_TAG_VERSION" val="1.0"/>
  <p:tag name="KSO_WM_BEAUTIFY_FLAG" val="#wm#"/>
  <p:tag name="KSO_WM_UNIT_TYPE" val="i"/>
  <p:tag name="KSO_WM_UNIT_ID" val="custom160187_10*i*1"/>
  <p:tag name="KSO_WM_TEMPLATE_CATEGORY" val="custom"/>
  <p:tag name="KSO_WM_TEMPLATE_INDEX" val="160187"/>
  <p:tag name="KSO_WM_UNIT_INDEX" val="1"/>
</p:tagLst>
</file>

<file path=ppt/tags/tag87.xml><?xml version="1.0" encoding="utf-8"?>
<p:tagLst xmlns:p="http://schemas.openxmlformats.org/presentationml/2006/main">
  <p:tag name="KSO_WM_TAG_VERSION" val="1.0"/>
  <p:tag name="KSO_WM_BEAUTIFY_FLAG" val="#wm#"/>
  <p:tag name="KSO_WM_UNIT_TYPE" val="i"/>
  <p:tag name="KSO_WM_UNIT_ID" val="custom160187_10*i*9"/>
  <p:tag name="KSO_WM_TEMPLATE_CATEGORY" val="custom"/>
  <p:tag name="KSO_WM_TEMPLATE_INDEX" val="160187"/>
  <p:tag name="KSO_WM_UNIT_INDEX" val="9"/>
</p:tagLst>
</file>

<file path=ppt/tags/tag88.xml><?xml version="1.0" encoding="utf-8"?>
<p:tagLst xmlns:p="http://schemas.openxmlformats.org/presentationml/2006/main">
  <p:tag name="KSO_WM_TAG_VERSION" val="1.0"/>
  <p:tag name="KSO_WM_BEAUTIFY_FLAG" val="#wm#"/>
  <p:tag name="KSO_WM_UNIT_TYPE" val="i"/>
  <p:tag name="KSO_WM_UNIT_ID" val="custom160187_10*i*10"/>
  <p:tag name="KSO_WM_TEMPLATE_CATEGORY" val="custom"/>
  <p:tag name="KSO_WM_TEMPLATE_INDEX" val="160187"/>
  <p:tag name="KSO_WM_UNIT_INDEX" val="10"/>
</p:tagLst>
</file>

<file path=ppt/tags/tag89.xml><?xml version="1.0" encoding="utf-8"?>
<p:tagLst xmlns:p="http://schemas.openxmlformats.org/presentationml/2006/main">
  <p:tag name="KSO_WM_TAG_VERSION" val="1.0"/>
  <p:tag name="KSO_WM_BEAUTIFY_FLAG" val="#wm#"/>
  <p:tag name="KSO_WM_UNIT_TYPE" val="i"/>
  <p:tag name="KSO_WM_UNIT_ID" val="custom160187_10*i*11"/>
  <p:tag name="KSO_WM_TEMPLATE_CATEGORY" val="custom"/>
  <p:tag name="KSO_WM_TEMPLATE_INDEX" val="160187"/>
  <p:tag name="KSO_WM_UNIT_INDEX" val="11"/>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3*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90.xml><?xml version="1.0" encoding="utf-8"?>
<p:tagLst xmlns:p="http://schemas.openxmlformats.org/presentationml/2006/main">
  <p:tag name="KSO_WM_TAG_VERSION" val="1.0"/>
  <p:tag name="KSO_WM_BEAUTIFY_FLAG" val="#wm#"/>
  <p:tag name="KSO_WM_UNIT_TYPE" val="i"/>
  <p:tag name="KSO_WM_UNIT_ID" val="custom160187_10*i*12"/>
  <p:tag name="KSO_WM_TEMPLATE_CATEGORY" val="custom"/>
  <p:tag name="KSO_WM_TEMPLATE_INDEX" val="160187"/>
  <p:tag name="KSO_WM_UNIT_INDEX" val="12"/>
</p:tagLst>
</file>

<file path=ppt/tags/tag91.xml><?xml version="1.0" encoding="utf-8"?>
<p:tagLst xmlns:p="http://schemas.openxmlformats.org/presentationml/2006/main">
  <p:tag name="KSO_WM_TAG_VERSION" val="1.0"/>
  <p:tag name="KSO_WM_BEAUTIFY_FLAG" val="#wm#"/>
  <p:tag name="KSO_WM_UNIT_TYPE" val="i"/>
  <p:tag name="KSO_WM_UNIT_ID" val="custom160187_10*i*13"/>
  <p:tag name="KSO_WM_TEMPLATE_CATEGORY" val="custom"/>
  <p:tag name="KSO_WM_TEMPLATE_INDEX" val="160187"/>
  <p:tag name="KSO_WM_UNIT_INDEX" val="13"/>
</p:tagLst>
</file>

<file path=ppt/tags/tag92.xml><?xml version="1.0" encoding="utf-8"?>
<p:tagLst xmlns:p="http://schemas.openxmlformats.org/presentationml/2006/main">
  <p:tag name="KSO_WM_TAG_VERSION" val="1.0"/>
  <p:tag name="KSO_WM_BEAUTIFY_FLAG" val="#wm#"/>
  <p:tag name="KSO_WM_UNIT_TYPE" val="i"/>
  <p:tag name="KSO_WM_UNIT_ID" val="custom160187_10*i*14"/>
  <p:tag name="KSO_WM_TEMPLATE_CATEGORY" val="custom"/>
  <p:tag name="KSO_WM_TEMPLATE_INDEX" val="160187"/>
  <p:tag name="KSO_WM_UNIT_INDEX" val="14"/>
</p:tagLst>
</file>

<file path=ppt/tags/tag93.xml><?xml version="1.0" encoding="utf-8"?>
<p:tagLst xmlns:p="http://schemas.openxmlformats.org/presentationml/2006/main">
  <p:tag name="KSO_WM_TAG_VERSION" val="1.0"/>
  <p:tag name="KSO_WM_BEAUTIFY_FLAG" val="#wm#"/>
  <p:tag name="KSO_WM_UNIT_TYPE" val="i"/>
  <p:tag name="KSO_WM_UNIT_ID" val="custom160187_10*i*15"/>
  <p:tag name="KSO_WM_TEMPLATE_CATEGORY" val="custom"/>
  <p:tag name="KSO_WM_TEMPLATE_INDEX" val="160187"/>
  <p:tag name="KSO_WM_UNIT_INDEX" val="15"/>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10*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0*l_i*1_1"/>
  <p:tag name="KSO_WM_UNIT_CLEAR" val="1"/>
  <p:tag name="KSO_WM_UNIT_LAYERLEVEL" val="1_1"/>
  <p:tag name="KSO_WM_DIAGRAM_GROUP_CODE" val="l1-1"/>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10*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0*l_i*1_2"/>
  <p:tag name="KSO_WM_UNIT_CLEAR" val="1"/>
  <p:tag name="KSO_WM_UNIT_LAYERLEVEL" val="1_1"/>
  <p:tag name="KSO_WM_DIAGRAM_GROUP_CODE" val="l1-1"/>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10*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0*l_i*1_3"/>
  <p:tag name="KSO_WM_UNIT_CLEAR" val="1"/>
  <p:tag name="KSO_WM_UNIT_LAYERLEVEL" val="1_1"/>
  <p:tag name="KSO_WM_DIAGRAM_GROUP_CODE" val="l1-1"/>
</p:tagLst>
</file>

<file path=ppt/theme/theme1.xml><?xml version="1.0" encoding="utf-8"?>
<a:theme xmlns:a="http://schemas.openxmlformats.org/drawingml/2006/main" name="Office 主题">
  <a:themeElements>
    <a:clrScheme name="自定义 291">
      <a:dk1>
        <a:sysClr val="windowText" lastClr="000000"/>
      </a:dk1>
      <a:lt1>
        <a:sysClr val="window" lastClr="FFFFFF"/>
      </a:lt1>
      <a:dk2>
        <a:srgbClr val="44546A"/>
      </a:dk2>
      <a:lt2>
        <a:srgbClr val="E7E6E6"/>
      </a:lt2>
      <a:accent1>
        <a:srgbClr val="FFBF2B"/>
      </a:accent1>
      <a:accent2>
        <a:srgbClr val="404040"/>
      </a:accent2>
      <a:accent3>
        <a:srgbClr val="ED7D31"/>
      </a:accent3>
      <a:accent4>
        <a:srgbClr val="293049"/>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A000120141203A10KPBG</Template>
  <TotalTime>0</TotalTime>
  <Words>3924</Words>
  <PresentationFormat>ワイド画面</PresentationFormat>
  <Paragraphs>293</Paragraphs>
  <Slides>29</Slides>
  <Notes>29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29</vt:i4>
      </vt:variant>
    </vt:vector>
  </HeadingPairs>
  <TitlesOfParts>
    <vt:vector size="49" baseType="lpstr">
      <vt:lpstr>Arial</vt:lpstr>
      <vt:lpstr>ＭＳ Ｐゴシック</vt:lpstr>
      <vt:lpstr>Wingdings</vt:lpstr>
      <vt:lpstr>Calibri</vt:lpstr>
      <vt:lpstr>SimSun</vt:lpstr>
      <vt:lpstr>ヒラギノ角ゴシック</vt:lpstr>
      <vt:lpstr>Calibri Light</vt:lpstr>
      <vt:lpstr>Microsoft YaHei</vt:lpstr>
      <vt:lpstr>HGS教科書体</vt:lpstr>
      <vt:lpstr>黑体</vt:lpstr>
      <vt:lpstr>HYQiHeiKW</vt:lpstr>
      <vt:lpstr>微软雅黑</vt:lpstr>
      <vt:lpstr>ＭＳ Ｐゴシック</vt:lpstr>
      <vt:lpstr>Arial Unicode MS</vt:lpstr>
      <vt:lpstr>SimSun</vt:lpstr>
      <vt:lpstr>HYShuSongErKW</vt:lpstr>
      <vt:lpstr>Helvetica Neue</vt:lpstr>
      <vt:lpstr>ヒラギノ丸ゴ ProN</vt:lpstr>
      <vt:lpstr>HYZhongHeiKW</vt:lpstr>
      <vt:lpstr>Office 主题</vt:lpstr>
      <vt:lpstr>Enter Title</vt:lpstr>
      <vt:lpstr>PowerPoint 演示文稿</vt:lpstr>
      <vt:lpstr>PowerPoint 演示文稿</vt:lpstr>
      <vt:lpstr>Enter Title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Enter Title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 LOR</vt:lpstr>
      <vt:lpstr>LOREM IPSUM DOLOR LOR</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2020-09-16T06:21:54Z</dcterms:created>
  <dcterms:modified xsi:type="dcterms:W3CDTF">2020-09-16T06:21:54Z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1041-1.1.0.1615</vt:lpwstr>
  </property>
</Properties>
</file>