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8" r:id="rId3"/>
    <p:sldId id="270" r:id="rId4"/>
    <p:sldId id="271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ＭＳ Ｐゴシック" panose="020B0600070205080204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111111"/>
    <a:srgbClr val="0033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29"/>
        <p:guide orient="horz" pos="173"/>
        <p:guide orient="horz" pos="4110"/>
        <p:guide orient="horz" pos="709"/>
        <p:guide pos="288"/>
        <p:guide pos="5465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2504" cy="50736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052513"/>
            <a:ext cx="4032504" cy="50736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四角形 1025"/>
          <p:cNvSpPr/>
          <p:nvPr/>
        </p:nvSpPr>
        <p:spPr>
          <a:xfrm>
            <a:off x="468313" y="1052513"/>
            <a:ext cx="8207375" cy="5040312"/>
          </a:xfrm>
          <a:prstGeom prst="rect">
            <a:avLst/>
          </a:prstGeom>
          <a:gradFill rotWithShape="1">
            <a:gsLst>
              <a:gs pos="0">
                <a:schemeClr val="bg1">
                  <a:alpha val="39999"/>
                </a:schemeClr>
              </a:gs>
              <a:gs pos="100000">
                <a:schemeClr val="bg1">
                  <a:gamma/>
                  <a:tint val="31765"/>
                  <a:invGamma/>
                  <a:alpha val="0"/>
                </a:schemeClr>
              </a:gs>
            </a:gsLst>
            <a:lin ang="5400000" scaled="1"/>
            <a:tileRect/>
          </a:gradFill>
          <a:ln w="9525">
            <a:noFill/>
          </a:ln>
        </p:spPr>
        <p:txBody>
          <a:bodyPr/>
          <a:p>
            <a:endParaRPr lang="ja-JP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027" name="タイトル 102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8" name="文字列プレースホルダ 1027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0"/>
            <a:endParaRPr lang="zh-CN" altLang="en-US"/>
          </a:p>
          <a:p>
            <a:pPr lvl="0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  <a:p>
            <a:pPr lvl="0"/>
            <a:endParaRPr lang="zh-CN" altLang="en-US"/>
          </a:p>
        </p:txBody>
      </p:sp>
      <p:sp>
        <p:nvSpPr>
          <p:cNvPr id="1029" name="Rectangle 7"/>
          <p:cNvSpPr/>
          <p:nvPr/>
        </p:nvSpPr>
        <p:spPr>
          <a:xfrm>
            <a:off x="7286625" y="363538"/>
            <a:ext cx="1389063" cy="349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DDDDDD"/>
              </a:gs>
            </a:gsLst>
            <a:lin ang="0" scaled="1"/>
            <a:tileRect/>
          </a:gradFill>
          <a:ln w="9525" cap="flat" cmpd="sng">
            <a:solidFill>
              <a:srgbClr val="969696"/>
            </a:solidFill>
            <a:prstDash val="dash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algn="ctr" eaLnBrk="0" hangingPunct="0"/>
            <a:r>
              <a:rPr lang="de-DE" altLang="en-US" sz="1400" b="1" baseline="0" dirty="0">
                <a:solidFill>
                  <a:schemeClr val="tx1"/>
                </a:solidFill>
                <a:latin typeface="Meiryo UI" panose="020B0604030504040204" charset="-128"/>
                <a:ea typeface="Meiryo UI" panose="020B0604030504040204" charset="-128"/>
              </a:rPr>
              <a:t>LOGO</a:t>
            </a:r>
            <a:endParaRPr lang="de-DE" altLang="en-US" sz="1400" b="1" baseline="0" dirty="0">
              <a:solidFill>
                <a:schemeClr val="tx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rgbClr val="1C1C1C"/>
          </a:solidFill>
          <a:latin typeface="Meiryo UI" panose="020B0604030504040204" charset="-128"/>
          <a:ea typeface="Meiryo UI" panose="020B0604030504040204" charset="-128"/>
          <a:cs typeface="+mj-cs"/>
        </a:defRPr>
      </a:lvl1pPr>
    </p:titleStyle>
    <p:bodyStyle>
      <a:lvl1pPr marL="342900" lvl="0" indent="127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1C1C1C"/>
        </a:buClr>
        <a:buFont typeface="Wingdings" panose="05000000000000000000" pitchFamily="2" charset="2"/>
        <a:buChar char="v"/>
        <a:defRPr sz="1600" b="1" i="0" u="none" kern="1200" baseline="0">
          <a:solidFill>
            <a:srgbClr val="1C1C1C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821055" lvl="1" indent="-8255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1C1C1C"/>
        </a:buClr>
        <a:buFont typeface="Wingdings" panose="05000000000000000000" pitchFamily="2" charset="2"/>
        <a:buChar char="§"/>
        <a:defRPr sz="1600" b="0" i="0" u="none" kern="1200" baseline="0">
          <a:solidFill>
            <a:srgbClr val="1C1C1C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257300" lvl="2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1C1C1C"/>
        </a:buClr>
        <a:buFont typeface="Wingdings" panose="05000000000000000000" pitchFamily="2" charset="2"/>
        <a:buChar char="•"/>
        <a:defRPr sz="1600" b="0" i="0" u="none" kern="1200" baseline="0">
          <a:solidFill>
            <a:srgbClr val="1C1C1C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12900" lvl="3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–"/>
        <a:defRPr sz="1600" b="0" i="0" u="none" kern="1200" baseline="0">
          <a:solidFill>
            <a:srgbClr val="1C1C1C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1968500" lvl="4" indent="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600" b="0" i="0" u="none" kern="1200" baseline="0">
          <a:solidFill>
            <a:srgbClr val="1C1C1C"/>
          </a:solidFill>
          <a:latin typeface="SimHei" pitchFamily="2" charset="-122"/>
          <a:ea typeface="SimHei" pitchFamily="2" charset="-122"/>
          <a:cs typeface="YuGothic Medium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600" b="0" i="0" u="none" kern="1200" baseline="0">
          <a:solidFill>
            <a:srgbClr val="1C1C1C"/>
          </a:solidFill>
          <a:latin typeface="SimHei" pitchFamily="2" charset="-122"/>
          <a:ea typeface="SimHei" pitchFamily="2" charset="-122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600" b="0" i="0" u="none" kern="1200" baseline="0">
          <a:solidFill>
            <a:srgbClr val="1C1C1C"/>
          </a:solidFill>
          <a:latin typeface="SimHei" pitchFamily="2" charset="-122"/>
          <a:ea typeface="SimHei" pitchFamily="2" charset="-122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600" b="0" i="0" u="none" kern="1200" baseline="0">
          <a:solidFill>
            <a:srgbClr val="1C1C1C"/>
          </a:solidFill>
          <a:latin typeface="SimHei" pitchFamily="2" charset="-122"/>
          <a:ea typeface="SimHei" pitchFamily="2" charset="-122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1600" b="0" i="0" u="none" kern="1200" baseline="0">
          <a:solidFill>
            <a:srgbClr val="1C1C1C"/>
          </a:solidFill>
          <a:latin typeface="SimHei" pitchFamily="2" charset="-122"/>
          <a:ea typeface="SimHei" pitchFamily="2" charset="-122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>
            <a:lvl1pPr lvl="0" algn="l">
              <a:defRPr sz="320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en-US" altLang="ja-JP" b="1">
                <a:sym typeface="+mn-ea"/>
              </a:rPr>
              <a:t>PRESENTATION TEMPLATE</a:t>
            </a:r>
            <a:endParaRPr lang="en-US" altLang="ja-JP" b="1"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>
          <a:xfrm>
            <a:off x="1371600" y="3886200"/>
            <a:ext cx="6400800" cy="768350"/>
          </a:xfrm>
        </p:spPr>
        <p:txBody>
          <a:bodyPr anchor="ctr"/>
          <a:lstStyle>
            <a:lvl1pPr marL="0" lvl="0" indent="355600">
              <a:defRPr sz="1200" b="0">
                <a:solidFill>
                  <a:schemeClr val="bg1"/>
                </a:solidFill>
                <a:latin typeface="Arial" panose="020B0604020202020204" pitchFamily="34" charset="0"/>
                <a:ea typeface="华文细黑" pitchFamily="2" charset="-122"/>
              </a:defRPr>
            </a:lvl1pPr>
            <a:lvl2pPr marL="457200" lvl="1" indent="355600" algn="ctr">
              <a:buNone/>
              <a:defRPr sz="1200" b="0">
                <a:solidFill>
                  <a:schemeClr val="bg1"/>
                </a:solidFill>
                <a:latin typeface="Arial" panose="020B0604020202020204" pitchFamily="34" charset="0"/>
                <a:ea typeface="华文细黑" pitchFamily="2" charset="-122"/>
              </a:defRPr>
            </a:lvl2pPr>
            <a:lvl3pPr marL="914400" lvl="2" indent="342900" algn="ctr">
              <a:buNone/>
              <a:defRPr sz="1200" b="0">
                <a:solidFill>
                  <a:schemeClr val="bg1"/>
                </a:solidFill>
                <a:latin typeface="Arial" panose="020B0604020202020204" pitchFamily="34" charset="0"/>
                <a:ea typeface="华文细黑" pitchFamily="2" charset="-122"/>
              </a:defRPr>
            </a:lvl3pPr>
            <a:lvl4pPr marL="1371600" lvl="3" indent="241300" algn="ctr">
              <a:buNone/>
              <a:defRPr sz="1200" b="0">
                <a:solidFill>
                  <a:schemeClr val="bg1"/>
                </a:solidFill>
                <a:latin typeface="Arial" panose="020B0604020202020204" pitchFamily="34" charset="0"/>
                <a:ea typeface="华文细黑" pitchFamily="2" charset="-122"/>
              </a:defRPr>
            </a:lvl4pPr>
            <a:lvl5pPr marL="1828800" lvl="4" indent="139700" algn="ctr">
              <a:buNone/>
              <a:defRPr sz="1200" b="0">
                <a:solidFill>
                  <a:schemeClr val="bg1"/>
                </a:solidFill>
                <a:latin typeface="Arial" panose="020B0604020202020204" pitchFamily="34" charset="0"/>
                <a:ea typeface="华文细黑" pitchFamily="2" charset="-122"/>
              </a:defRPr>
            </a:lvl5pPr>
          </a:lstStyle>
          <a:p>
            <a:pPr lvl="0" indent="-307975" algn="ctr"/>
            <a:r>
              <a:rPr lang="en-US" sz="2400">
                <a:latin typeface="Meiryo UI" panose="020B0604030504040204" charset="-128"/>
                <a:ea typeface="Meiryo UI" panose="020B0604030504040204" charset="-128"/>
              </a:rPr>
              <a:t>Subtitle</a:t>
            </a:r>
            <a:endParaRPr lang="en-US" sz="240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>
            <a:spLocks noGrp="1"/>
          </p:cNvSpPr>
          <p:nvPr>
            <p:ph type="title"/>
          </p:nvPr>
        </p:nvSpPr>
        <p:spPr/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ja-JP" b="0"/>
              <a:t>テキストを入力</a:t>
            </a:r>
            <a:endParaRPr lang="ja-JP" b="0"/>
          </a:p>
          <a:p>
            <a:r>
              <a:rPr lang="ja-JP" b="0"/>
              <a:t>テキストを入力</a:t>
            </a:r>
            <a:endParaRPr lang="ja-JP" b="0"/>
          </a:p>
          <a:p>
            <a:r>
              <a:rPr lang="ja-JP" b="0"/>
              <a:t>テキストを入力</a:t>
            </a:r>
            <a:endParaRPr lang="ja-JP" b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3" name="コンテンツプレースホルダ 2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 b="0"/>
              <a:t>テキストを入力</a:t>
            </a:r>
            <a:endParaRPr lang="ja-JP" altLang="en-US" b="0"/>
          </a:p>
          <a:p>
            <a:r>
              <a:rPr lang="ja-JP" altLang="en-US" b="0"/>
              <a:t>テキストを入力</a:t>
            </a:r>
            <a:endParaRPr lang="ja-JP" altLang="en-US" b="0"/>
          </a:p>
          <a:p>
            <a:r>
              <a:rPr lang="ja-JP" altLang="en-US" b="0"/>
              <a:t>テキストを入力</a:t>
            </a:r>
            <a:endParaRPr lang="ja-JP" altLang="en-US" b="0"/>
          </a:p>
        </p:txBody>
      </p:sp>
      <p:sp>
        <p:nvSpPr>
          <p:cNvPr id="4" name="コンテンツプレースホルダ 3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 b="0"/>
              <a:t>テキストを入力</a:t>
            </a:r>
            <a:endParaRPr lang="ja-JP" altLang="en-US" b="0"/>
          </a:p>
          <a:p>
            <a:r>
              <a:rPr lang="ja-JP" altLang="en-US" b="0"/>
              <a:t>テキストを入力</a:t>
            </a:r>
            <a:endParaRPr lang="ja-JP" altLang="en-US" b="0"/>
          </a:p>
          <a:p>
            <a:r>
              <a:rPr lang="ja-JP" altLang="en-US" b="0"/>
              <a:t>テキストを入力</a:t>
            </a:r>
            <a:endParaRPr lang="ja-JP" altLang="en-US" b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12）">
  <a:themeElements>
    <a:clrScheme name="">
      <a:dk1>
        <a:srgbClr val="666699"/>
      </a:dk1>
      <a:lt1>
        <a:srgbClr val="FFFFFF"/>
      </a:lt1>
      <a:dk2>
        <a:srgbClr val="000066"/>
      </a:dk2>
      <a:lt2>
        <a:srgbClr val="C0C0C0"/>
      </a:lt2>
      <a:accent1>
        <a:srgbClr val="49CACD"/>
      </a:accent1>
      <a:accent2>
        <a:srgbClr val="467CE8"/>
      </a:accent2>
      <a:accent3>
        <a:srgbClr val="FFFFFF"/>
      </a:accent3>
      <a:accent4>
        <a:srgbClr val="575783"/>
      </a:accent4>
      <a:accent5>
        <a:srgbClr val="B1E1E2"/>
      </a:accent5>
      <a:accent6>
        <a:srgbClr val="3E6FD0"/>
      </a:accent6>
      <a:hlink>
        <a:srgbClr val="000066"/>
      </a:hlink>
      <a:folHlink>
        <a:srgbClr val="878FA5"/>
      </a:folHlink>
    </a:clrScheme>
    <a:fontScheme name="">
      <a:majorFont>
        <a:latin typeface="SimHei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2CA3C8"/>
        </a:accent1>
        <a:accent2>
          <a:srgbClr val="C5903B"/>
        </a:accent2>
        <a:accent3>
          <a:srgbClr val="FFFFFF"/>
        </a:accent3>
        <a:accent4>
          <a:srgbClr val="174579"/>
        </a:accent4>
        <a:accent5>
          <a:srgbClr val="ACCEE0"/>
        </a:accent5>
        <a:accent6>
          <a:srgbClr val="B08134"/>
        </a:accent6>
        <a:hlink>
          <a:srgbClr val="FF99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24B98"/>
        </a:dk1>
        <a:lt1>
          <a:srgbClr val="FFFFFF"/>
        </a:lt1>
        <a:dk2>
          <a:srgbClr val="000000"/>
        </a:dk2>
        <a:lt2>
          <a:srgbClr val="C0C0C0"/>
        </a:lt2>
        <a:accent1>
          <a:srgbClr val="4A95E8"/>
        </a:accent1>
        <a:accent2>
          <a:srgbClr val="6D8DE9"/>
        </a:accent2>
        <a:accent3>
          <a:srgbClr val="FFFFFF"/>
        </a:accent3>
        <a:accent4>
          <a:srgbClr val="0E3F82"/>
        </a:accent4>
        <a:accent5>
          <a:srgbClr val="B2C9F1"/>
        </a:accent5>
        <a:accent6>
          <a:srgbClr val="617ED1"/>
        </a:accent6>
        <a:hlink>
          <a:srgbClr val="95CD2F"/>
        </a:hlink>
        <a:folHlink>
          <a:srgbClr val="CAA6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66699"/>
        </a:dk1>
        <a:lt1>
          <a:srgbClr val="FFFFFF"/>
        </a:lt1>
        <a:dk2>
          <a:srgbClr val="000066"/>
        </a:dk2>
        <a:lt2>
          <a:srgbClr val="C0C0C0"/>
        </a:lt2>
        <a:accent1>
          <a:srgbClr val="49CACD"/>
        </a:accent1>
        <a:accent2>
          <a:srgbClr val="467CE8"/>
        </a:accent2>
        <a:accent3>
          <a:srgbClr val="FFFFFF"/>
        </a:accent3>
        <a:accent4>
          <a:srgbClr val="575783"/>
        </a:accent4>
        <a:accent5>
          <a:srgbClr val="B1E1E2"/>
        </a:accent5>
        <a:accent6>
          <a:srgbClr val="3E6FD0"/>
        </a:accent6>
        <a:hlink>
          <a:srgbClr val="28BFEE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66699"/>
        </a:dk1>
        <a:lt1>
          <a:srgbClr val="FFFFFF"/>
        </a:lt1>
        <a:dk2>
          <a:srgbClr val="000066"/>
        </a:dk2>
        <a:lt2>
          <a:srgbClr val="C0C0C0"/>
        </a:lt2>
        <a:accent1>
          <a:srgbClr val="49CACD"/>
        </a:accent1>
        <a:accent2>
          <a:srgbClr val="467CE8"/>
        </a:accent2>
        <a:accent3>
          <a:srgbClr val="FFFFFF"/>
        </a:accent3>
        <a:accent4>
          <a:srgbClr val="575783"/>
        </a:accent4>
        <a:accent5>
          <a:srgbClr val="B1E1E2"/>
        </a:accent5>
        <a:accent6>
          <a:srgbClr val="3E6FD0"/>
        </a:accent6>
        <a:hlink>
          <a:srgbClr val="FF6600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666699"/>
        </a:dk1>
        <a:lt1>
          <a:srgbClr val="FFFFFF"/>
        </a:lt1>
        <a:dk2>
          <a:srgbClr val="000066"/>
        </a:dk2>
        <a:lt2>
          <a:srgbClr val="C0C0C0"/>
        </a:lt2>
        <a:accent1>
          <a:srgbClr val="49CACD"/>
        </a:accent1>
        <a:accent2>
          <a:srgbClr val="467CE8"/>
        </a:accent2>
        <a:accent3>
          <a:srgbClr val="FFFFFF"/>
        </a:accent3>
        <a:accent4>
          <a:srgbClr val="575783"/>
        </a:accent4>
        <a:accent5>
          <a:srgbClr val="B1E1E2"/>
        </a:accent5>
        <a:accent6>
          <a:srgbClr val="3E6FD0"/>
        </a:accent6>
        <a:hlink>
          <a:srgbClr val="000066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>在屏幕上显示</PresentationFormat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9" baseType="lpstr">
      <vt:lpstr>Arial</vt:lpstr>
      <vt:lpstr>ＭＳ Ｐゴシック</vt:lpstr>
      <vt:lpstr>Wingdings</vt:lpstr>
      <vt:lpstr>YuGothic Medium</vt:lpstr>
      <vt:lpstr>Yu Gothic UI</vt:lpstr>
      <vt:lpstr>SimHei</vt:lpstr>
      <vt:lpstr>YuGothic Bold</vt:lpstr>
      <vt:lpstr>华文细黑</vt:lpstr>
      <vt:lpstr>Microsoft YaHei</vt:lpstr>
      <vt:lpstr>ＭＳ Ｐゴシック</vt:lpstr>
      <vt:lpstr>Arial Unicode MS</vt:lpstr>
      <vt:lpstr>Calibri</vt:lpstr>
      <vt:lpstr>SimSun</vt:lpstr>
      <vt:lpstr>Meiryo UI</vt:lpstr>
      <vt:lpstr>HGP行書体</vt:lpstr>
      <vt:lpstr>抽象的（012）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2021-10-13T01:32:00Z</cp:lastPrinted>
  <dcterms:created xsi:type="dcterms:W3CDTF">2021-10-19T07:21:16Z</dcterms:created>
  <dcterms:modified xsi:type="dcterms:W3CDTF">2021-10-19T07:21:16Z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1041-11.2.0.10271</vt:lpwstr>
  </property>
</Properties>
</file>