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4" r:id="rId3"/>
    <p:sldId id="282" r:id="rId4"/>
    <p:sldId id="283" r:id="rId5"/>
    <p:sldId id="269" r:id="rId6"/>
    <p:sldId id="256" r:id="rId7"/>
    <p:sldId id="257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7" d="100"/>
          <a:sy n="117" d="100"/>
        </p:scale>
        <p:origin x="29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61A3E-AC6E-4B60-95A4-C1B3371851F9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0A3E0-14E8-4BE6-85AB-5C5385A62A44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4F6E-DEEE-400C-92A1-19923C75B907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  <a:endParaRPr kumimoji="1" lang="ja-JP" altLang="en-US" smtClean="0"/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3A1E1-D89E-4D9F-ACC7-724568FAD569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フッター</a:t>
            </a:r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</a:fld>
            <a:endParaRPr lang="en-US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kumimoji="1" lang="ja-JP" altLang="en-US" dirty="0" smtClean="0"/>
              <a:t>マスター テキストの書式設定</a:t>
            </a:r>
            <a:endParaRPr kumimoji="1" lang="ja-JP" altLang="en-US" dirty="0" smtClean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  <a:endParaRPr kumimoji="1" lang="ja-JP" altLang="en-US" smtClean="0"/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  <a:endParaRPr kumimoji="1" lang="ja-JP" altLang="en-US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  <a:endParaRPr kumimoji="1" lang="ja-JP" altLang="en-US" smtClean="0"/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  <a:endParaRPr kumimoji="1" lang="ja-JP" altLang="en-US" smtClean="0"/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  <a:endParaRPr kumimoji="1" lang="ja-JP" altLang="en-US" smtClean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  <a:endParaRPr kumimoji="1" lang="ja-JP" altLang="en-US" smtClean="0"/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  <a:endParaRPr kumimoji="1" lang="ja-JP" altLang="en-US" smtClean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  <a:endParaRPr kumimoji="1" lang="ja-JP" altLang="en-US" smtClean="0"/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  <a:endParaRPr kumimoji="1" lang="ja-JP" altLang="en-US" smtClean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ja-JP"/>
              <a:t>マスター タイトルの書式設定</a:t>
            </a:r>
            <a:endParaRPr lang="ja-JP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>
            <a:lvl1pPr marL="228600" indent="-228600">
              <a:defRPr kumimoji="1" lang="ja-JP" altLang="en-US" sz="2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kumimoji="1" lang="ja-JP" alt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kumimoji="1" lang="ja-JP" alt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defRPr kumimoji="1" lang="ja-JP" alt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>
              <a:defRPr kumimoji="1" lang="ja-JP" alt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</a:pPr>
            <a:r>
              <a:rPr kumimoji="1" lang="ja-JP" altLang="en-US" dirty="0" smtClean="0"/>
              <a:t>マスター テキストの書式設定</a:t>
            </a:r>
            <a:endParaRPr kumimoji="1" lang="ja-JP" altLang="en-US" dirty="0" smtClean="0"/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pPr>
            <a:r>
              <a:rPr kumimoji="1" lang="ja-JP" altLang="en-US" dirty="0" smtClean="0"/>
              <a:t>第 2 レベル</a:t>
            </a:r>
            <a:endParaRPr kumimoji="1" lang="ja-JP" altLang="en-US" dirty="0" smtClean="0"/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pPr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pPr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  <a:endParaRPr kumimoji="1" lang="ja-JP" altLang="en-US" dirty="0" smtClean="0"/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</a:pPr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altLang="ja-JP" smtClean="0"/>
            </a:fld>
            <a:endParaRPr 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altLang="ja-JP" smtClean="0"/>
            </a:fld>
            <a:endParaRPr 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  <a:endParaRPr kumimoji="1" lang="ja-JP" altLang="en-US" smtClean="0"/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  <a:endParaRPr kumimoji="1" lang="ja-JP" altLang="en-US" smtClean="0"/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14C5B98E-B881-44C6-965E-C4CBF4BD5DE0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B261B85B-3F11-4807-BF0A-089ABAB91E6D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kumimoji="1" sz="28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kumimoji="1" sz="24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kumimoji="1" sz="20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kumimoji="1" sz="18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kumimoji="1" sz="18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ja-JP" altLang="en-US"/>
              <a:t>背景画像挿入方法①</a:t>
            </a:r>
            <a:endParaRPr lang="ja-JP" altLang="en-US"/>
          </a:p>
        </p:txBody>
      </p:sp>
      <p:pic>
        <p:nvPicPr>
          <p:cNvPr id="4" name="図形 3" descr="スクリーンショット 2020-12-22 15.46.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691005"/>
            <a:ext cx="7487529" cy="4680000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2660015" y="1836420"/>
            <a:ext cx="532130" cy="254635"/>
          </a:xfrm>
          <a:prstGeom prst="roundRect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329055" y="2045335"/>
            <a:ext cx="378460" cy="335280"/>
          </a:xfrm>
          <a:prstGeom prst="roundRect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テキストボックス 8"/>
          <p:cNvSpPr txBox="1"/>
          <p:nvPr/>
        </p:nvSpPr>
        <p:spPr>
          <a:xfrm>
            <a:off x="2282825" y="1779905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ja-JP" altLang="en-US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❶</a:t>
            </a:r>
            <a:endParaRPr lang="ja-JP" altLang="en-US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" name="テキストボックス 9"/>
          <p:cNvSpPr txBox="1"/>
          <p:nvPr/>
        </p:nvSpPr>
        <p:spPr>
          <a:xfrm>
            <a:off x="952500" y="2028825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ja-JP" altLang="en-US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❷</a:t>
            </a:r>
            <a:endParaRPr lang="ja-JP" altLang="en-US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テキストボックス 10"/>
          <p:cNvSpPr txBox="1"/>
          <p:nvPr/>
        </p:nvSpPr>
        <p:spPr>
          <a:xfrm>
            <a:off x="3034665" y="2739390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ja-JP" altLang="en-US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❸</a:t>
            </a:r>
            <a:endParaRPr lang="ja-JP" altLang="en-US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3446145" y="2796540"/>
            <a:ext cx="1318260" cy="254635"/>
          </a:xfrm>
          <a:prstGeom prst="roundRect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6028055" y="4323080"/>
            <a:ext cx="576580" cy="254635"/>
          </a:xfrm>
          <a:prstGeom prst="roundRect">
            <a:avLst/>
          </a:prstGeom>
          <a:noFill/>
          <a:ln w="508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4" name="テキストボックス 13"/>
          <p:cNvSpPr txBox="1"/>
          <p:nvPr/>
        </p:nvSpPr>
        <p:spPr>
          <a:xfrm>
            <a:off x="5616575" y="4265930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ja-JP" altLang="en-US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❹</a:t>
            </a:r>
            <a:endParaRPr lang="ja-JP" altLang="en-US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テキストボックス 14"/>
          <p:cNvSpPr txBox="1"/>
          <p:nvPr/>
        </p:nvSpPr>
        <p:spPr>
          <a:xfrm>
            <a:off x="8813165" y="1691005"/>
            <a:ext cx="2011680" cy="16402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40000"/>
              </a:lnSpc>
            </a:pPr>
            <a:r>
              <a:rPr lang="ja-JP" altLang="en-US">
                <a:latin typeface="ヒラギノ角ゴシック" panose="020B0300000000000000" charset="-128"/>
                <a:ea typeface="ヒラギノ角ゴシック" panose="020B0300000000000000" charset="-128"/>
              </a:rPr>
              <a:t>①「挿入」を選択</a:t>
            </a: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>
              <a:lnSpc>
                <a:spcPct val="140000"/>
              </a:lnSpc>
            </a:pPr>
            <a:r>
              <a:rPr lang="ja-JP" altLang="en-US">
                <a:latin typeface="ヒラギノ角ゴシック" panose="020B0300000000000000" charset="-128"/>
                <a:ea typeface="ヒラギノ角ゴシック" panose="020B0300000000000000" charset="-128"/>
              </a:rPr>
              <a:t>②「図」を選択</a:t>
            </a: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>
              <a:lnSpc>
                <a:spcPct val="140000"/>
              </a:lnSpc>
            </a:pPr>
            <a:r>
              <a:rPr lang="ja-JP" altLang="en-US">
                <a:latin typeface="ヒラギノ角ゴシック" panose="020B0300000000000000" charset="-128"/>
                <a:ea typeface="ヒラギノ角ゴシック" panose="020B0300000000000000" charset="-128"/>
              </a:rPr>
              <a:t>③「画像」を選択</a:t>
            </a: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>
              <a:lnSpc>
                <a:spcPct val="140000"/>
              </a:lnSpc>
            </a:pPr>
            <a:r>
              <a:rPr lang="ja-JP" altLang="en-US">
                <a:latin typeface="ヒラギノ角ゴシック" panose="020B0300000000000000" charset="-128"/>
                <a:ea typeface="ヒラギノ角ゴシック" panose="020B0300000000000000" charset="-128"/>
              </a:rPr>
              <a:t>④「開く」を選択</a:t>
            </a: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テキストボックス 5"/>
          <p:cNvSpPr txBox="1"/>
          <p:nvPr/>
        </p:nvSpPr>
        <p:spPr>
          <a:xfrm>
            <a:off x="361950" y="347980"/>
            <a:ext cx="144780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ja-JP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6</a:t>
            </a:r>
            <a:r>
              <a:rPr lang="ja-JP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月</a:t>
            </a:r>
            <a:endParaRPr lang="ja-JP" altLang="en-US"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  <a:p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2021</a:t>
            </a:r>
            <a:endParaRPr lang="en-US" altLang="ja-JP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</p:txBody>
      </p:sp>
      <p:graphicFrame>
        <p:nvGraphicFramePr>
          <p:cNvPr id="4" name="表 3"/>
          <p:cNvGraphicFramePr>
            <a:graphicFrameLocks noChangeAspect="1"/>
          </p:cNvGraphicFramePr>
          <p:nvPr/>
        </p:nvGraphicFramePr>
        <p:xfrm>
          <a:off x="2394585" y="1517650"/>
          <a:ext cx="9796780" cy="534098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9540"/>
                <a:gridCol w="1399540"/>
                <a:gridCol w="1399540"/>
                <a:gridCol w="1399540"/>
                <a:gridCol w="1399540"/>
                <a:gridCol w="1399540"/>
                <a:gridCol w="1399540"/>
              </a:tblGrid>
              <a:tr h="481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日</a:t>
                      </a:r>
                      <a:endParaRPr lang="ja-JP" altLang="en-US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月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火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水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木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金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土</a:t>
                      </a:r>
                      <a:endParaRPr lang="ja-JP" altLang="en-US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5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6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12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8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13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19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20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26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27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テキストボックス 5"/>
          <p:cNvSpPr txBox="1"/>
          <p:nvPr/>
        </p:nvSpPr>
        <p:spPr>
          <a:xfrm>
            <a:off x="361950" y="347980"/>
            <a:ext cx="144780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ja-JP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7</a:t>
            </a:r>
            <a:r>
              <a:rPr lang="ja-JP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月</a:t>
            </a:r>
            <a:endParaRPr lang="ja-JP" altLang="en-US"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  <a:p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2021</a:t>
            </a:r>
            <a:endParaRPr lang="en-US" altLang="ja-JP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</p:txBody>
      </p:sp>
      <p:graphicFrame>
        <p:nvGraphicFramePr>
          <p:cNvPr id="3" name="表 2"/>
          <p:cNvGraphicFramePr>
            <a:graphicFrameLocks noChangeAspect="1"/>
          </p:cNvGraphicFramePr>
          <p:nvPr/>
        </p:nvGraphicFramePr>
        <p:xfrm>
          <a:off x="2394585" y="1517650"/>
          <a:ext cx="9796780" cy="534098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9540"/>
                <a:gridCol w="1399540"/>
                <a:gridCol w="1399540"/>
                <a:gridCol w="1399540"/>
                <a:gridCol w="1399540"/>
                <a:gridCol w="1399540"/>
                <a:gridCol w="1399540"/>
              </a:tblGrid>
              <a:tr h="481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日</a:t>
                      </a:r>
                      <a:endParaRPr lang="ja-JP" altLang="en-US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月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火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水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木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金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土</a:t>
                      </a:r>
                      <a:endParaRPr lang="ja-JP" altLang="en-US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4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10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8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11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17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18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19</a:t>
                      </a:r>
                      <a:r>
                        <a:rPr lang="en-US" altLang="ja-JP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海の日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24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25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31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テキストボックス 5"/>
          <p:cNvSpPr txBox="1"/>
          <p:nvPr/>
        </p:nvSpPr>
        <p:spPr>
          <a:xfrm>
            <a:off x="361950" y="347980"/>
            <a:ext cx="144780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ja-JP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8</a:t>
            </a:r>
            <a:r>
              <a:rPr lang="ja-JP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月</a:t>
            </a:r>
            <a:endParaRPr lang="ja-JP" altLang="en-US"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  <a:p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2021</a:t>
            </a:r>
            <a:endParaRPr lang="en-US" altLang="ja-JP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</p:txBody>
      </p:sp>
      <p:graphicFrame>
        <p:nvGraphicFramePr>
          <p:cNvPr id="4" name="表 3"/>
          <p:cNvGraphicFramePr>
            <a:graphicFrameLocks noChangeAspect="1"/>
          </p:cNvGraphicFramePr>
          <p:nvPr/>
        </p:nvGraphicFramePr>
        <p:xfrm>
          <a:off x="2394585" y="1517650"/>
          <a:ext cx="9796780" cy="534098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9540"/>
                <a:gridCol w="1399540"/>
                <a:gridCol w="1399540"/>
                <a:gridCol w="1399540"/>
                <a:gridCol w="1399540"/>
                <a:gridCol w="1399540"/>
                <a:gridCol w="1399540"/>
              </a:tblGrid>
              <a:tr h="481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日</a:t>
                      </a:r>
                      <a:endParaRPr lang="ja-JP" altLang="en-US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月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火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水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木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金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土</a:t>
                      </a:r>
                      <a:endParaRPr lang="ja-JP" altLang="en-US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7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8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11</a:t>
                      </a:r>
                      <a:r>
                        <a:rPr lang="en-US" altLang="ja-JP" sz="18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山の日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14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1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15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21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1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22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28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29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テキストボックス 5"/>
          <p:cNvSpPr txBox="1"/>
          <p:nvPr/>
        </p:nvSpPr>
        <p:spPr>
          <a:xfrm>
            <a:off x="361950" y="347980"/>
            <a:ext cx="144780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ja-JP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9</a:t>
            </a:r>
            <a:r>
              <a:rPr lang="ja-JP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月</a:t>
            </a:r>
            <a:endParaRPr lang="ja-JP" altLang="en-US"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  <a:p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2021</a:t>
            </a:r>
            <a:endParaRPr lang="en-US" altLang="ja-JP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</p:txBody>
      </p:sp>
      <p:graphicFrame>
        <p:nvGraphicFramePr>
          <p:cNvPr id="4" name="表 3"/>
          <p:cNvGraphicFramePr>
            <a:graphicFrameLocks noChangeAspect="1"/>
          </p:cNvGraphicFramePr>
          <p:nvPr/>
        </p:nvGraphicFramePr>
        <p:xfrm>
          <a:off x="2394585" y="1517650"/>
          <a:ext cx="9796780" cy="534098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9540"/>
                <a:gridCol w="1399540"/>
                <a:gridCol w="1399540"/>
                <a:gridCol w="1399540"/>
                <a:gridCol w="1399540"/>
                <a:gridCol w="1399540"/>
                <a:gridCol w="1399540"/>
              </a:tblGrid>
              <a:tr h="481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日</a:t>
                      </a:r>
                      <a:endParaRPr lang="ja-JP" altLang="en-US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月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火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水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木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金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土</a:t>
                      </a:r>
                      <a:endParaRPr lang="ja-JP" altLang="en-US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4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5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11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1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12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18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1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19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20</a:t>
                      </a:r>
                      <a:r>
                        <a:rPr lang="en-US" altLang="ja-JP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敬老の日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23</a:t>
                      </a:r>
                      <a:r>
                        <a:rPr lang="en-US" altLang="ja-JP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秋分の日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25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26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テキストボックス 5"/>
          <p:cNvSpPr txBox="1"/>
          <p:nvPr/>
        </p:nvSpPr>
        <p:spPr>
          <a:xfrm>
            <a:off x="361950" y="347980"/>
            <a:ext cx="194945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ja-JP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10</a:t>
            </a:r>
            <a:r>
              <a:rPr lang="ja-JP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月</a:t>
            </a:r>
            <a:endParaRPr lang="ja-JP" altLang="en-US"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  <a:p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2021</a:t>
            </a:r>
            <a:endParaRPr lang="en-US" altLang="ja-JP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</p:txBody>
      </p:sp>
      <p:graphicFrame>
        <p:nvGraphicFramePr>
          <p:cNvPr id="4" name="表 3"/>
          <p:cNvGraphicFramePr>
            <a:graphicFrameLocks noChangeAspect="1"/>
          </p:cNvGraphicFramePr>
          <p:nvPr/>
        </p:nvGraphicFramePr>
        <p:xfrm>
          <a:off x="2394585" y="1517015"/>
          <a:ext cx="9796780" cy="535622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9540"/>
                <a:gridCol w="1399540"/>
                <a:gridCol w="1399540"/>
                <a:gridCol w="1399540"/>
                <a:gridCol w="1399540"/>
                <a:gridCol w="1399540"/>
                <a:gridCol w="1399540"/>
              </a:tblGrid>
              <a:tr h="481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日</a:t>
                      </a:r>
                      <a:endParaRPr lang="ja-JP" altLang="en-US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月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火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水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木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金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土</a:t>
                      </a:r>
                      <a:endParaRPr lang="ja-JP" altLang="en-US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9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1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10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11</a:t>
                      </a:r>
                      <a:r>
                        <a:rPr lang="en-US" altLang="ja-JP" sz="9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スポーツの日</a:t>
                      </a:r>
                      <a:r>
                        <a:rPr lang="en-US" altLang="ja-JP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endParaRPr lang="en-US" altLang="ja-JP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16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17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23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8742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24</a:t>
                      </a:r>
                      <a:endParaRPr lang="en-US" altLang="ja-JP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　　　  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 algn="r"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31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30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テキストボックス 5"/>
          <p:cNvSpPr txBox="1"/>
          <p:nvPr/>
        </p:nvSpPr>
        <p:spPr>
          <a:xfrm>
            <a:off x="361950" y="347980"/>
            <a:ext cx="194945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ja-JP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11</a:t>
            </a:r>
            <a:r>
              <a:rPr lang="ja-JP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月</a:t>
            </a:r>
            <a:endParaRPr lang="ja-JP" altLang="en-US"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  <a:p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2021</a:t>
            </a:r>
            <a:endParaRPr lang="en-US" altLang="ja-JP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</p:txBody>
      </p:sp>
      <p:graphicFrame>
        <p:nvGraphicFramePr>
          <p:cNvPr id="7" name="表 6"/>
          <p:cNvGraphicFramePr>
            <a:graphicFrameLocks noChangeAspect="1"/>
          </p:cNvGraphicFramePr>
          <p:nvPr/>
        </p:nvGraphicFramePr>
        <p:xfrm>
          <a:off x="2394585" y="1517650"/>
          <a:ext cx="9796780" cy="534098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9540"/>
                <a:gridCol w="1399540"/>
                <a:gridCol w="1399540"/>
                <a:gridCol w="1399540"/>
                <a:gridCol w="1399540"/>
                <a:gridCol w="1399540"/>
                <a:gridCol w="1399540"/>
              </a:tblGrid>
              <a:tr h="481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日</a:t>
                      </a:r>
                      <a:endParaRPr lang="ja-JP" altLang="en-US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月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火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水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木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金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土</a:t>
                      </a:r>
                      <a:endParaRPr lang="ja-JP" altLang="en-US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文化の日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6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7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13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8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14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20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21</a:t>
                      </a:r>
                      <a:endParaRPr lang="en-US" altLang="ja-JP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endParaRPr lang="en-US" altLang="ja-JP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22</a:t>
                      </a:r>
                      <a:r>
                        <a:rPr lang="en-US" altLang="ja-JP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勤労感謝の日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27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28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テキストボックス 5"/>
          <p:cNvSpPr txBox="1"/>
          <p:nvPr/>
        </p:nvSpPr>
        <p:spPr>
          <a:xfrm>
            <a:off x="361950" y="359410"/>
            <a:ext cx="194945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ja-JP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12</a:t>
            </a:r>
            <a:r>
              <a:rPr lang="ja-JP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月</a:t>
            </a:r>
            <a:endParaRPr lang="ja-JP" altLang="en-US"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  <a:p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2021</a:t>
            </a:r>
            <a:endParaRPr lang="en-US" altLang="ja-JP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</p:txBody>
      </p:sp>
      <p:graphicFrame>
        <p:nvGraphicFramePr>
          <p:cNvPr id="4" name="表 3"/>
          <p:cNvGraphicFramePr>
            <a:graphicFrameLocks noChangeAspect="1"/>
          </p:cNvGraphicFramePr>
          <p:nvPr/>
        </p:nvGraphicFramePr>
        <p:xfrm>
          <a:off x="2394585" y="1517650"/>
          <a:ext cx="9796780" cy="534098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9540"/>
                <a:gridCol w="1399540"/>
                <a:gridCol w="1399540"/>
                <a:gridCol w="1399540"/>
                <a:gridCol w="1399540"/>
                <a:gridCol w="1399540"/>
                <a:gridCol w="1399540"/>
              </a:tblGrid>
              <a:tr h="481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日</a:t>
                      </a:r>
                      <a:endParaRPr lang="ja-JP" altLang="en-US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月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火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水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木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金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土</a:t>
                      </a:r>
                      <a:endParaRPr lang="ja-JP" altLang="en-US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4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5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11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1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12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18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1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19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25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26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ja-JP" altLang="en-US">
                <a:sym typeface="+mn-ea"/>
              </a:rPr>
              <a:t>背景画像挿入方法②</a:t>
            </a:r>
            <a:endParaRPr lang="ja-JP" altLang="en-US">
              <a:sym typeface="+mn-ea"/>
            </a:endParaRPr>
          </a:p>
        </p:txBody>
      </p:sp>
      <p:pic>
        <p:nvPicPr>
          <p:cNvPr id="5" name="図形 4" descr="スクリーンショット 2020-12-22 15.46.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691005"/>
            <a:ext cx="7487529" cy="4680000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4269740" y="2727325"/>
            <a:ext cx="1677670" cy="2256155"/>
          </a:xfrm>
          <a:prstGeom prst="roundRect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テキストボックス 8"/>
          <p:cNvSpPr txBox="1"/>
          <p:nvPr/>
        </p:nvSpPr>
        <p:spPr>
          <a:xfrm>
            <a:off x="4902835" y="2359025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ja-JP" altLang="en-US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❶</a:t>
            </a:r>
            <a:endParaRPr lang="ja-JP" altLang="en-US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5819775" y="4171950"/>
            <a:ext cx="1052830" cy="255905"/>
          </a:xfrm>
          <a:prstGeom prst="roundRect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テキストボックス 10"/>
          <p:cNvSpPr txBox="1"/>
          <p:nvPr/>
        </p:nvSpPr>
        <p:spPr>
          <a:xfrm>
            <a:off x="6140450" y="3803650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ja-JP" altLang="en-US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❷</a:t>
            </a:r>
            <a:endParaRPr lang="ja-JP" altLang="en-US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テキストボックス 14"/>
          <p:cNvSpPr txBox="1"/>
          <p:nvPr/>
        </p:nvSpPr>
        <p:spPr>
          <a:xfrm>
            <a:off x="8813165" y="1691005"/>
            <a:ext cx="2926080" cy="8655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40000"/>
              </a:lnSpc>
            </a:pPr>
            <a:r>
              <a:rPr lang="ja-JP" altLang="en-US">
                <a:latin typeface="ヒラギノ角ゴシック" panose="020B0300000000000000" charset="-128"/>
                <a:ea typeface="ヒラギノ角ゴシック" panose="020B0300000000000000" charset="-128"/>
              </a:rPr>
              <a:t>①画像を右クリック</a:t>
            </a: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>
              <a:lnSpc>
                <a:spcPct val="140000"/>
              </a:lnSpc>
            </a:pPr>
            <a:r>
              <a:rPr lang="ja-JP" altLang="en-US">
                <a:latin typeface="ヒラギノ角ゴシック" panose="020B0300000000000000" charset="-128"/>
                <a:ea typeface="ヒラギノ角ゴシック" panose="020B0300000000000000" charset="-128"/>
              </a:rPr>
              <a:t>②「最背面へ移動」を選択</a:t>
            </a: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図形 20" descr="スクリーンショット 2020-12-22 16.24.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691005"/>
            <a:ext cx="7488001" cy="468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ja-JP" altLang="en-US">
                <a:sym typeface="+mn-ea"/>
              </a:rPr>
              <a:t>背景画像挿入方法③</a:t>
            </a:r>
            <a:endParaRPr lang="ja-JP" altLang="en-US">
              <a:sym typeface="+mn-ea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5255260" y="1835785"/>
            <a:ext cx="602615" cy="255905"/>
          </a:xfrm>
          <a:prstGeom prst="roundRect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1426210" y="2057400"/>
            <a:ext cx="602615" cy="324485"/>
          </a:xfrm>
          <a:prstGeom prst="roundRect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2847975" y="2963545"/>
            <a:ext cx="4731385" cy="3135630"/>
          </a:xfrm>
          <a:prstGeom prst="roundRect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テキストボックス 12"/>
          <p:cNvSpPr txBox="1"/>
          <p:nvPr/>
        </p:nvSpPr>
        <p:spPr>
          <a:xfrm>
            <a:off x="5008245" y="2656205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ja-JP" altLang="en-US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❶</a:t>
            </a:r>
            <a:endParaRPr lang="ja-JP" altLang="en-US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4" name="テキストボックス 13"/>
          <p:cNvSpPr txBox="1"/>
          <p:nvPr/>
        </p:nvSpPr>
        <p:spPr>
          <a:xfrm>
            <a:off x="4843780" y="1779905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ja-JP" altLang="en-US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❷</a:t>
            </a:r>
            <a:endParaRPr lang="ja-JP" altLang="en-US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テキストボックス 14"/>
          <p:cNvSpPr txBox="1"/>
          <p:nvPr/>
        </p:nvSpPr>
        <p:spPr>
          <a:xfrm>
            <a:off x="1014730" y="2035175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ja-JP" altLang="en-US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❸</a:t>
            </a:r>
            <a:endParaRPr lang="ja-JP" altLang="en-US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テキストボックス 15"/>
          <p:cNvSpPr txBox="1"/>
          <p:nvPr/>
        </p:nvSpPr>
        <p:spPr>
          <a:xfrm>
            <a:off x="8685530" y="1691005"/>
            <a:ext cx="3154680" cy="20275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40000"/>
              </a:lnSpc>
            </a:pPr>
            <a:r>
              <a:rPr lang="ja-JP" altLang="en-US">
                <a:latin typeface="ヒラギノ角ゴシック" panose="020B0300000000000000" charset="-128"/>
                <a:ea typeface="ヒラギノ角ゴシック" panose="020B0300000000000000" charset="-128"/>
              </a:rPr>
              <a:t>①背景全体に画像が</a:t>
            </a: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>
              <a:lnSpc>
                <a:spcPct val="140000"/>
              </a:lnSpc>
            </a:pPr>
            <a:r>
              <a:rPr lang="ja-JP" altLang="en-US">
                <a:latin typeface="ヒラギノ角ゴシック" panose="020B0300000000000000" charset="-128"/>
                <a:ea typeface="ヒラギノ角ゴシック" panose="020B0300000000000000" charset="-128"/>
              </a:rPr>
              <a:t>　重なるようにサイズ変更</a:t>
            </a: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>
              <a:lnSpc>
                <a:spcPct val="140000"/>
              </a:lnSpc>
            </a:pPr>
            <a:r>
              <a:rPr lang="ja-JP" altLang="en-US">
                <a:latin typeface="ヒラギノ角ゴシック" panose="020B0300000000000000" charset="-128"/>
                <a:ea typeface="ヒラギノ角ゴシック" panose="020B0300000000000000" charset="-128"/>
              </a:rPr>
              <a:t>②「図形ツール」選択</a:t>
            </a: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>
              <a:lnSpc>
                <a:spcPct val="140000"/>
              </a:lnSpc>
            </a:pPr>
            <a:r>
              <a:rPr lang="ja-JP" altLang="en-US">
                <a:latin typeface="ヒラギノ角ゴシック" panose="020B0300000000000000" charset="-128"/>
                <a:ea typeface="ヒラギノ角ゴシック" panose="020B0300000000000000" charset="-128"/>
              </a:rPr>
              <a:t>③「トリミング」選択</a:t>
            </a: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pPr>
              <a:lnSpc>
                <a:spcPct val="140000"/>
              </a:lnSpc>
            </a:pPr>
            <a:r>
              <a:rPr lang="ja-JP" altLang="en-US">
                <a:latin typeface="ヒラギノ角ゴシック" panose="020B0300000000000000" charset="-128"/>
                <a:ea typeface="ヒラギノ角ゴシック" panose="020B0300000000000000" charset="-128"/>
              </a:rPr>
              <a:t>④はみ出ている部分をカット</a:t>
            </a:r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3067050" y="5339080"/>
            <a:ext cx="4263390" cy="614045"/>
          </a:xfrm>
          <a:prstGeom prst="roundRect">
            <a:avLst/>
          </a:prstGeom>
          <a:noFill/>
          <a:ln w="3175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ja-JP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テキストボックス 18"/>
          <p:cNvSpPr txBox="1"/>
          <p:nvPr/>
        </p:nvSpPr>
        <p:spPr>
          <a:xfrm>
            <a:off x="5054600" y="4970780"/>
            <a:ext cx="411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ja-JP" altLang="en-US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❹</a:t>
            </a:r>
            <a:endParaRPr lang="ja-JP" altLang="en-US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ja-JP" altLang="en-US">
                <a:sym typeface="+mn-ea"/>
              </a:rPr>
              <a:t>背景画像挿入方法④</a:t>
            </a:r>
            <a:endParaRPr lang="ja-JP" altLang="en-US">
              <a:sym typeface="+mn-ea"/>
            </a:endParaRPr>
          </a:p>
        </p:txBody>
      </p:sp>
      <p:pic>
        <p:nvPicPr>
          <p:cNvPr id="7" name="図形 6" descr="スクリーンショット 2020-12-22 15.48.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691005"/>
            <a:ext cx="7487529" cy="4680000"/>
          </a:xfrm>
          <a:prstGeom prst="rect">
            <a:avLst/>
          </a:prstGeom>
        </p:spPr>
      </p:pic>
      <p:sp>
        <p:nvSpPr>
          <p:cNvPr id="14" name="テキストボックス 13"/>
          <p:cNvSpPr txBox="1"/>
          <p:nvPr/>
        </p:nvSpPr>
        <p:spPr>
          <a:xfrm>
            <a:off x="9376410" y="3677285"/>
            <a:ext cx="170878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ja-JP" altLang="en-US" sz="4000" b="1">
                <a:solidFill>
                  <a:srgbClr val="FF0000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完成！</a:t>
            </a:r>
            <a:endParaRPr lang="ja-JP" altLang="en-US" sz="4000" b="1">
              <a:solidFill>
                <a:srgbClr val="FF0000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図形 8" descr="woods-690257_1920"/>
          <p:cNvPicPr>
            <a:picLocks noChangeAspect="1"/>
          </p:cNvPicPr>
          <p:nvPr/>
        </p:nvPicPr>
        <p:blipFill>
          <a:blip r:embed="rId1"/>
          <a:srcRect b="15414"/>
          <a:stretch>
            <a:fillRect/>
          </a:stretch>
        </p:blipFill>
        <p:spPr>
          <a:xfrm>
            <a:off x="5080" y="-19685"/>
            <a:ext cx="12186285" cy="6871970"/>
          </a:xfrm>
          <a:prstGeom prst="rect">
            <a:avLst/>
          </a:prstGeom>
        </p:spPr>
      </p:pic>
      <p:sp>
        <p:nvSpPr>
          <p:cNvPr id="6" name="テキストボックス 5"/>
          <p:cNvSpPr txBox="1"/>
          <p:nvPr/>
        </p:nvSpPr>
        <p:spPr>
          <a:xfrm>
            <a:off x="361950" y="347980"/>
            <a:ext cx="144780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ja-JP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1</a:t>
            </a:r>
            <a:r>
              <a:rPr lang="ja-JP" alt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月</a:t>
            </a:r>
            <a:endParaRPr lang="ja-JP" altLang="en-US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  <a:p>
            <a:r>
              <a:rPr lang="en-US" altLang="ja-JP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2021</a:t>
            </a:r>
            <a:endParaRPr lang="en-US" altLang="ja-JP" sz="28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</p:txBody>
      </p:sp>
      <p:graphicFrame>
        <p:nvGraphicFramePr>
          <p:cNvPr id="3" name="表 2"/>
          <p:cNvGraphicFramePr>
            <a:graphicFrameLocks noChangeAspect="1"/>
          </p:cNvGraphicFramePr>
          <p:nvPr/>
        </p:nvGraphicFramePr>
        <p:xfrm>
          <a:off x="2394585" y="1511300"/>
          <a:ext cx="9796780" cy="534098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9540"/>
                <a:gridCol w="1399540"/>
                <a:gridCol w="1399540"/>
                <a:gridCol w="1399540"/>
                <a:gridCol w="1399540"/>
                <a:gridCol w="1399540"/>
                <a:gridCol w="1399540"/>
              </a:tblGrid>
              <a:tr h="481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日</a:t>
                      </a:r>
                      <a:endParaRPr lang="ja-JP" altLang="en-US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月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火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水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木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金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土</a:t>
                      </a:r>
                      <a:endParaRPr lang="ja-JP" altLang="en-US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元日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9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8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10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11</a:t>
                      </a:r>
                      <a:r>
                        <a:rPr lang="en-US" altLang="ja-JP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成人の日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16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17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23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24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30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テキストボックス 5"/>
          <p:cNvSpPr txBox="1"/>
          <p:nvPr/>
        </p:nvSpPr>
        <p:spPr>
          <a:xfrm>
            <a:off x="361950" y="347980"/>
            <a:ext cx="144780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ja-JP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</a:t>
            </a:r>
            <a:r>
              <a:rPr lang="ja-JP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月</a:t>
            </a:r>
            <a:endParaRPr lang="ja-JP" altLang="en-US"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  <a:p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2021</a:t>
            </a:r>
            <a:endParaRPr lang="en-US" altLang="ja-JP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</p:txBody>
      </p:sp>
      <p:graphicFrame>
        <p:nvGraphicFramePr>
          <p:cNvPr id="7" name="表 6"/>
          <p:cNvGraphicFramePr>
            <a:graphicFrameLocks noChangeAspect="1"/>
          </p:cNvGraphicFramePr>
          <p:nvPr/>
        </p:nvGraphicFramePr>
        <p:xfrm>
          <a:off x="2394585" y="1517650"/>
          <a:ext cx="9796780" cy="534098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9540"/>
                <a:gridCol w="1399540"/>
                <a:gridCol w="1399540"/>
                <a:gridCol w="1399540"/>
                <a:gridCol w="1399540"/>
                <a:gridCol w="1399540"/>
                <a:gridCol w="1399540"/>
              </a:tblGrid>
              <a:tr h="481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日</a:t>
                      </a:r>
                      <a:endParaRPr lang="ja-JP" altLang="en-US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月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火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水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木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金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土</a:t>
                      </a:r>
                      <a:endParaRPr lang="ja-JP" altLang="en-US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6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7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11</a:t>
                      </a:r>
                      <a:r>
                        <a:rPr lang="en-US" altLang="ja-JP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建国記念の日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13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8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14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20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21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23</a:t>
                      </a:r>
                      <a:r>
                        <a:rPr lang="en-US" altLang="ja-JP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天皇誕生日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27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28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18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18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sz="18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sz="18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sz="18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テキストボックス 5"/>
          <p:cNvSpPr txBox="1"/>
          <p:nvPr/>
        </p:nvSpPr>
        <p:spPr>
          <a:xfrm>
            <a:off x="361950" y="347980"/>
            <a:ext cx="144780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ja-JP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3</a:t>
            </a:r>
            <a:r>
              <a:rPr lang="ja-JP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月</a:t>
            </a:r>
            <a:endParaRPr lang="ja-JP" altLang="en-US"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  <a:p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2021</a:t>
            </a:r>
            <a:endParaRPr lang="en-US" altLang="ja-JP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</p:txBody>
      </p:sp>
      <p:graphicFrame>
        <p:nvGraphicFramePr>
          <p:cNvPr id="7" name="表 6"/>
          <p:cNvGraphicFramePr>
            <a:graphicFrameLocks noChangeAspect="1"/>
          </p:cNvGraphicFramePr>
          <p:nvPr/>
        </p:nvGraphicFramePr>
        <p:xfrm>
          <a:off x="2394585" y="1517650"/>
          <a:ext cx="9796780" cy="534098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9540"/>
                <a:gridCol w="1399540"/>
                <a:gridCol w="1399540"/>
                <a:gridCol w="1399540"/>
                <a:gridCol w="1399540"/>
                <a:gridCol w="1399540"/>
                <a:gridCol w="1399540"/>
              </a:tblGrid>
              <a:tr h="481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日</a:t>
                      </a:r>
                      <a:endParaRPr lang="ja-JP" altLang="en-US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月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火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水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木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金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土</a:t>
                      </a:r>
                      <a:endParaRPr lang="ja-JP" altLang="en-US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6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7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13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8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14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20</a:t>
                      </a:r>
                      <a:r>
                        <a:rPr lang="en-US" altLang="ja-JP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春分の日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21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22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27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28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テキストボックス 5"/>
          <p:cNvSpPr txBox="1"/>
          <p:nvPr/>
        </p:nvSpPr>
        <p:spPr>
          <a:xfrm>
            <a:off x="361950" y="347980"/>
            <a:ext cx="1450975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ja-JP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4</a:t>
            </a:r>
            <a:r>
              <a:rPr lang="ja-JP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月</a:t>
            </a:r>
            <a:endParaRPr lang="ja-JP" altLang="en-US"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  <a:p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2021</a:t>
            </a:r>
            <a:endParaRPr lang="en-US" altLang="ja-JP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</p:txBody>
      </p:sp>
      <p:graphicFrame>
        <p:nvGraphicFramePr>
          <p:cNvPr id="3" name="表 2"/>
          <p:cNvGraphicFramePr>
            <a:graphicFrameLocks noChangeAspect="1"/>
          </p:cNvGraphicFramePr>
          <p:nvPr/>
        </p:nvGraphicFramePr>
        <p:xfrm>
          <a:off x="2394585" y="1517650"/>
          <a:ext cx="9796780" cy="534098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9540"/>
                <a:gridCol w="1399540"/>
                <a:gridCol w="1399540"/>
                <a:gridCol w="1399540"/>
                <a:gridCol w="1399540"/>
                <a:gridCol w="1399540"/>
                <a:gridCol w="1399540"/>
              </a:tblGrid>
              <a:tr h="481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日</a:t>
                      </a:r>
                      <a:endParaRPr lang="ja-JP" altLang="en-US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月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火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水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木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金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土</a:t>
                      </a:r>
                      <a:endParaRPr lang="ja-JP" altLang="en-US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4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10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8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11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17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18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24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25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29</a:t>
                      </a:r>
                      <a:r>
                        <a:rPr lang="en-US" altLang="ja-JP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昭和の日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テキストボックス 5"/>
          <p:cNvSpPr txBox="1"/>
          <p:nvPr/>
        </p:nvSpPr>
        <p:spPr>
          <a:xfrm>
            <a:off x="361950" y="347980"/>
            <a:ext cx="1447800" cy="14452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ja-JP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5</a:t>
            </a:r>
            <a:r>
              <a:rPr lang="ja-JP" alt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月</a:t>
            </a:r>
            <a:endParaRPr lang="ja-JP" altLang="en-US" sz="6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  <a:p>
            <a:r>
              <a:rPr lang="en-US" altLang="ja-JP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ヒラギノ角ゴシック" panose="020B0300000000000000" charset="-128"/>
                <a:ea typeface="ヒラギノ角ゴシック" panose="020B0300000000000000" charset="-128"/>
                <a:cs typeface="Meiryo UI" panose="020B0604030504040204" charset="-128"/>
              </a:rPr>
              <a:t>2021</a:t>
            </a:r>
            <a:endParaRPr lang="en-US" altLang="ja-JP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ヒラギノ角ゴシック" panose="020B0300000000000000" charset="-128"/>
              <a:ea typeface="ヒラギノ角ゴシック" panose="020B0300000000000000" charset="-128"/>
              <a:cs typeface="Meiryo UI" panose="020B0604030504040204" charset="-128"/>
            </a:endParaRPr>
          </a:p>
        </p:txBody>
      </p:sp>
      <p:graphicFrame>
        <p:nvGraphicFramePr>
          <p:cNvPr id="2" name="表 1"/>
          <p:cNvGraphicFramePr>
            <a:graphicFrameLocks noChangeAspect="1"/>
          </p:cNvGraphicFramePr>
          <p:nvPr/>
        </p:nvGraphicFramePr>
        <p:xfrm>
          <a:off x="2394585" y="1517015"/>
          <a:ext cx="9796780" cy="54660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9540"/>
                <a:gridCol w="1399540"/>
                <a:gridCol w="1399540"/>
                <a:gridCol w="1399540"/>
                <a:gridCol w="1399540"/>
                <a:gridCol w="1399540"/>
                <a:gridCol w="1399540"/>
              </a:tblGrid>
              <a:tr h="4819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日</a:t>
                      </a:r>
                      <a:endParaRPr lang="ja-JP" altLang="en-US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月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火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水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木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金</a:t>
                      </a:r>
                      <a:endParaRPr lang="ja-JP" altLang="en-US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ja-JP" altLang="en-US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土</a:t>
                      </a:r>
                      <a:endParaRPr lang="ja-JP" altLang="en-US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</a:t>
                      </a:r>
                      <a:r>
                        <a:rPr lang="en-US" altLang="ja-JP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憲法記念日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4</a:t>
                      </a:r>
                      <a:r>
                        <a:rPr lang="en-US" altLang="ja-JP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みどりの日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5</a:t>
                      </a:r>
                      <a:r>
                        <a:rPr lang="en-US" altLang="ja-JP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r>
                        <a:rPr lang="ja-JP" altLang="en-US" sz="10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こどもの日</a:t>
                      </a:r>
                      <a:endParaRPr lang="ja-JP" altLang="en-US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8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218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9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12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13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14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15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71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16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19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20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22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4742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23</a:t>
                      </a:r>
                      <a:r>
                        <a:rPr lang="en-US" altLang="ja-JP" sz="18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   </a:t>
                      </a:r>
                      <a:r>
                        <a:rPr lang="en-US" altLang="ja-JP" sz="1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</a:t>
                      </a:r>
                      <a:endParaRPr lang="en-US" altLang="ja-JP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 algn="l">
                        <a:buNone/>
                      </a:pPr>
                      <a:endParaRPr lang="en-US" altLang="ja-JP" sz="10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 algn="r">
                        <a:buNone/>
                      </a:pPr>
                      <a:r>
                        <a:rPr lang="en-US" altLang="ja-JP" sz="18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       </a:t>
                      </a:r>
                      <a:r>
                        <a:rPr lang="en-US" altLang="ja-JP" sz="2400" b="1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30</a:t>
                      </a:r>
                      <a:endParaRPr lang="en-US" altLang="ja-JP" sz="2400" b="1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24</a:t>
                      </a:r>
                      <a:r>
                        <a:rPr lang="en-US" altLang="ja-JP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  </a:t>
                      </a:r>
                      <a:endParaRPr lang="en-US" altLang="ja-JP" sz="10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endParaRPr lang="en-US" altLang="ja-JP" sz="10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  <a:p>
                      <a:pPr>
                        <a:buNone/>
                      </a:pPr>
                      <a:r>
                        <a:rPr lang="en-US" altLang="ja-JP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          </a:t>
                      </a: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31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25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26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27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28</a:t>
                      </a:r>
                      <a:endParaRPr lang="en-US" altLang="ja-JP" sz="2400" b="1"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ja-JP" sz="2400" b="1"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ヒラギノ角ゴシック" panose="020B0300000000000000" charset="-128"/>
                          <a:ea typeface="ヒラギノ角ゴシック" panose="020B0300000000000000" charset="-128"/>
                        </a:rPr>
                        <a:t>29</a:t>
                      </a:r>
                      <a:endParaRPr lang="en-US" altLang="ja-JP" sz="2400" b="1">
                        <a:solidFill>
                          <a:srgbClr val="00B0F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ヒラギノ角ゴシック" panose="020B0300000000000000" charset="-128"/>
                        <a:ea typeface="ヒラギノ角ゴシック" panose="020B0300000000000000" charset="-128"/>
                      </a:endParaRPr>
                    </a:p>
                  </a:txBody>
                  <a:tcPr>
                    <a:lnL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L>
                    <a:lnR>
                      <a:noFill/>
                    </a:lnR>
                    <a:lnT w="12700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S P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S P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1050</Words>
  <Application>WPS Spreadsheets</Application>
  <PresentationFormat>宽屏</PresentationFormat>
  <Paragraphs>986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ＭＳ Ｐゴシック</vt:lpstr>
      <vt:lpstr>Wingdings</vt:lpstr>
      <vt:lpstr>Meiryo UI</vt:lpstr>
      <vt:lpstr>ヒラギノ丸ゴ ProN</vt:lpstr>
      <vt:lpstr>Calibri</vt:lpstr>
      <vt:lpstr>Helvetica Neue</vt:lpstr>
      <vt:lpstr>微软雅黑</vt:lpstr>
      <vt:lpstr>HYQiHeiKW</vt:lpstr>
      <vt:lpstr>ＭＳ Ｐゴシック</vt:lpstr>
      <vt:lpstr>Arial Unicode MS</vt:lpstr>
      <vt:lpstr>Hiragino Sans GB</vt:lpstr>
      <vt:lpstr>ヒラギノ角ゴシック</vt:lpstr>
      <vt:lpstr>Office テーマ</vt:lpstr>
      <vt:lpstr>背景画像挿入方法①</vt:lpstr>
      <vt:lpstr>背景画像挿入方法②</vt:lpstr>
      <vt:lpstr>背景画像挿入方法③</vt:lpstr>
      <vt:lpstr>背景画像挿入方法④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2020-12-24T06:20:05Z</dcterms:created>
  <dcterms:modified xsi:type="dcterms:W3CDTF">2020-12-24T06:20:05Z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1041-1.1.0.1615</vt:lpwstr>
  </property>
</Properties>
</file>