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72" r:id="rId3"/>
    <p:sldId id="297" r:id="rId4"/>
    <p:sldId id="29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itchFamily="2" charset="-122"/>
        <a:ea typeface="华文细黑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D"/>
    <a:srgbClr val="2D96FF"/>
    <a:srgbClr val="F8F8F8"/>
    <a:srgbClr val="DDDDDD"/>
    <a:srgbClr val="003366"/>
    <a:srgbClr val="FFCC99"/>
    <a:srgbClr val="111111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138" y="-102"/>
      </p:cViewPr>
      <p:guideLst>
        <p:guide orient="horz" pos="2579"/>
        <p:guide orient="horz" pos="1317"/>
        <p:guide orient="horz" pos="3961"/>
        <p:guide pos="5465"/>
        <p:guide pos="29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eaLnBrk="1" hangingPunct="1"/>
            <a:endParaRPr lang="en-US" altLang="x-none" sz="1200" i="0" dirty="0"/>
          </a:p>
        </p:txBody>
      </p:sp>
      <p:sp>
        <p:nvSpPr>
          <p:cNvPr id="3075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eaLnBrk="1" hangingPunct="1"/>
            <a:endParaRPr lang="en-US" altLang="x-none" sz="1200" i="0" dirty="0"/>
          </a:p>
        </p:txBody>
      </p:sp>
      <p:sp>
        <p:nvSpPr>
          <p:cNvPr id="3076" name="Rectangle 4"/>
          <p:cNvSpPr>
            <a:spLocks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78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eaLnBrk="1" hangingPunct="1"/>
            <a:endParaRPr lang="en-US" altLang="x-none" sz="1200" i="0" dirty="0"/>
          </a:p>
        </p:txBody>
      </p:sp>
      <p:sp>
        <p:nvSpPr>
          <p:cNvPr id="3079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i="0" dirty="0"/>
            </a:fld>
            <a:endParaRPr lang="en-US" altLang="x-none" sz="1200" i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90204" pitchFamily="34" charset="0"/>
        <a:ea typeface="华文细黑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図形 2049" descr="新年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62" y="0"/>
            <a:ext cx="9167812" cy="6872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27"/>
          <p:cNvSpPr>
            <a:spLocks noGrp="1"/>
          </p:cNvSpPr>
          <p:nvPr>
            <p:ph type="ctrTitle"/>
          </p:nvPr>
        </p:nvSpPr>
        <p:spPr>
          <a:xfrm>
            <a:off x="3276600" y="3554413"/>
            <a:ext cx="5399088" cy="10795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2" name="Rectangle 31"/>
          <p:cNvSpPr>
            <a:spLocks noGrp="1"/>
          </p:cNvSpPr>
          <p:nvPr>
            <p:ph type="subTitle" idx="1"/>
          </p:nvPr>
        </p:nvSpPr>
        <p:spPr>
          <a:xfrm>
            <a:off x="3275013" y="4633913"/>
            <a:ext cx="5400675" cy="6000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lvl="1" indent="0" algn="ctr">
              <a:buNone/>
              <a:defRPr sz="1800">
                <a:solidFill>
                  <a:schemeClr val="bg1"/>
                </a:solidFill>
              </a:defRPr>
            </a:lvl2pPr>
            <a:lvl3pPr marL="914400" lvl="2" indent="0" algn="ctr">
              <a:buNone/>
              <a:defRPr sz="1800">
                <a:solidFill>
                  <a:schemeClr val="bg1"/>
                </a:solidFill>
              </a:defRPr>
            </a:lvl3pPr>
            <a:lvl4pPr marL="1371600" lvl="3" indent="0" algn="ctr">
              <a:buNone/>
              <a:defRPr sz="1800">
                <a:solidFill>
                  <a:schemeClr val="bg1"/>
                </a:solidFill>
              </a:defRPr>
            </a:lvl4pPr>
            <a:lvl5pPr marL="1828800" lvl="4" indent="0" algn="ct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8113" y="433388"/>
            <a:ext cx="1916113" cy="5948362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9775" y="433388"/>
            <a:ext cx="5637259" cy="5948362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9775" y="1125538"/>
            <a:ext cx="3755581" cy="52562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645" y="1125538"/>
            <a:ext cx="3755581" cy="52562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図形 1025" descr="新年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4762" y="0"/>
            <a:ext cx="9167812" cy="6872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1"/>
          <p:cNvSpPr>
            <a:spLocks noGrp="1"/>
          </p:cNvSpPr>
          <p:nvPr>
            <p:ph type="body" idx="1"/>
          </p:nvPr>
        </p:nvSpPr>
        <p:spPr>
          <a:xfrm>
            <a:off x="739775" y="1125538"/>
            <a:ext cx="7664450" cy="525621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  <a:p>
            <a:pPr lvl="0"/>
            <a:endParaRPr lang="zh-CN" altLang="en-US"/>
          </a:p>
        </p:txBody>
      </p:sp>
      <p:sp>
        <p:nvSpPr>
          <p:cNvPr id="1028" name="スライド番号プレースホルダ 1027"/>
          <p:cNvSpPr>
            <a:spLocks noGrp="1"/>
          </p:cNvSpPr>
          <p:nvPr>
            <p:ph type="sldNum" sz="quarter" idx="4"/>
          </p:nvPr>
        </p:nvSpPr>
        <p:spPr>
          <a:xfrm>
            <a:off x="468313" y="6524625"/>
            <a:ext cx="1439862" cy="196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defRPr>
            </a:lvl1pPr>
          </a:lstStyle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  <p:sp>
        <p:nvSpPr>
          <p:cNvPr id="1029" name="Rectangle 7"/>
          <p:cNvSpPr/>
          <p:nvPr/>
        </p:nvSpPr>
        <p:spPr>
          <a:xfrm>
            <a:off x="7286625" y="59388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i="0" dirty="0">
                <a:latin typeface="YuGothic Medium" panose="020B0500000000000000" charset="-128"/>
                <a:ea typeface="YuGothic Medium" panose="020B0500000000000000" charset="-128"/>
              </a:rPr>
              <a:t>LOGO</a:t>
            </a:r>
            <a:endParaRPr lang="de-DE" altLang="en-US" sz="1400" b="1" i="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030" name="Rectangle 27"/>
          <p:cNvSpPr>
            <a:spLocks noGrp="1"/>
          </p:cNvSpPr>
          <p:nvPr>
            <p:ph type="title"/>
          </p:nvPr>
        </p:nvSpPr>
        <p:spPr>
          <a:xfrm>
            <a:off x="2566988" y="433388"/>
            <a:ext cx="5832475" cy="6921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1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1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itchFamily="2" charset="-122"/>
          <a:ea typeface="华文细黑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>
            <a:spLocks noGrp="1"/>
          </p:cNvSpPr>
          <p:nvPr>
            <p:ph type="ctrTitle"/>
          </p:nvPr>
        </p:nvSpPr>
        <p:spPr>
          <a:xfrm>
            <a:off x="3141980" y="3554730"/>
            <a:ext cx="5681345" cy="1079500"/>
          </a:xfrm>
          <a:ln/>
        </p:spPr>
        <p:txBody>
          <a:bodyPr anchor="ctr"/>
          <a:p>
            <a:pPr defTabSz="914400">
              <a:buSzPct val="100000"/>
            </a:pPr>
            <a:r>
              <a:rPr lang="en-US" altLang="ja-JP">
                <a:sym typeface="+mn-ea"/>
              </a:rPr>
              <a:t>PRESENTATION TEMPLATE</a:t>
            </a:r>
            <a:endParaRPr lang="en-US" altLang="ja-JP" kern="1200" baseline="0">
              <a:sym typeface="+mn-ea"/>
            </a:endParaRPr>
          </a:p>
        </p:txBody>
      </p:sp>
      <p:sp>
        <p:nvSpPr>
          <p:cNvPr id="4099" name="サブタイトル 4098"/>
          <p:cNvSpPr>
            <a:spLocks noGrp="1"/>
          </p:cNvSpPr>
          <p:nvPr>
            <p:ph type="subTitle" idx="1"/>
          </p:nvPr>
        </p:nvSpPr>
        <p:spPr>
          <a:ln/>
        </p:spPr>
        <p:txBody>
          <a:bodyPr anchor="t"/>
          <a:p>
            <a:pPr defTabSz="914400">
              <a:buSzPct val="100000"/>
            </a:pPr>
            <a:r>
              <a:rPr lang="en-US" altLang="zh-CN" kern="1200" baseline="0"/>
              <a:t>Subtitle</a:t>
            </a:r>
            <a:endParaRPr lang="en-US" altLang="zh-CN" kern="1200" baseline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>
          <a:xfrm>
            <a:off x="744538" y="1341438"/>
            <a:ext cx="7666037" cy="4784725"/>
          </a:xfrm>
          <a:ln/>
        </p:spPr>
        <p:txBody>
          <a:bodyPr/>
          <a:p>
            <a:pPr marL="0" indent="0"/>
            <a:r>
              <a:rPr lang="ja-JP" altLang="en-US" sz="1600">
                <a:sym typeface="+mn-ea"/>
              </a:rPr>
              <a:t>テキストを入力</a:t>
            </a:r>
            <a:endParaRPr lang="ja-JP" altLang="en-US" sz="1600"/>
          </a:p>
          <a:p>
            <a:pPr marL="0" indent="0"/>
            <a:r>
              <a:rPr lang="ja-JP" altLang="en-US" sz="1600">
                <a:sym typeface="+mn-ea"/>
              </a:rPr>
              <a:t>テキストを入力</a:t>
            </a:r>
            <a:endParaRPr lang="ja-JP" altLang="en-US" sz="1600"/>
          </a:p>
          <a:p>
            <a:pPr marL="0" indent="0"/>
            <a:r>
              <a:rPr lang="ja-JP" altLang="en-US" sz="1600">
                <a:sym typeface="+mn-ea"/>
              </a:rPr>
              <a:t>テキストを入力</a:t>
            </a:r>
            <a:endParaRPr lang="ja-JP" altLang="en-US" sz="1600"/>
          </a:p>
          <a:p>
            <a:pPr marL="0" indent="0"/>
            <a:endParaRPr sz="1600"/>
          </a:p>
        </p:txBody>
      </p:sp>
      <p:sp>
        <p:nvSpPr>
          <p:cNvPr id="2" name="スライド番号プレースホルダ 1"/>
          <p:cNvSpPr/>
          <p:nvPr>
            <p:ph type="sldNum" sz="quarter" idx="12"/>
          </p:nvPr>
        </p:nvSpPr>
        <p:spPr/>
        <p:txBody>
          <a:bodyPr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</a:rPr>
            </a:fld>
            <a:endParaRPr lang="zh-CN" altLang="en-US" sz="1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7" name="コンテンツプレースホルダ 6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  <a:sym typeface="MS UI Gothic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itchFamily="2" charset="-122"/>
              <a:ea typeface="ＭＳ Ｐゴシック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7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6699"/>
      </a:accent1>
      <a:accent2>
        <a:srgbClr val="45ACDF"/>
      </a:accent2>
      <a:accent3>
        <a:srgbClr val="FFFFFF"/>
      </a:accent3>
      <a:accent4>
        <a:srgbClr val="000000"/>
      </a:accent4>
      <a:accent5>
        <a:srgbClr val="ADB9CA"/>
      </a:accent5>
      <a:accent6>
        <a:srgbClr val="3D9AC8"/>
      </a:accent6>
      <a:hlink>
        <a:srgbClr val="0099CC"/>
      </a:hlink>
      <a:folHlink>
        <a:srgbClr val="66CCFF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6CC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AB9E2"/>
        </a:accent5>
        <a:accent6>
          <a:srgbClr val="2D5B89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D96FF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CC9FF"/>
        </a:accent5>
        <a:accent6>
          <a:srgbClr val="2D5B89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093DC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B3C8EA"/>
        </a:accent5>
        <a:accent6>
          <a:srgbClr val="2D5B89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PresentationFormat>在屏幕上显示</PresentationFormat>
  <Paragraphs>27</Paragraphs>
  <Slides>3</Slides>
  <Notes>1</Notes>
  <HiddenSlides>1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1" baseType="lpstr">
      <vt:lpstr>Arial</vt:lpstr>
      <vt:lpstr>ＭＳ Ｐゴシック</vt:lpstr>
      <vt:lpstr>Wingdings</vt:lpstr>
      <vt:lpstr>SimSun</vt:lpstr>
      <vt:lpstr>华文细黑</vt:lpstr>
      <vt:lpstr>MS UI Gothic</vt:lpstr>
      <vt:lpstr>SimHei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黑体-简</vt:lpstr>
      <vt:lpstr>冬青黑体简体中文</vt:lpstr>
      <vt:lpstr>YuGothic Bold</vt:lpstr>
      <vt:lpstr>YuGothic Medium</vt:lpstr>
      <vt:lpstr>抽象的（017）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2021-10-13T06:53:19Z</cp:lastPrinted>
  <dcterms:created xsi:type="dcterms:W3CDTF">2021-10-13T06:53:19Z</dcterms:created>
  <dcterms:modified xsi:type="dcterms:W3CDTF">2021-10-13T06:53:19Z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