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4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828675" y="119697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effectLst>
                  <a:outerShdw blurRad="38100" dist="38100" dir="2700000">
                    <a:srgbClr val="FFFFFF"/>
                  </a:outerShdw>
                </a:effectLst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defRPr>
            </a:lvl1pPr>
          </a:lstStyle>
          <a:p>
            <a:pPr lvl="0"/>
            <a:r>
              <a:rPr lang="zh-CN" altLang="en-US"/>
              <a:t>マスタ　 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03350" y="2781300"/>
            <a:ext cx="6400800" cy="10064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latin typeface="Meiryo UI" panose="020B0604030504040204" charset="-128"/>
                <a:ea typeface="Meiryo UI" panose="020B0604030504040204" charset="-128"/>
              </a:defRPr>
            </a:lvl1pPr>
            <a:lvl2pPr marL="457200" lvl="1" indent="0" algn="ctr">
              <a:buNone/>
              <a:defRPr>
                <a:ea typeface="SimSun" panose="02010600030101010101" charset="-122"/>
              </a:defRPr>
            </a:lvl2pPr>
            <a:lvl3pPr marL="914400" lvl="2" indent="0" algn="ctr">
              <a:buNone/>
              <a:defRPr>
                <a:ea typeface="SimSun" panose="02010600030101010101" charset="-122"/>
              </a:defRPr>
            </a:lvl3pPr>
            <a:lvl4pPr marL="1371600" lvl="3" indent="0" algn="ctr">
              <a:buNone/>
              <a:defRPr>
                <a:ea typeface="SimSun" panose="02010600030101010101" charset="-122"/>
              </a:defRPr>
            </a:lvl4pPr>
            <a:lvl5pPr marL="1828800" lvl="4" indent="0" algn="ctr">
              <a:buNone/>
              <a:defRPr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 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800" y="1981835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solidFill>
                  <a:srgbClr val="2C4C83"/>
                </a:solidFill>
                <a:sym typeface="+mn-ea"/>
              </a:rPr>
              <a:t>PRESENTATION TEMPLATE</a:t>
            </a:r>
            <a:endParaRPr lang="en-US" altLang="ja-JP" b="0" kern="1200" baseline="0">
              <a:solidFill>
                <a:srgbClr val="2C4C83"/>
              </a:solidFill>
              <a:sym typeface="+mn-ea"/>
            </a:endParaRPr>
          </a:p>
        </p:txBody>
      </p:sp>
      <p:sp>
        <p:nvSpPr>
          <p:cNvPr id="2" name="タイトル 4097"/>
          <p:cNvSpPr/>
          <p:nvPr/>
        </p:nvSpPr>
        <p:spPr>
          <a:xfrm>
            <a:off x="1370965" y="3451860"/>
            <a:ext cx="6401435" cy="10464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i="0" u="none" kern="1200" baseline="0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ＭＳ Ｐゴシック" panose="020B0600070205080204" pitchFamily="2" charset="-122"/>
                <a:ea typeface="ＭＳ Ｐゴシック" panose="020B0600070205080204" pitchFamily="2" charset="-122"/>
                <a:cs typeface="YuGothic Medium" panose="020B0500000000000000" charset="-128"/>
              </a:defRPr>
            </a:lvl1pPr>
          </a:lstStyle>
          <a:p>
            <a:pPr defTabSz="914400">
              <a:buSzPct val="100000"/>
            </a:pPr>
            <a:r>
              <a:rPr lang="en-US" sz="2800" b="0" kern="1200" baseline="0">
                <a:solidFill>
                  <a:srgbClr val="2D4C85"/>
                </a:solidFill>
                <a:latin typeface="Meiryo UI" panose="020B0604030504040204" charset="-128"/>
                <a:ea typeface="Meiryo UI" panose="020B0604030504040204" charset="-128"/>
              </a:rPr>
              <a:t>subtitle</a:t>
            </a:r>
            <a:endParaRPr lang="en-US" sz="2800" b="0" kern="1200" baseline="0">
              <a:solidFill>
                <a:srgbClr val="2D4C85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457200" y="385763"/>
            <a:ext cx="8229600" cy="1143000"/>
          </a:xfrm>
        </p:spPr>
        <p:txBody>
          <a:bodyPr anchor="ctr"/>
          <a:p>
            <a:r>
              <a:rPr lang="ja-JP" altLang="en-US" b="1">
                <a:solidFill>
                  <a:srgbClr val="002060"/>
                </a:solidFill>
              </a:rPr>
              <a:t>タイトルを入力</a:t>
            </a:r>
            <a:endParaRPr lang="ja-JP" altLang="en-US" b="1">
              <a:solidFill>
                <a:srgbClr val="002060"/>
              </a:solidFill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p>
            <a:r>
              <a:rPr lang="ja-JP">
                <a:solidFill>
                  <a:srgbClr val="002060"/>
                </a:solidFill>
              </a:rPr>
              <a:t>テキストを入力</a:t>
            </a:r>
            <a:endParaRPr lang="ja-JP">
              <a:solidFill>
                <a:srgbClr val="002060"/>
              </a:solidFill>
            </a:endParaRPr>
          </a:p>
          <a:p>
            <a:r>
              <a:rPr lang="ja-JP">
                <a:solidFill>
                  <a:srgbClr val="002060"/>
                </a:solidFill>
              </a:rPr>
              <a:t>テキストを入力</a:t>
            </a:r>
            <a:endParaRPr lang="ja-JP">
              <a:solidFill>
                <a:srgbClr val="002060"/>
              </a:solidFill>
            </a:endParaRPr>
          </a:p>
          <a:p>
            <a:r>
              <a:rPr lang="ja-JP">
                <a:solidFill>
                  <a:srgbClr val="002060"/>
                </a:solidFill>
              </a:rPr>
              <a:t>テキストを入力</a:t>
            </a:r>
            <a:endParaRPr lang="ja-JP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 b="1">
                <a:solidFill>
                  <a:srgbClr val="002060"/>
                </a:solidFill>
              </a:rPr>
              <a:t>タイトルを入力</a:t>
            </a:r>
            <a:endParaRPr lang="ja-JP" altLang="en-US" b="1">
              <a:solidFill>
                <a:srgbClr val="002060"/>
              </a:solidFill>
            </a:endParaRPr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2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抽象的（002）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2021-10-11T07:08:00Z</cp:lastPrinted>
  <dcterms:created xsi:type="dcterms:W3CDTF">2021-10-11T07:25:40Z</dcterms:created>
  <dcterms:modified xsi:type="dcterms:W3CDTF">2021-10-11T07:25:40Z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