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4C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74"/>
        <p:guide pos="2880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>
  <p:cSld name="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050" name="タイトル 2049"/>
          <p:cNvSpPr/>
          <p:nvPr>
            <p:ph type="ctrTitle" hasCustomPrompt="1"/>
          </p:nvPr>
        </p:nvSpPr>
        <p:spPr>
          <a:xfrm>
            <a:off x="828675" y="1196975"/>
            <a:ext cx="7772400" cy="14700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lvl="0">
              <a:defRPr b="1">
                <a:effectLst>
                  <a:outerShdw blurRad="38100" dist="38100" dir="2700000">
                    <a:srgbClr val="FFFFFF"/>
                  </a:outerShdw>
                </a:effectLst>
                <a:latin typeface="Meiryo UI" panose="020B0604030504040204" charset="-128"/>
                <a:ea typeface="Meiryo UI" panose="020B0604030504040204" charset="-128"/>
                <a:cs typeface="Meiryo UI" panose="020B0604030504040204" charset="-128"/>
              </a:defRPr>
            </a:lvl1pPr>
          </a:lstStyle>
          <a:p>
            <a:pPr lvl="0"/>
            <a:r>
              <a:rPr lang="zh-CN" altLang="en-US"/>
              <a:t>マスタ　 タイトルの書式設定</a:t>
            </a:r>
            <a:endParaRPr lang="zh-CN" altLang="en-US"/>
          </a:p>
        </p:txBody>
      </p:sp>
      <p:sp>
        <p:nvSpPr>
          <p:cNvPr id="2051" name="サブタイトル 2050"/>
          <p:cNvSpPr/>
          <p:nvPr>
            <p:ph type="subTitle" idx="1" hasCustomPrompt="1"/>
          </p:nvPr>
        </p:nvSpPr>
        <p:spPr>
          <a:xfrm>
            <a:off x="1403350" y="2781300"/>
            <a:ext cx="6400800" cy="100647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0" lvl="0" indent="0" algn="ctr">
              <a:buNone/>
              <a:defRPr>
                <a:latin typeface="Meiryo UI" panose="020B0604030504040204" charset="-128"/>
                <a:ea typeface="Meiryo UI" panose="020B0604030504040204" charset="-128"/>
              </a:defRPr>
            </a:lvl1pPr>
            <a:lvl2pPr marL="457200" lvl="1" indent="0" algn="ctr">
              <a:buNone/>
              <a:defRPr>
                <a:ea typeface="SimSun" panose="02010600030101010101" charset="-122"/>
              </a:defRPr>
            </a:lvl2pPr>
            <a:lvl3pPr marL="914400" lvl="2" indent="0" algn="ctr">
              <a:buNone/>
              <a:defRPr>
                <a:ea typeface="SimSun" panose="02010600030101010101" charset="-122"/>
              </a:defRPr>
            </a:lvl3pPr>
            <a:lvl4pPr marL="1371600" lvl="3" indent="0" algn="ctr">
              <a:buNone/>
              <a:defRPr>
                <a:ea typeface="SimSun" panose="02010600030101010101" charset="-122"/>
              </a:defRPr>
            </a:lvl4pPr>
            <a:lvl5pPr marL="1828800" lvl="4" indent="0" algn="ctr">
              <a:buNone/>
              <a:defRPr>
                <a:ea typeface="SimSun" panose="02010600030101010101" charset="-122"/>
              </a:defRPr>
            </a:lvl5pPr>
          </a:lstStyle>
          <a:p>
            <a:pPr lvl="0"/>
            <a:r>
              <a:rPr lang="zh-CN" altLang="en-US"/>
              <a:t>マスタ　サブタイトルの書式設定</a:t>
            </a:r>
            <a:endParaRPr lang="zh-CN" altLang="en-US"/>
          </a:p>
        </p:txBody>
      </p:sp>
      <p:sp>
        <p:nvSpPr>
          <p:cNvPr id="2052" name="日付プレースホルダ 2051"/>
          <p:cNvSpPr/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>
              <a:defRPr sz="1400"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pPr eaLnBrk="1" latinLnBrk="0" hangingPunct="1"/>
            <a:endParaRPr lang="zh-CN" altLang="en-US" dirty="0"/>
          </a:p>
        </p:txBody>
      </p:sp>
      <p:sp>
        <p:nvSpPr>
          <p:cNvPr id="2053" name="フッタープレースホルダ 2052"/>
          <p:cNvSpPr/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ctr">
              <a:defRPr sz="1400"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pPr eaLnBrk="1" latinLnBrk="0" hangingPunct="1"/>
            <a:endParaRPr lang="zh-CN" altLang="en-US" dirty="0"/>
          </a:p>
        </p:txBody>
      </p:sp>
      <p:sp>
        <p:nvSpPr>
          <p:cNvPr id="2054" name="スライド番号プレースホルダ 2053"/>
          <p:cNvSpPr/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r">
              <a:defRPr sz="1400"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pPr eaLnBrk="1" latinLnBrk="0" hangingPunct="1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タイトル 1025"/>
          <p:cNvSpPr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/>
              <a:t>マスタ　 タイトルの書式設定</a:t>
            </a:r>
            <a:endParaRPr lang="zh-CN" altLang="en-US"/>
          </a:p>
        </p:txBody>
      </p:sp>
      <p:sp>
        <p:nvSpPr>
          <p:cNvPr id="1027" name="文字列プレースホルダ 1026"/>
          <p:cNvSpPr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マスタ　テキストの書式設定</a:t>
            </a:r>
            <a:endParaRPr lang="zh-CN" altLang="en-US"/>
          </a:p>
          <a:p>
            <a:pPr lvl="1"/>
            <a:r>
              <a:rPr lang="zh-CN" altLang="en-US"/>
              <a:t>第</a:t>
            </a:r>
            <a:r>
              <a:rPr lang="en-US" altLang="zh-CN"/>
              <a:t>2</a:t>
            </a:r>
            <a:r>
              <a:rPr lang="zh-CN" altLang="en-US"/>
              <a:t>レベル</a:t>
            </a:r>
            <a:endParaRPr lang="zh-CN" altLang="en-US"/>
          </a:p>
          <a:p>
            <a:pPr lvl="2"/>
            <a:r>
              <a:rPr lang="zh-CN" altLang="en-US"/>
              <a:t>第</a:t>
            </a:r>
            <a:r>
              <a:rPr lang="en-US" altLang="zh-CN"/>
              <a:t>3</a:t>
            </a:r>
            <a:r>
              <a:rPr lang="zh-CN" altLang="en-US"/>
              <a:t>レベル</a:t>
            </a:r>
            <a:endParaRPr lang="zh-CN" altLang="en-US"/>
          </a:p>
          <a:p>
            <a:pPr lvl="3"/>
            <a:r>
              <a:rPr lang="zh-CN" altLang="en-US"/>
              <a:t>第</a:t>
            </a:r>
            <a:r>
              <a:rPr lang="en-US" altLang="zh-CN"/>
              <a:t>4</a:t>
            </a:r>
            <a:r>
              <a:rPr lang="zh-CN" altLang="en-US"/>
              <a:t>レベル</a:t>
            </a:r>
            <a:endParaRPr lang="zh-CN" altLang="en-US"/>
          </a:p>
          <a:p>
            <a:pPr lvl="4"/>
            <a:r>
              <a:rPr lang="zh-CN" altLang="en-US"/>
              <a:t>第</a:t>
            </a:r>
            <a:r>
              <a:rPr lang="en-US" altLang="zh-CN"/>
              <a:t>5</a:t>
            </a:r>
            <a:r>
              <a:rPr lang="zh-CN" altLang="en-US"/>
              <a:t>レベル</a:t>
            </a:r>
            <a:endParaRPr lang="zh-CN" altLang="en-US"/>
          </a:p>
        </p:txBody>
      </p:sp>
      <p:sp>
        <p:nvSpPr>
          <p:cNvPr id="1028" name="日付プレースホルダ 1027"/>
          <p:cNvSpPr/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pPr lvl="0"/>
            <a:endParaRPr lang="zh-CN" altLang="en-US"/>
          </a:p>
        </p:txBody>
      </p:sp>
      <p:sp>
        <p:nvSpPr>
          <p:cNvPr id="1029" name="フッタープレースホルダ 1028"/>
          <p:cNvSpPr/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pPr lvl="0"/>
            <a:endParaRPr lang="zh-CN" altLang="en-US"/>
          </a:p>
        </p:txBody>
      </p:sp>
      <p:sp>
        <p:nvSpPr>
          <p:cNvPr id="1030" name="スライド番号プレースホルダ 1029"/>
          <p:cNvSpPr/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タイトル 4097"/>
          <p:cNvSpPr/>
          <p:nvPr>
            <p:ph type="ctrTitle"/>
          </p:nvPr>
        </p:nvSpPr>
        <p:spPr>
          <a:xfrm>
            <a:off x="685800" y="1981835"/>
            <a:ext cx="7772400" cy="1470025"/>
          </a:xfrm>
        </p:spPr>
        <p:txBody>
          <a:bodyPr anchor="ctr"/>
          <a:p>
            <a:pPr defTabSz="914400">
              <a:buSzPct val="100000"/>
            </a:pPr>
            <a:r>
              <a:rPr lang="en-US" altLang="ja-JP">
                <a:solidFill>
                  <a:srgbClr val="2C4C83"/>
                </a:solidFill>
                <a:sym typeface="+mn-ea"/>
              </a:rPr>
              <a:t>PRESENTATION TEMPLATE</a:t>
            </a:r>
            <a:endParaRPr lang="en-US" altLang="ja-JP" b="0" kern="1200" baseline="0">
              <a:solidFill>
                <a:srgbClr val="2C4C83"/>
              </a:solidFill>
              <a:sym typeface="+mn-ea"/>
            </a:endParaRPr>
          </a:p>
        </p:txBody>
      </p:sp>
      <p:sp>
        <p:nvSpPr>
          <p:cNvPr id="2" name="タイトル 4097"/>
          <p:cNvSpPr/>
          <p:nvPr/>
        </p:nvSpPr>
        <p:spPr>
          <a:xfrm>
            <a:off x="1370965" y="3451860"/>
            <a:ext cx="6401435" cy="104648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1" i="0" u="none" kern="1200" baseline="0">
                <a:solidFill>
                  <a:schemeClr val="tx2"/>
                </a:solidFill>
                <a:effectLst>
                  <a:outerShdw blurRad="38100" dist="38100" dir="2700000">
                    <a:srgbClr val="FFFFFF"/>
                  </a:outerShdw>
                </a:effectLst>
                <a:latin typeface="ＭＳ Ｐゴシック" panose="020B0600070205080204" pitchFamily="2" charset="-122"/>
                <a:ea typeface="ＭＳ Ｐゴシック" panose="020B0600070205080204" pitchFamily="2" charset="-122"/>
                <a:cs typeface="YuGothic Medium" panose="020B0500000000000000" charset="-128"/>
              </a:defRPr>
            </a:lvl1pPr>
          </a:lstStyle>
          <a:p>
            <a:pPr defTabSz="914400">
              <a:buSzPct val="100000"/>
            </a:pPr>
            <a:r>
              <a:rPr lang="en-US" sz="2800" b="0" kern="1200" baseline="0">
                <a:solidFill>
                  <a:srgbClr val="2D4C85"/>
                </a:solidFill>
                <a:latin typeface="Meiryo UI" panose="020B0604030504040204" charset="-128"/>
                <a:ea typeface="Meiryo UI" panose="020B0604030504040204" charset="-128"/>
              </a:rPr>
              <a:t>subtitle</a:t>
            </a:r>
            <a:endParaRPr lang="en-US" sz="2800" b="0" kern="1200" baseline="0">
              <a:solidFill>
                <a:srgbClr val="2D4C85"/>
              </a:solidFill>
              <a:latin typeface="Meiryo UI" panose="020B0604030504040204" charset="-128"/>
              <a:ea typeface="Meiryo UI" panose="020B0604030504040204" charset="-128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タイトル 5121"/>
          <p:cNvSpPr/>
          <p:nvPr>
            <p:ph type="title"/>
          </p:nvPr>
        </p:nvSpPr>
        <p:spPr>
          <a:xfrm>
            <a:off x="457200" y="385763"/>
            <a:ext cx="8229600" cy="1143000"/>
          </a:xfrm>
        </p:spPr>
        <p:txBody>
          <a:bodyPr anchor="ctr"/>
          <a:p>
            <a:r>
              <a:rPr lang="ja-JP" altLang="en-US" b="1">
                <a:solidFill>
                  <a:srgbClr val="002060"/>
                </a:solidFill>
              </a:rPr>
              <a:t>タイトルを入力</a:t>
            </a:r>
            <a:endParaRPr lang="ja-JP" altLang="en-US" b="1">
              <a:solidFill>
                <a:srgbClr val="002060"/>
              </a:solidFill>
            </a:endParaRPr>
          </a:p>
        </p:txBody>
      </p:sp>
      <p:sp>
        <p:nvSpPr>
          <p:cNvPr id="5123" name="文字列プレースホルダ 5122"/>
          <p:cNvSpPr/>
          <p:nvPr>
            <p:ph type="body" idx="1"/>
          </p:nvPr>
        </p:nvSpPr>
        <p:spPr>
          <a:xfrm>
            <a:off x="457200" y="1711325"/>
            <a:ext cx="8229600" cy="4525963"/>
          </a:xfrm>
        </p:spPr>
        <p:txBody>
          <a:bodyPr/>
          <a:p>
            <a:r>
              <a:rPr lang="ja-JP">
                <a:solidFill>
                  <a:srgbClr val="002060"/>
                </a:solidFill>
              </a:rPr>
              <a:t>テキストを入力</a:t>
            </a:r>
            <a:endParaRPr lang="ja-JP">
              <a:solidFill>
                <a:srgbClr val="002060"/>
              </a:solidFill>
            </a:endParaRPr>
          </a:p>
          <a:p>
            <a:r>
              <a:rPr lang="ja-JP">
                <a:solidFill>
                  <a:srgbClr val="002060"/>
                </a:solidFill>
              </a:rPr>
              <a:t>テキストを入力</a:t>
            </a:r>
            <a:endParaRPr lang="ja-JP">
              <a:solidFill>
                <a:srgbClr val="002060"/>
              </a:solidFill>
            </a:endParaRPr>
          </a:p>
          <a:p>
            <a:r>
              <a:rPr lang="ja-JP">
                <a:solidFill>
                  <a:srgbClr val="002060"/>
                </a:solidFill>
              </a:rPr>
              <a:t>テキストを入力</a:t>
            </a:r>
            <a:endParaRPr lang="ja-JP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ja-JP" altLang="en-US" b="1">
                <a:solidFill>
                  <a:srgbClr val="002060"/>
                </a:solidFill>
              </a:rPr>
              <a:t>タイトルを入力</a:t>
            </a:r>
            <a:endParaRPr lang="ja-JP" altLang="en-US" b="1">
              <a:solidFill>
                <a:srgbClr val="002060"/>
              </a:solidFill>
            </a:endParaRPr>
          </a:p>
        </p:txBody>
      </p:sp>
      <p:sp>
        <p:nvSpPr>
          <p:cNvPr id="5" name="コンテンツプレースホルダ 4"/>
          <p:cNvSpPr>
            <a:spLocks noGrp="1"/>
          </p:cNvSpPr>
          <p:nvPr>
            <p:ph sz="half" idx="1"/>
          </p:nvPr>
        </p:nvSpPr>
        <p:spPr/>
        <p:txBody>
          <a:bodyPr/>
          <a:p>
            <a:r>
              <a:rPr lang="ja-JP" altLang="en-US">
                <a:solidFill>
                  <a:srgbClr val="002060"/>
                </a:solidFill>
              </a:rPr>
              <a:t>テキストを入力</a:t>
            </a:r>
            <a:endParaRPr lang="ja-JP" altLang="en-US">
              <a:solidFill>
                <a:srgbClr val="002060"/>
              </a:solidFill>
            </a:endParaRPr>
          </a:p>
          <a:p>
            <a:r>
              <a:rPr lang="ja-JP" altLang="en-US">
                <a:solidFill>
                  <a:srgbClr val="002060"/>
                </a:solidFill>
              </a:rPr>
              <a:t>テキストを入力</a:t>
            </a:r>
            <a:endParaRPr lang="ja-JP" altLang="en-US">
              <a:solidFill>
                <a:srgbClr val="002060"/>
              </a:solidFill>
            </a:endParaRPr>
          </a:p>
          <a:p>
            <a:r>
              <a:rPr lang="ja-JP" altLang="en-US">
                <a:solidFill>
                  <a:srgbClr val="002060"/>
                </a:solidFill>
              </a:rPr>
              <a:t>テキストを入力</a:t>
            </a:r>
            <a:endParaRPr lang="ja-JP" altLang="en-US">
              <a:solidFill>
                <a:srgbClr val="002060"/>
              </a:solidFill>
            </a:endParaRPr>
          </a:p>
        </p:txBody>
      </p:sp>
      <p:sp>
        <p:nvSpPr>
          <p:cNvPr id="6" name="コンテンツプレースホルダ 5"/>
          <p:cNvSpPr>
            <a:spLocks noGrp="1"/>
          </p:cNvSpPr>
          <p:nvPr>
            <p:ph sz="half" idx="2"/>
          </p:nvPr>
        </p:nvSpPr>
        <p:spPr/>
        <p:txBody>
          <a:bodyPr/>
          <a:p>
            <a:r>
              <a:rPr lang="ja-JP" altLang="en-US">
                <a:solidFill>
                  <a:srgbClr val="002060"/>
                </a:solidFill>
              </a:rPr>
              <a:t>テキストを入力</a:t>
            </a:r>
            <a:endParaRPr lang="ja-JP" altLang="en-US">
              <a:solidFill>
                <a:srgbClr val="002060"/>
              </a:solidFill>
            </a:endParaRPr>
          </a:p>
          <a:p>
            <a:r>
              <a:rPr lang="ja-JP" altLang="en-US">
                <a:solidFill>
                  <a:srgbClr val="002060"/>
                </a:solidFill>
              </a:rPr>
              <a:t>テキストを入力</a:t>
            </a:r>
            <a:endParaRPr lang="ja-JP" altLang="en-US">
              <a:solidFill>
                <a:srgbClr val="002060"/>
              </a:solidFill>
            </a:endParaRPr>
          </a:p>
          <a:p>
            <a:r>
              <a:rPr lang="ja-JP" altLang="en-US">
                <a:solidFill>
                  <a:srgbClr val="002060"/>
                </a:solidFill>
              </a:rPr>
              <a:t>テキストを入力</a:t>
            </a:r>
            <a:endParaRPr lang="ja-JP" altLang="en-US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SLIDE_MODEL_TYPE" val="cover"/>
</p:tagLst>
</file>

<file path=ppt/theme/theme1.xml><?xml version="1.0" encoding="utf-8"?>
<a:theme xmlns:a="http://schemas.openxmlformats.org/drawingml/2006/main" name="抽象的（002）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ＭＳ Ｐゴシック"/>
        <a:cs typeface=""/>
      </a:majorFont>
      <a:minorFont>
        <a:latin typeface="ＭＳ Ｐゴシック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</Words>
  <PresentationFormat/>
  <Paragraphs>20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6" baseType="lpstr">
      <vt:lpstr>Arial</vt:lpstr>
      <vt:lpstr>ＭＳ Ｐゴシック</vt:lpstr>
      <vt:lpstr>Wingdings</vt:lpstr>
      <vt:lpstr>SimSun</vt:lpstr>
      <vt:lpstr>YuGothic Medium</vt:lpstr>
      <vt:lpstr>Yu Gothic UI</vt:lpstr>
      <vt:lpstr>YuGothic Bold</vt:lpstr>
      <vt:lpstr>Microsoft YaHei</vt:lpstr>
      <vt:lpstr>ＭＳ Ｐゴシック</vt:lpstr>
      <vt:lpstr>Arial Unicode MS</vt:lpstr>
      <vt:lpstr>Calibri</vt:lpstr>
      <vt:lpstr>Meiryo UI</vt:lpstr>
      <vt:lpstr>抽象的（002）</vt:lpstr>
      <vt:lpstr>PRESENTATION TEMPLATE</vt:lpstr>
      <vt:lpstr>タイトルを入力</vt:lpstr>
      <vt:lpstr>タイトルを入力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Printed>2021-10-11T07:08:00Z</cp:lastPrinted>
  <dcterms:created xsi:type="dcterms:W3CDTF">2021-10-11T07:25:40Z</dcterms:created>
  <dcterms:modified xsi:type="dcterms:W3CDTF">2021-10-11T07:25:40Z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1041-11.2.0.10271</vt:lpwstr>
  </property>
</Properties>
</file>