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599815" cy="5327650"/>
  <p:notesSz cx="3810000" cy="55499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764"/>
        <p:guide pos="2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51000" cy="2784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65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2158118" y="0"/>
            <a:ext cx="1651000" cy="2784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65"/>
            </a:lvl1pPr>
          </a:lstStyle>
          <a:p>
            <a:fld id="{CDF1FFE2-7EEC-412C-802C-6711DEB0A98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5271442"/>
            <a:ext cx="1651000" cy="278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65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2158118" y="5271442"/>
            <a:ext cx="1651000" cy="278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65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51000" cy="2784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2158118" y="0"/>
            <a:ext cx="1651000" cy="2784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" y="693738"/>
            <a:ext cx="3329940" cy="187309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1000" y="2670889"/>
            <a:ext cx="3048000" cy="2185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5271442"/>
            <a:ext cx="1651000" cy="278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2158118" y="5271442"/>
            <a:ext cx="1651000" cy="278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0450" y="1651680"/>
            <a:ext cx="3065100" cy="1118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eiryo UI" panose="020B0604030504040204" charset="-128"/>
                <a:cs typeface="Meiryo UI" panose="020B0604030504040204" charset="-128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0900" y="2983680"/>
            <a:ext cx="2524200" cy="13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80" b="0" i="0">
                <a:solidFill>
                  <a:schemeClr val="tx1"/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80" b="0" i="0">
                <a:solidFill>
                  <a:schemeClr val="tx1"/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0300" y="1225440"/>
            <a:ext cx="1568610" cy="351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857090" y="1225440"/>
            <a:ext cx="1568610" cy="351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80" b="0" i="0">
                <a:solidFill>
                  <a:schemeClr val="tx1"/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914" y="2272929"/>
            <a:ext cx="3094171" cy="476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8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300" y="1225440"/>
            <a:ext cx="3245400" cy="351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26040" y="4955040"/>
            <a:ext cx="1153920" cy="2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0300" y="4955040"/>
            <a:ext cx="829380" cy="2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96320" y="4955040"/>
            <a:ext cx="829380" cy="2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Meiryo UI" panose="020B0604030504040204" charset="-128"/>
          <a:ea typeface="+mj-ea"/>
          <a:cs typeface="Meiryo UI" panose="020B0604030504040204" charset="-128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1800">
        <a:defRPr>
          <a:latin typeface="+mn-lt"/>
          <a:ea typeface="+mn-ea"/>
          <a:cs typeface="+mn-cs"/>
        </a:defRPr>
      </a:lvl2pPr>
      <a:lvl3pPr marL="864235">
        <a:defRPr>
          <a:latin typeface="+mn-lt"/>
          <a:ea typeface="+mn-ea"/>
          <a:cs typeface="+mn-cs"/>
        </a:defRPr>
      </a:lvl3pPr>
      <a:lvl4pPr marL="1296035">
        <a:defRPr>
          <a:latin typeface="+mn-lt"/>
          <a:ea typeface="+mn-ea"/>
          <a:cs typeface="+mn-cs"/>
        </a:defRPr>
      </a:lvl4pPr>
      <a:lvl5pPr marL="1727835">
        <a:defRPr>
          <a:latin typeface="+mn-lt"/>
          <a:ea typeface="+mn-ea"/>
          <a:cs typeface="+mn-cs"/>
        </a:defRPr>
      </a:lvl5pPr>
      <a:lvl6pPr marL="2160270">
        <a:defRPr>
          <a:latin typeface="+mn-lt"/>
          <a:ea typeface="+mn-ea"/>
          <a:cs typeface="+mn-cs"/>
        </a:defRPr>
      </a:lvl6pPr>
      <a:lvl7pPr marL="2592070">
        <a:defRPr>
          <a:latin typeface="+mn-lt"/>
          <a:ea typeface="+mn-ea"/>
          <a:cs typeface="+mn-cs"/>
        </a:defRPr>
      </a:lvl7pPr>
      <a:lvl8pPr marL="3023870">
        <a:defRPr>
          <a:latin typeface="+mn-lt"/>
          <a:ea typeface="+mn-ea"/>
          <a:cs typeface="+mn-cs"/>
        </a:defRPr>
      </a:lvl8pPr>
      <a:lvl9pPr marL="345630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1800">
        <a:defRPr>
          <a:latin typeface="+mn-lt"/>
          <a:ea typeface="+mn-ea"/>
          <a:cs typeface="+mn-cs"/>
        </a:defRPr>
      </a:lvl2pPr>
      <a:lvl3pPr marL="864235">
        <a:defRPr>
          <a:latin typeface="+mn-lt"/>
          <a:ea typeface="+mn-ea"/>
          <a:cs typeface="+mn-cs"/>
        </a:defRPr>
      </a:lvl3pPr>
      <a:lvl4pPr marL="1296035">
        <a:defRPr>
          <a:latin typeface="+mn-lt"/>
          <a:ea typeface="+mn-ea"/>
          <a:cs typeface="+mn-cs"/>
        </a:defRPr>
      </a:lvl4pPr>
      <a:lvl5pPr marL="1727835">
        <a:defRPr>
          <a:latin typeface="+mn-lt"/>
          <a:ea typeface="+mn-ea"/>
          <a:cs typeface="+mn-cs"/>
        </a:defRPr>
      </a:lvl5pPr>
      <a:lvl6pPr marL="2160270">
        <a:defRPr>
          <a:latin typeface="+mn-lt"/>
          <a:ea typeface="+mn-ea"/>
          <a:cs typeface="+mn-cs"/>
        </a:defRPr>
      </a:lvl6pPr>
      <a:lvl7pPr marL="2592070">
        <a:defRPr>
          <a:latin typeface="+mn-lt"/>
          <a:ea typeface="+mn-ea"/>
          <a:cs typeface="+mn-cs"/>
        </a:defRPr>
      </a:lvl7pPr>
      <a:lvl8pPr marL="3023870">
        <a:defRPr>
          <a:latin typeface="+mn-lt"/>
          <a:ea typeface="+mn-ea"/>
          <a:cs typeface="+mn-cs"/>
        </a:defRPr>
      </a:lvl8pPr>
      <a:lvl9pPr marL="345630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形 1" descr="寒中見舞いテンプレート1_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" y="-175"/>
            <a:ext cx="3599427" cy="5328000"/>
          </a:xfrm>
          <a:prstGeom prst="rect">
            <a:avLst/>
          </a:prstGeom>
        </p:spPr>
      </p:pic>
      <p:pic>
        <p:nvPicPr>
          <p:cNvPr id="4" name="図形 3" descr="寒中見舞いテンプレート1_タイトル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258445"/>
            <a:ext cx="888365" cy="3019425"/>
          </a:xfrm>
          <a:prstGeom prst="rect">
            <a:avLst/>
          </a:prstGeom>
        </p:spPr>
      </p:pic>
      <p:pic>
        <p:nvPicPr>
          <p:cNvPr id="7" name="図形 6" descr="寒中見舞いテンプレート1_テキス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5" y="676910"/>
            <a:ext cx="1556385" cy="2747645"/>
          </a:xfrm>
          <a:prstGeom prst="rect">
            <a:avLst/>
          </a:prstGeom>
        </p:spPr>
      </p:pic>
      <p:pic>
        <p:nvPicPr>
          <p:cNvPr id="9" name="図形 8" descr="寒中見舞いテンプレート1_雪だる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7560"/>
            <a:ext cx="1826895" cy="1826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ＭＳ Ｐゴシック</vt:lpstr>
      <vt:lpstr>Wingdings</vt:lpstr>
      <vt:lpstr>PMingLiU</vt:lpstr>
      <vt:lpstr>Meiryo UI</vt:lpstr>
      <vt:lpstr>Microsoft YaHei</vt:lpstr>
      <vt:lpstr>ＭＳ Ｐゴシック</vt:lpstr>
      <vt:lpstr>Arial Unicode MS</vt:lpstr>
      <vt:lpstr>Calibri</vt:lpstr>
      <vt:lpstr>PMingLiU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名称未設定-4</dc:title>
  <dc:creator/>
  <dcterms:created xsi:type="dcterms:W3CDTF">2021-02-02T04:07:00Z</dcterms:created>
  <dcterms:modified xsi:type="dcterms:W3CDTF">2021-02-10T07:18:42Z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1900-01-01T00:00:00Z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1900-01-01T00:00:00Z</vt:filetime>
  </property>
  <property fmtid="{D5CDD505-2E9C-101B-9397-08002B2CF9AE}" pid="5" name="KSOProductBuildVer">
    <vt:lpwstr>1041-11.8.2.8500</vt:lpwstr>
  </property>
</Properties>
</file>