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/>
          </p:nvPr>
        </p:nvSpPr>
        <p:spPr>
          <a:xfrm>
            <a:off x="1620838" y="1631950"/>
            <a:ext cx="6192837" cy="2085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/>
          </p:nvPr>
        </p:nvSpPr>
        <p:spPr>
          <a:xfrm>
            <a:off x="1476375" y="4797425"/>
            <a:ext cx="6400800" cy="792163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latin typeface="Arial" panose="020B0604020202090204" pitchFamily="34" charset="0"/>
                <a:ea typeface="SimSun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latin typeface="Arial" panose="020B0604020202090204" pitchFamily="34" charset="0"/>
                <a:ea typeface="SimSun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latin typeface="Arial" panose="020B0604020202090204" pitchFamily="34" charset="0"/>
                <a:ea typeface="SimSun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latin typeface="Arial" panose="020B0604020202090204" pitchFamily="34" charset="0"/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  <a:cs typeface="Arial Regular" panose="020B060402020209020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07572" y="117475"/>
            <a:ext cx="1998266" cy="57515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12775" y="117475"/>
            <a:ext cx="5878956" cy="57515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12775" y="1341438"/>
            <a:ext cx="3916601" cy="45275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9237" y="1341438"/>
            <a:ext cx="3916601" cy="45275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612775" y="117475"/>
            <a:ext cx="7993063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612775" y="1341438"/>
            <a:ext cx="7993063" cy="45275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1618933" y="1915160"/>
            <a:ext cx="6192837" cy="2085975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altLang="ja-JP" sz="4000" b="1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sz="4000" kern="1200" baseline="0">
              <a:ea typeface="YuGothic Medium" panose="020B0500000000000000" charset="-128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ln/>
        </p:spPr>
        <p:txBody>
          <a:bodyPr anchor="ctr" anchorCtr="1"/>
          <a:p>
            <a:pPr defTabSz="914400">
              <a:buSzPct val="100000"/>
            </a:pPr>
            <a:r>
              <a:rPr lang="en-US" sz="2800" kern="1200" baseline="0">
                <a:ea typeface="YuGothic Medium" panose="020B0500000000000000" charset="-128"/>
              </a:rPr>
              <a:t>Subtitle</a:t>
            </a:r>
            <a:endParaRPr lang="en-US" sz="2800" kern="1200" baseline="0"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6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 Black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5" baseType="lpstr">
      <vt:lpstr>Arial</vt:lpstr>
      <vt:lpstr>ＭＳ Ｐゴシック</vt:lpstr>
      <vt:lpstr>Wingdings</vt:lpstr>
      <vt:lpstr>SimSun</vt:lpstr>
      <vt:lpstr>Arial Black</vt:lpstr>
      <vt:lpstr>SimHei</vt:lpstr>
      <vt:lpstr>Arial Rounded MT Bold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黑体-简</vt:lpstr>
      <vt:lpstr>Calibri</vt:lpstr>
      <vt:lpstr>Helvetica Neue</vt:lpstr>
      <vt:lpstr>YuGothic Medium</vt:lpstr>
      <vt:lpstr>Hiragino Sans W0</vt:lpstr>
      <vt:lpstr>Oriya MN Regular</vt:lpstr>
      <vt:lpstr>Arial Regular</vt:lpstr>
      <vt:lpstr>YuGothic Bold</vt:lpstr>
      <vt:lpstr>抽象的（006）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2021-10-12T09:28:37Z</cp:lastPrinted>
  <dcterms:created xsi:type="dcterms:W3CDTF">2021-10-12T09:28:37Z</dcterms:created>
  <dcterms:modified xsi:type="dcterms:W3CDTF">2021-10-12T09:28:37Z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