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9903460" cy="6858000" type="A4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17" d="100"/>
          <a:sy n="117" d="100"/>
        </p:scale>
        <p:origin x="29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6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600"/>
            </a:lvl1pPr>
          </a:lstStyle>
          <a:p>
            <a:fld id="{D7D61A3E-AC6E-4B60-95A4-C1B3371851F9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6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600"/>
            </a:lvl1pPr>
          </a:lstStyle>
          <a:p>
            <a:fld id="{0990A3E0-14E8-4BE6-85AB-5C5385A62A44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34F6E-DEEE-400C-92A1-19923C75B907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00767" y="857250"/>
            <a:ext cx="334246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3A1E1-D89E-4D9F-ACC7-724568FAD569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スライドイメージプレースホルダ 1"/>
          <p:cNvSpPr/>
          <p:nvPr>
            <p:ph type="sldImg" idx="2"/>
          </p:nvPr>
        </p:nvSpPr>
        <p:spPr/>
      </p:sp>
      <p:sp>
        <p:nvSpPr>
          <p:cNvPr id="3" name="文字列プレースホルダ 2"/>
          <p:cNvSpPr/>
          <p:nvPr>
            <p:ph type="body" idx="3"/>
          </p:nvPr>
        </p:nvSpPr>
        <p:spPr/>
        <p:txBody>
          <a:bodyPr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055" y="1122387"/>
            <a:ext cx="7428330" cy="238765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055" y="3602116"/>
            <a:ext cx="7428330" cy="165579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9435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フッター</a:t>
            </a:r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quarter" idx="13"/>
          </p:nvPr>
        </p:nvSpPr>
        <p:spPr>
          <a:xfrm>
            <a:off x="680931" y="551555"/>
            <a:ext cx="8542581" cy="5559091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772" y="1709775"/>
            <a:ext cx="8542581" cy="285279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772" y="4589562"/>
            <a:ext cx="8542581" cy="150021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94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0931" y="1825664"/>
            <a:ext cx="4209387" cy="435143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123" y="1825664"/>
            <a:ext cx="4209387" cy="435143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221" y="365133"/>
            <a:ext cx="8542581" cy="132559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221" y="1681199"/>
            <a:ext cx="4190042" cy="82393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9435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221" y="2505129"/>
            <a:ext cx="4190042" cy="3684667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123" y="1681199"/>
            <a:ext cx="4210677" cy="82393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9435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123" y="2505129"/>
            <a:ext cx="4210677" cy="3684667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221" y="457210"/>
            <a:ext cx="3194440" cy="160023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0677" y="987446"/>
            <a:ext cx="5014123" cy="487373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9435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221" y="2057444"/>
            <a:ext cx="3194440" cy="381167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9435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orient="vert"/>
          </p:nvPr>
        </p:nvSpPr>
        <p:spPr>
          <a:xfrm>
            <a:off x="7981137" y="365133"/>
            <a:ext cx="1242373" cy="5811963"/>
          </a:xfrm>
        </p:spPr>
        <p:txBody>
          <a:bodyPr vert="eaVert">
            <a:normAutofit/>
          </a:bodyPr>
          <a:lstStyle>
            <a:lvl1pPr>
              <a:defRPr sz="4405"/>
            </a:lvl1pPr>
          </a:lstStyle>
          <a:p>
            <a:r>
              <a:rPr lang="ja-JP"/>
              <a:t>マスター タイトルの書式設定</a:t>
            </a:r>
            <a:endParaRPr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0931" y="365133"/>
            <a:ext cx="7213830" cy="5811963"/>
          </a:xfrm>
        </p:spPr>
        <p:txBody>
          <a:bodyPr vert="eaVert"/>
          <a:lstStyle>
            <a:lvl1pPr marL="228600" indent="-228600">
              <a:defRPr kumimoji="1" lang="ja-JP" alt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>
              <a:defRPr kumimoji="1" lang="ja-JP" alt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>
              <a:defRPr kumimoji="1" lang="ja-JP" alt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>
              <a:defRPr kumimoji="1" lang="ja-JP" alt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>
              <a:defRPr kumimoji="1" lang="ja-JP" alt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マスター テキストの書式設定</a:t>
            </a:r>
            <a:endParaRPr kumimoji="1" lang="ja-JP" altLang="en-US" dirty="0" smtClean="0"/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2 レベル</a:t>
            </a:r>
            <a:endParaRPr kumimoji="1" lang="ja-JP" altLang="en-US" dirty="0" smtClean="0"/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marL="20574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altLang="ja-JP" smtClean="0"/>
            </a:fld>
            <a:endParaRPr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altLang="ja-JP" smtClean="0"/>
            </a:fld>
            <a:endParaRPr 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0931" y="365133"/>
            <a:ext cx="8542581" cy="1325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0931" y="1825664"/>
            <a:ext cx="8542581" cy="4351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0931" y="6356487"/>
            <a:ext cx="2228499" cy="365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0846" y="6356487"/>
            <a:ext cx="3342749" cy="365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5012" y="6356487"/>
            <a:ext cx="2228499" cy="365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6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9435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図形 2" descr="③祝日カレンダー _ver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41275" y="-29845"/>
            <a:ext cx="9983470" cy="68732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S P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S P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宽屏</PresentationFormat>
  <Paragraphs>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ＭＳ Ｐゴシック</vt:lpstr>
      <vt:lpstr>Wingdings</vt:lpstr>
      <vt:lpstr>Microsoft YaHei</vt:lpstr>
      <vt:lpstr>ＭＳ Ｐゴシック</vt:lpstr>
      <vt:lpstr>Arial Unicode MS</vt:lpstr>
      <vt:lpstr>Calibri</vt:lpstr>
      <vt:lpstr>Office テーマ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kitamura-t</cp:lastModifiedBy>
  <cp:revision>2</cp:revision>
  <dcterms:created xsi:type="dcterms:W3CDTF">2021-03-26T09:41:00Z</dcterms:created>
  <dcterms:modified xsi:type="dcterms:W3CDTF">2021-03-26T09:42:11Z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1041-11.8.2.8500</vt:lpwstr>
  </property>
</Properties>
</file>