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7"/>
  </p:notesMasterIdLst>
  <p:sldIdLst>
    <p:sldId id="256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76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页眉占位符 1"/>
          <p:cNvSpPr/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3075" name="日期占位符 2"/>
          <p:cNvSpPr/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3076" name="幻灯片图像占位符 3"/>
          <p:cNvSpPr/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备注占位符 4"/>
          <p:cNvSpPr/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078" name="页脚占位符 5"/>
          <p:cNvSpPr/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3079" name="灯片编号占位符 6"/>
          <p:cNvSpPr/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itchFamily="2" charset="0"/>
        <a:ea typeface="SimSun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itchFamily="2" charset="0"/>
        <a:ea typeface="SimSun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itchFamily="2" charset="0"/>
        <a:ea typeface="SimSun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itchFamily="2" charset="0"/>
        <a:ea typeface="SimSun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itchFamily="2" charset="0"/>
        <a:ea typeface="SimSun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itchFamily="2" charset="0"/>
        <a:ea typeface="SimSun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itchFamily="2" charset="0"/>
        <a:ea typeface="SimSun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itchFamily="2" charset="0"/>
        <a:ea typeface="SimSun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itchFamily="2" charset="0"/>
        <a:ea typeface="SimSun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22281" y="357188"/>
            <a:ext cx="2121694" cy="576897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57188"/>
            <a:ext cx="6242085" cy="576897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22281" y="357188"/>
            <a:ext cx="2121694" cy="576897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57188"/>
            <a:ext cx="6242085" cy="576897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4" Type="http://schemas.openxmlformats.org/officeDocument/2006/relationships/theme" Target="../theme/theme2.xml"/><Relationship Id="rId13" Type="http://schemas.openxmlformats.org/officeDocument/2006/relationships/image" Target="../media/image3.png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/>
          <p:nvPr>
            <p:ph type="title"/>
          </p:nvPr>
        </p:nvSpPr>
        <p:spPr>
          <a:xfrm>
            <a:off x="2714625" y="357188"/>
            <a:ext cx="6229350" cy="6540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7" name="文本占位符 2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期占位符 3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>
              <a:defRPr sz="1200">
                <a:solidFill>
                  <a:srgbClr val="898989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29" name="页脚占位符 4"/>
          <p:cNvSpPr/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ctr">
              <a:defRPr sz="1200">
                <a:solidFill>
                  <a:srgbClr val="898989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30" name="灯片编号占位符 5"/>
          <p:cNvSpPr/>
          <p:nvPr>
            <p:ph type="sldNum" sz="quarter" idx="4"/>
          </p:nvPr>
        </p:nvSpPr>
        <p:spPr>
          <a:xfrm>
            <a:off x="6858000" y="6357938"/>
            <a:ext cx="2133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r">
              <a:defRPr>
                <a:solidFill>
                  <a:srgbClr val="898989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2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90204" pitchFamily="34" charset="0"/>
        <a:buChar char="•"/>
        <a:defRPr sz="2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90204" pitchFamily="34" charset="0"/>
        <a:buChar char="–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90204" pitchFamily="34" charset="0"/>
        <a:buChar char="•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90204" pitchFamily="34" charset="0"/>
        <a:buChar char="–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90204" pitchFamily="34" charset="0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90204" pitchFamily="34" charset="0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90204" pitchFamily="34" charset="0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90204" pitchFamily="34" charset="0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90204" pitchFamily="34" charset="0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2050" name="图片 6" descr="1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2357438" cy="1685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标题占位符 1"/>
          <p:cNvSpPr/>
          <p:nvPr>
            <p:ph type="title"/>
          </p:nvPr>
        </p:nvSpPr>
        <p:spPr>
          <a:xfrm>
            <a:off x="2714625" y="357188"/>
            <a:ext cx="6229350" cy="6540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2" name="文本占位符 2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2053" name="日期占位符 3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>
              <a:defRPr sz="1200">
                <a:solidFill>
                  <a:srgbClr val="898989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2054" name="页脚占位符 4"/>
          <p:cNvSpPr/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ctr">
              <a:defRPr sz="1200">
                <a:solidFill>
                  <a:srgbClr val="898989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2055" name="灯片编号占位符 5"/>
          <p:cNvSpPr/>
          <p:nvPr>
            <p:ph type="sldNum" sz="quarter" idx="4"/>
          </p:nvPr>
        </p:nvSpPr>
        <p:spPr>
          <a:xfrm>
            <a:off x="6858000" y="6357938"/>
            <a:ext cx="2133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r">
              <a:defRPr>
                <a:solidFill>
                  <a:srgbClr val="898989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2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90204" pitchFamily="34" charset="0"/>
        <a:buChar char="•"/>
        <a:defRPr sz="2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90204" pitchFamily="34" charset="0"/>
        <a:buChar char="–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90204" pitchFamily="34" charset="0"/>
        <a:buChar char="•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90204" pitchFamily="34" charset="0"/>
        <a:buChar char="–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90204" pitchFamily="34" charset="0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90204" pitchFamily="34" charset="0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90204" pitchFamily="34" charset="0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90204" pitchFamily="34" charset="0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90204" pitchFamily="34" charset="0"/>
        <a:buChar char="»"/>
        <a:defRPr sz="1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9"/>
          <p:cNvSpPr/>
          <p:nvPr/>
        </p:nvSpPr>
        <p:spPr>
          <a:xfrm>
            <a:off x="390525" y="2286000"/>
            <a:ext cx="5825490" cy="51943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r"/>
            <a:r>
              <a:rPr lang="en-US" altLang="ja-JP" sz="3200" b="1">
                <a:latin typeface="YuGothic Bold" panose="020B0500000000000000" charset="-128"/>
                <a:ea typeface="YuGothic Bold" panose="020B0500000000000000" charset="-128"/>
                <a:sym typeface="+mn-ea"/>
              </a:rPr>
              <a:t>PRESENTATION TEMPLATE</a:t>
            </a:r>
            <a:endParaRPr lang="en-US" altLang="ja-JP" sz="3200" b="1" dirty="0">
              <a:solidFill>
                <a:schemeClr val="bg1"/>
              </a:solidFill>
              <a:latin typeface="YuGothic Bold" panose="020B0500000000000000" charset="-128"/>
              <a:ea typeface="YuGothic Bold" panose="020B0500000000000000" charset="-128"/>
              <a:sym typeface="+mn-ea"/>
            </a:endParaRPr>
          </a:p>
        </p:txBody>
      </p:sp>
      <p:sp>
        <p:nvSpPr>
          <p:cNvPr id="4099" name="Rectangle 10"/>
          <p:cNvSpPr/>
          <p:nvPr/>
        </p:nvSpPr>
        <p:spPr>
          <a:xfrm>
            <a:off x="392113" y="2951163"/>
            <a:ext cx="3457575" cy="50323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r">
              <a:lnSpc>
                <a:spcPct val="13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Subtitle</a:t>
            </a:r>
            <a:endParaRPr lang="en-US" altLang="zh-CN" sz="1600" dirty="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>
          <a:ln/>
        </p:spPr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>
          <a:ln/>
        </p:spPr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花纹模板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华文细黑"/>
        <a:ea typeface="ＭＳ Ｐゴシック"/>
        <a:cs typeface=""/>
      </a:majorFont>
      <a:minorFont>
        <a:latin typeface="华文细黑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抽象的（016）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华文细黑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>全屏显示(4:3)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23" baseType="lpstr">
      <vt:lpstr>Arial</vt:lpstr>
      <vt:lpstr>ＭＳ Ｐゴシック</vt:lpstr>
      <vt:lpstr>Wingdings</vt:lpstr>
      <vt:lpstr>SimSun</vt:lpstr>
      <vt:lpstr>Calibri</vt:lpstr>
      <vt:lpstr>SimHei</vt:lpstr>
      <vt:lpstr>Times New Roman</vt:lpstr>
      <vt:lpstr>华文细黑</vt:lpstr>
      <vt:lpstr>Hiragino Maru Gothic ProN</vt:lpstr>
      <vt:lpstr>黑体-简</vt:lpstr>
      <vt:lpstr>Helvetica Neue</vt:lpstr>
      <vt:lpstr>微软雅黑</vt:lpstr>
      <vt:lpstr>汉仪旗黑</vt:lpstr>
      <vt:lpstr>ＭＳ Ｐゴシック</vt:lpstr>
      <vt:lpstr>Arial Unicode MS</vt:lpstr>
      <vt:lpstr>宋体-简</vt:lpstr>
      <vt:lpstr>YuGothic Bold</vt:lpstr>
      <vt:lpstr>YuGothic Medium</vt:lpstr>
      <vt:lpstr>花纹模板</vt:lpstr>
      <vt:lpstr>抽象的（016）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2021-10-13T06:49:01Z</cp:lastPrinted>
  <dcterms:created xsi:type="dcterms:W3CDTF">2021-10-13T06:49:01Z</dcterms:created>
  <dcterms:modified xsi:type="dcterms:W3CDTF">2021-10-13T06:49:01Z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