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61" r:id="rId3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72">
          <p15:clr>
            <a:srgbClr val="A4A3A4"/>
          </p15:clr>
        </p15:guide>
        <p15:guide id="2" pos="30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75" d="100"/>
          <a:sy n="175" d="100"/>
        </p:scale>
        <p:origin x="888" y="110"/>
      </p:cViewPr>
      <p:guideLst>
        <p:guide orient="horz" pos="1872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4/アートボード 4.jpgアートボード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23495" y="-18097"/>
            <a:ext cx="5354320" cy="3616960"/>
          </a:xfrm>
          <a:prstGeom prst="rect">
            <a:avLst/>
          </a:prstGeom>
        </p:spPr>
      </p:pic>
      <p:pic>
        <p:nvPicPr>
          <p:cNvPr id="3" name="図形 2" descr="4-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505" y="395605"/>
            <a:ext cx="643890" cy="263080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F09E7B6-3DE7-4D7C-922D-14DD606BBE17}"/>
              </a:ext>
            </a:extLst>
          </p:cNvPr>
          <p:cNvSpPr txBox="1"/>
          <p:nvPr/>
        </p:nvSpPr>
        <p:spPr>
          <a:xfrm>
            <a:off x="1520825" y="1038225"/>
            <a:ext cx="1015663" cy="147732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暑さ厳しい折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いかがお過ごしでしょうか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時節柄ご自愛のほど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お祈り申し上げます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令和◯年　盛夏</a:t>
            </a:r>
            <a:endParaRPr kumimoji="1"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7AB5326-F853-4062-9A3E-CA19369D24CB}"/>
              </a:ext>
            </a:extLst>
          </p:cNvPr>
          <p:cNvSpPr txBox="1"/>
          <p:nvPr/>
        </p:nvSpPr>
        <p:spPr>
          <a:xfrm>
            <a:off x="682625" y="1865688"/>
            <a:ext cx="707886" cy="128977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〒一〇七ー＊＊＊＊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7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東京都港区赤坂＊ー＊＊ー＊</a:t>
            </a:r>
            <a:endParaRPr kumimoji="1" lang="en-US" altLang="ja-JP" sz="7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 キング　太郎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kumimoji="1"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　　　　　　　 花子</a:t>
            </a:r>
            <a:endParaRPr kumimoji="1"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4/アートボード 4.jpgアートボード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ユーザー設定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PMingLiU</vt:lpstr>
      <vt:lpstr>游明朝 Demibold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2021-06-29T09:14:39Z</dcterms:created>
  <dcterms:modified xsi:type="dcterms:W3CDTF">2021-06-30T04:16:45Z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1041-1.1.0.1599</vt:lpwstr>
  </property>
</Properties>
</file>