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7" name="四角形 6"/>
          <p:cNvSpPr/>
          <p:nvPr userDrawn="1"/>
        </p:nvSpPr>
        <p:spPr>
          <a:xfrm>
            <a:off x="-22225" y="-1270"/>
            <a:ext cx="12202795" cy="2419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8" name="四角形 7"/>
          <p:cNvSpPr/>
          <p:nvPr userDrawn="1"/>
        </p:nvSpPr>
        <p:spPr>
          <a:xfrm>
            <a:off x="-5080" y="6621780"/>
            <a:ext cx="12202795" cy="2419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 3"/>
          <p:cNvGraphicFramePr/>
          <p:nvPr/>
        </p:nvGraphicFramePr>
        <p:xfrm>
          <a:off x="432435" y="1586230"/>
          <a:ext cx="11327130" cy="426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25"/>
                <a:gridCol w="6970395"/>
                <a:gridCol w="3775710"/>
              </a:tblGrid>
              <a:tr h="462280">
                <a:tc>
                  <a:txBody>
                    <a:bodyPr/>
                    <a:p>
                      <a:pPr fontAlgn="ctr">
                        <a:buNone/>
                      </a:pPr>
                      <a:endParaRPr lang="ja-JP" altLang="en-US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ja-JP" altLang="en-US">
                          <a:latin typeface="Meiryo UI" panose="020B0604030504040204" charset="-128"/>
                          <a:ea typeface="Meiryo UI" panose="020B0604030504040204" charset="-128"/>
                        </a:rPr>
                        <a:t>議題</a:t>
                      </a:r>
                      <a:endParaRPr lang="ja-JP" altLang="en-US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ja-JP" altLang="en-US">
                          <a:latin typeface="Meiryo UI" panose="020B0604030504040204" charset="-128"/>
                          <a:ea typeface="Meiryo UI" panose="020B0604030504040204" charset="-128"/>
                        </a:rPr>
                        <a:t>発言者</a:t>
                      </a:r>
                      <a:endParaRPr lang="ja-JP" altLang="en-US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Meiryo UI" panose="020B0604030504040204" charset="-128"/>
                          <a:ea typeface="Meiryo UI" panose="020B0604030504040204" charset="-128"/>
                        </a:rPr>
                        <a:t>1</a:t>
                      </a:r>
                      <a:endParaRPr lang="en-US" altLang="ja-JP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当社の会社概要・主力製品について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　当社営業部長　□□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Meiryo UI" panose="020B0604030504040204" charset="-128"/>
                          <a:ea typeface="Meiryo UI" panose="020B0604030504040204" charset="-128"/>
                        </a:rPr>
                        <a:t>2</a:t>
                      </a:r>
                      <a:endParaRPr lang="en-US" altLang="ja-JP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当社</a:t>
                      </a: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製品取扱い</a:t>
                      </a: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のご提案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　当社営業部　△△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Meiryo UI" panose="020B0604030504040204" charset="-128"/>
                          <a:ea typeface="Meiryo UI" panose="020B0604030504040204" charset="-128"/>
                        </a:rPr>
                        <a:t>3</a:t>
                      </a:r>
                      <a:endParaRPr lang="en-US" altLang="ja-JP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〇〇社様のソリューションご説明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　〇〇社　〇〇</a:t>
                      </a: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様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Meiryo UI" panose="020B0604030504040204" charset="-128"/>
                          <a:ea typeface="Meiryo UI" panose="020B0604030504040204" charset="-128"/>
                        </a:rPr>
                        <a:t>4</a:t>
                      </a:r>
                      <a:endParaRPr lang="en-US" altLang="ja-JP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次回について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Meiryo UI" panose="020B0604030504040204" charset="-128"/>
                          <a:ea typeface="Meiryo UI" panose="020B0604030504040204" charset="-128"/>
                        </a:rPr>
                        <a:t>　当社営業部　△△</a:t>
                      </a:r>
                      <a:endParaRPr lang="ja-JP" altLang="en-US" b="1">
                        <a:latin typeface="Meiryo UI" panose="020B0604030504040204" charset="-128"/>
                        <a:ea typeface="Meiryo UI" panose="020B0604030504040204" charset="-128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6" name="テキストボックス 5"/>
          <p:cNvSpPr txBox="1"/>
          <p:nvPr/>
        </p:nvSpPr>
        <p:spPr>
          <a:xfrm>
            <a:off x="432435" y="594995"/>
            <a:ext cx="49885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2400" b="1">
                <a:latin typeface="Meiryo UI" panose="020B0604030504040204" charset="-128"/>
                <a:ea typeface="Meiryo UI" panose="020B0604030504040204" charset="-128"/>
              </a:rPr>
              <a:t>株式会社</a:t>
            </a:r>
            <a:r>
              <a:rPr lang="ja-JP" altLang="en-US" sz="2400" b="1">
                <a:latin typeface="Meiryo UI" panose="020B0604030504040204" charset="-128"/>
                <a:ea typeface="Meiryo UI" panose="020B0604030504040204" charset="-128"/>
              </a:rPr>
              <a:t>〇〇様</a:t>
            </a:r>
            <a:r>
              <a:rPr lang="en-US" altLang="ja-JP" sz="2400" b="1">
                <a:latin typeface="Meiryo UI" panose="020B0604030504040204" charset="-128"/>
                <a:ea typeface="Meiryo UI" panose="020B0604030504040204" charset="-128"/>
              </a:rPr>
              <a:t>WEB</a:t>
            </a:r>
            <a:r>
              <a:rPr lang="ja-JP" altLang="en-US" sz="2400" b="1">
                <a:latin typeface="Meiryo UI" panose="020B0604030504040204" charset="-128"/>
                <a:ea typeface="Meiryo UI" panose="020B0604030504040204" charset="-128"/>
              </a:rPr>
              <a:t>商談 </a:t>
            </a:r>
            <a:r>
              <a:rPr lang="ja-JP" altLang="en-US" sz="2400" b="1">
                <a:latin typeface="Meiryo UI" panose="020B0604030504040204" charset="-128"/>
                <a:ea typeface="Meiryo UI" panose="020B0604030504040204" charset="-128"/>
              </a:rPr>
              <a:t>共有事項</a:t>
            </a:r>
            <a:endParaRPr lang="ja-JP" altLang="en-US" sz="2400" b="1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10957560" y="594995"/>
            <a:ext cx="1035050" cy="365125"/>
          </a:xfrm>
        </p:spPr>
        <p:txBody>
          <a:bodyPr/>
          <a:p>
            <a:fld id="{14C5B98E-B881-44C6-965E-C4CBF4BD5DE0}" type="datetime1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Presentation</Application>
  <PresentationFormat>宽屏</PresentationFormat>
  <Paragraphs>32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Wingdings</vt:lpstr>
      <vt:lpstr>ＭＳ Ｐゴシック</vt:lpstr>
      <vt:lpstr>Arial Unicode MS</vt:lpstr>
      <vt:lpstr>Calibri</vt:lpstr>
      <vt:lpstr>Microsoft YaHei</vt:lpstr>
      <vt:lpstr>Meiryo UI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2021-01-15T06:53:30Z</dcterms:created>
  <dcterms:modified xsi:type="dcterms:W3CDTF">2021-01-15T06:53:31Z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