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7">
          <p15:clr>
            <a:srgbClr val="A4A3A4"/>
          </p15:clr>
        </p15:guide>
        <p15:guide id="2" pos="30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888" y="110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3/アートボード 3.jpgアートボード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  <p:pic>
        <p:nvPicPr>
          <p:cNvPr id="4" name="図形 3" descr="3-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0005" y="606425"/>
            <a:ext cx="1036320" cy="238696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B090FC-F39A-42A3-8B87-EE4F6AB1A375}"/>
              </a:ext>
            </a:extLst>
          </p:cNvPr>
          <p:cNvSpPr txBox="1"/>
          <p:nvPr/>
        </p:nvSpPr>
        <p:spPr>
          <a:xfrm>
            <a:off x="2130425" y="849600"/>
            <a:ext cx="1431161" cy="216982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ようやく梅雨が明け、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晴天が清々しい季節となりましたが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いかがお過ごしでしょうか。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おかげさまで私どもは元気に毎日を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過ごしておりますので、ご安心下さい。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これからますます暑さが増すとの由、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皆様のご健康をお祈りしております。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令和◯年　盛夏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C932D2-D97F-47E6-B076-A48CFDAE50EC}"/>
              </a:ext>
            </a:extLst>
          </p:cNvPr>
          <p:cNvSpPr txBox="1"/>
          <p:nvPr/>
        </p:nvSpPr>
        <p:spPr>
          <a:xfrm>
            <a:off x="1346339" y="1724025"/>
            <a:ext cx="707886" cy="12833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〒一〇七ー＊＊＊＊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東京都港区赤坂＊ー＊＊ー＊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 キング　太郎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 花子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3/アートボード 3.jpgアートボード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84</Words>
  <Application>Microsoft Office PowerPoint</Application>
  <PresentationFormat>ユーザー設定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PMingLiU</vt:lpstr>
      <vt:lpstr>游ゴシック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2021-06-29T09:17:57Z</dcterms:created>
  <dcterms:modified xsi:type="dcterms:W3CDTF">2021-06-30T04:07:48Z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1041-1.1.0.1599</vt:lpwstr>
  </property>
</Properties>
</file>