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80">
          <p15:clr>
            <a:srgbClr val="A4A3A4"/>
          </p15:clr>
        </p15:guide>
        <p15:guide id="2" pos="30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75" d="100"/>
          <a:sy n="175" d="100"/>
        </p:scale>
        <p:origin x="154" y="110"/>
      </p:cViewPr>
      <p:guideLst>
        <p:guide orient="horz" pos="1880"/>
        <p:guide pos="30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アートボード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18415"/>
            <a:ext cx="5354320" cy="3617595"/>
          </a:xfrm>
          <a:prstGeom prst="rect">
            <a:avLst/>
          </a:prstGeom>
        </p:spPr>
      </p:pic>
      <p:pic>
        <p:nvPicPr>
          <p:cNvPr id="4" name="図形 3" descr="1-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260" y="518160"/>
            <a:ext cx="711200" cy="2606675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D3D540-5A12-4D4C-BDA1-0B86C54E309F}"/>
              </a:ext>
            </a:extLst>
          </p:cNvPr>
          <p:cNvSpPr txBox="1"/>
          <p:nvPr/>
        </p:nvSpPr>
        <p:spPr>
          <a:xfrm>
            <a:off x="3121025" y="475471"/>
            <a:ext cx="861774" cy="277255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暑さ厳しい折　いかがお過ごしでしょうか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時節柄ご自愛のほどお祈り申し上げます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令和◯年　盛夏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28026DD-3C88-4247-92CA-3E5D447DC50A}"/>
              </a:ext>
            </a:extLst>
          </p:cNvPr>
          <p:cNvSpPr txBox="1"/>
          <p:nvPr/>
        </p:nvSpPr>
        <p:spPr>
          <a:xfrm>
            <a:off x="2344055" y="1692392"/>
            <a:ext cx="769441" cy="143244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〒一〇七ー＊＊＊＊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東京都港区赤坂＊ー＊＊ー＊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　　　 キング　太郎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　　　　　　　 花子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アートボード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18415"/>
            <a:ext cx="5354320" cy="36175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47</Words>
  <Application>Microsoft Office PowerPoint</Application>
  <PresentationFormat>ユーザー設定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HG行書体</vt:lpstr>
      <vt:lpstr>PMingLiU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2021-06-29T09:09:43Z</dcterms:created>
  <dcterms:modified xsi:type="dcterms:W3CDTF">2021-06-30T03:31:05Z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1041-1.1.0.1599</vt:lpwstr>
  </property>
</Properties>
</file>