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3"/>
    <p:sldId id="260" r:id="rId4"/>
  </p:sldIdLst>
  <p:sldSz cx="5327650" cy="3600450"/>
  <p:notesSz cx="3810000" cy="55499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75" d="100"/>
          <a:sy n="175" d="100"/>
        </p:scale>
        <p:origin x="888" y="110"/>
      </p:cViewPr>
      <p:guideLst>
        <p:guide orient="horz" pos="1867"/>
        <p:guide pos="302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00287" y="1116073"/>
            <a:ext cx="4536581" cy="7560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00573" y="2016132"/>
            <a:ext cx="3736008" cy="9000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4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4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66858" y="828054"/>
            <a:ext cx="2321662" cy="23761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748635" y="828054"/>
            <a:ext cx="2321662" cy="23761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4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772" y="1535864"/>
            <a:ext cx="4579609" cy="3217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84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66858" y="828054"/>
            <a:ext cx="4803439" cy="23761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814633" y="3348220"/>
            <a:ext cx="1707889" cy="1800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66858" y="3348220"/>
            <a:ext cx="1227546" cy="1800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842751" y="3348220"/>
            <a:ext cx="1227546" cy="1800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75945">
        <a:defRPr>
          <a:latin typeface="+mn-lt"/>
          <a:ea typeface="+mn-ea"/>
          <a:cs typeface="+mn-cs"/>
        </a:defRPr>
      </a:lvl2pPr>
      <a:lvl3pPr marL="1152525">
        <a:defRPr>
          <a:latin typeface="+mn-lt"/>
          <a:ea typeface="+mn-ea"/>
          <a:cs typeface="+mn-cs"/>
        </a:defRPr>
      </a:lvl3pPr>
      <a:lvl4pPr marL="1727835">
        <a:defRPr>
          <a:latin typeface="+mn-lt"/>
          <a:ea typeface="+mn-ea"/>
          <a:cs typeface="+mn-cs"/>
        </a:defRPr>
      </a:lvl4pPr>
      <a:lvl5pPr marL="2303780">
        <a:defRPr>
          <a:latin typeface="+mn-lt"/>
          <a:ea typeface="+mn-ea"/>
          <a:cs typeface="+mn-cs"/>
        </a:defRPr>
      </a:lvl5pPr>
      <a:lvl6pPr marL="2880360">
        <a:defRPr>
          <a:latin typeface="+mn-lt"/>
          <a:ea typeface="+mn-ea"/>
          <a:cs typeface="+mn-cs"/>
        </a:defRPr>
      </a:lvl6pPr>
      <a:lvl7pPr marL="3456305">
        <a:defRPr>
          <a:latin typeface="+mn-lt"/>
          <a:ea typeface="+mn-ea"/>
          <a:cs typeface="+mn-cs"/>
        </a:defRPr>
      </a:lvl7pPr>
      <a:lvl8pPr marL="4032250">
        <a:defRPr>
          <a:latin typeface="+mn-lt"/>
          <a:ea typeface="+mn-ea"/>
          <a:cs typeface="+mn-cs"/>
        </a:defRPr>
      </a:lvl8pPr>
      <a:lvl9pPr marL="460883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75945">
        <a:defRPr>
          <a:latin typeface="+mn-lt"/>
          <a:ea typeface="+mn-ea"/>
          <a:cs typeface="+mn-cs"/>
        </a:defRPr>
      </a:lvl2pPr>
      <a:lvl3pPr marL="1152525">
        <a:defRPr>
          <a:latin typeface="+mn-lt"/>
          <a:ea typeface="+mn-ea"/>
          <a:cs typeface="+mn-cs"/>
        </a:defRPr>
      </a:lvl3pPr>
      <a:lvl4pPr marL="1727835">
        <a:defRPr>
          <a:latin typeface="+mn-lt"/>
          <a:ea typeface="+mn-ea"/>
          <a:cs typeface="+mn-cs"/>
        </a:defRPr>
      </a:lvl4pPr>
      <a:lvl5pPr marL="2303780">
        <a:defRPr>
          <a:latin typeface="+mn-lt"/>
          <a:ea typeface="+mn-ea"/>
          <a:cs typeface="+mn-cs"/>
        </a:defRPr>
      </a:lvl5pPr>
      <a:lvl6pPr marL="2880360">
        <a:defRPr>
          <a:latin typeface="+mn-lt"/>
          <a:ea typeface="+mn-ea"/>
          <a:cs typeface="+mn-cs"/>
        </a:defRPr>
      </a:lvl6pPr>
      <a:lvl7pPr marL="3456305">
        <a:defRPr>
          <a:latin typeface="+mn-lt"/>
          <a:ea typeface="+mn-ea"/>
          <a:cs typeface="+mn-cs"/>
        </a:defRPr>
      </a:lvl7pPr>
      <a:lvl8pPr marL="4032250">
        <a:defRPr>
          <a:latin typeface="+mn-lt"/>
          <a:ea typeface="+mn-ea"/>
          <a:cs typeface="+mn-cs"/>
        </a:defRPr>
      </a:lvl8pPr>
      <a:lvl9pPr marL="460883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図形 15" descr="/Users/yamamoto-y/Desktop/テレワーク第３代/6月業務/6月テンプレート/0629/3/アートボード 3.jpgアートボード 3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-12700" y="-18097"/>
            <a:ext cx="5354320" cy="3616960"/>
          </a:xfrm>
          <a:prstGeom prst="rect">
            <a:avLst/>
          </a:prstGeom>
        </p:spPr>
      </p:pic>
      <p:pic>
        <p:nvPicPr>
          <p:cNvPr id="4" name="図形 3" descr="3-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0005" y="606425"/>
            <a:ext cx="1036320" cy="2386965"/>
          </a:xfrm>
          <a:prstGeom prst="rect">
            <a:avLst/>
          </a:prstGeom>
        </p:spPr>
      </p:pic>
      <p:sp>
        <p:nvSpPr>
          <p:cNvPr id="8" name="テキスト ボックス 7"/>
          <p:cNvSpPr txBox="1"/>
          <p:nvPr/>
        </p:nvSpPr>
        <p:spPr>
          <a:xfrm>
            <a:off x="2132201" y="849600"/>
            <a:ext cx="1429385" cy="214884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</a:rPr>
              <a:t>ようやく梅雨が明け、</a:t>
            </a:r>
            <a:endParaRPr kumimoji="1" lang="en-US" altLang="ja-JP" sz="900" dirty="0">
              <a:solidFill>
                <a:schemeClr val="tx1">
                  <a:lumMod val="65000"/>
                  <a:lumOff val="35000"/>
                </a:schemeClr>
              </a:solidFill>
              <a:latin typeface="YuGothic Medium" panose="020B0500000000000000" charset="-128"/>
              <a:ea typeface="YuGothic Medium" panose="020B0500000000000000" charset="-128"/>
            </a:endParaRPr>
          </a:p>
          <a:p>
            <a:r>
              <a:rPr kumimoji="1" lang="ja-JP" alt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</a:rPr>
              <a:t>晴天が清々しい季節となりましたが</a:t>
            </a:r>
            <a:endParaRPr kumimoji="1" lang="en-US" altLang="ja-JP" sz="900" dirty="0">
              <a:solidFill>
                <a:schemeClr val="tx1">
                  <a:lumMod val="65000"/>
                  <a:lumOff val="35000"/>
                </a:schemeClr>
              </a:solidFill>
              <a:latin typeface="YuGothic Medium" panose="020B0500000000000000" charset="-128"/>
              <a:ea typeface="YuGothic Medium" panose="020B0500000000000000" charset="-128"/>
            </a:endParaRPr>
          </a:p>
          <a:p>
            <a:r>
              <a:rPr kumimoji="1" lang="ja-JP" alt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</a:rPr>
              <a:t>いかがお過ごしでしょうか。</a:t>
            </a:r>
            <a:endParaRPr kumimoji="1" lang="en-US" altLang="ja-JP" sz="900" dirty="0">
              <a:solidFill>
                <a:schemeClr val="tx1">
                  <a:lumMod val="65000"/>
                  <a:lumOff val="35000"/>
                </a:schemeClr>
              </a:solidFill>
              <a:latin typeface="YuGothic Medium" panose="020B0500000000000000" charset="-128"/>
              <a:ea typeface="YuGothic Medium" panose="020B0500000000000000" charset="-128"/>
            </a:endParaRPr>
          </a:p>
          <a:p>
            <a:r>
              <a:rPr kumimoji="1" lang="ja-JP" alt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</a:rPr>
              <a:t>おかげさまで私どもは元気に毎日を</a:t>
            </a:r>
            <a:endParaRPr kumimoji="1" lang="en-US" altLang="ja-JP" sz="900" dirty="0">
              <a:solidFill>
                <a:schemeClr val="tx1">
                  <a:lumMod val="65000"/>
                  <a:lumOff val="35000"/>
                </a:schemeClr>
              </a:solidFill>
              <a:latin typeface="YuGothic Medium" panose="020B0500000000000000" charset="-128"/>
              <a:ea typeface="YuGothic Medium" panose="020B0500000000000000" charset="-128"/>
            </a:endParaRPr>
          </a:p>
          <a:p>
            <a:r>
              <a:rPr kumimoji="1" lang="ja-JP" alt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</a:rPr>
              <a:t>過ごしておりますので、ご安心下さい。</a:t>
            </a:r>
            <a:endParaRPr kumimoji="1" lang="en-US" altLang="ja-JP" sz="900" dirty="0">
              <a:solidFill>
                <a:schemeClr val="tx1">
                  <a:lumMod val="65000"/>
                  <a:lumOff val="35000"/>
                </a:schemeClr>
              </a:solidFill>
              <a:latin typeface="YuGothic Medium" panose="020B0500000000000000" charset="-128"/>
              <a:ea typeface="YuGothic Medium" panose="020B0500000000000000" charset="-128"/>
            </a:endParaRPr>
          </a:p>
          <a:p>
            <a:r>
              <a:rPr kumimoji="1" lang="ja-JP" alt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</a:rPr>
              <a:t>これからますます暑さが増すとの由、</a:t>
            </a:r>
            <a:endParaRPr kumimoji="1" lang="en-US" altLang="ja-JP" sz="900" dirty="0">
              <a:solidFill>
                <a:schemeClr val="tx1">
                  <a:lumMod val="65000"/>
                  <a:lumOff val="35000"/>
                </a:schemeClr>
              </a:solidFill>
              <a:latin typeface="YuGothic Medium" panose="020B0500000000000000" charset="-128"/>
              <a:ea typeface="YuGothic Medium" panose="020B0500000000000000" charset="-128"/>
            </a:endParaRPr>
          </a:p>
          <a:p>
            <a:r>
              <a:rPr kumimoji="1" lang="ja-JP" alt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</a:rPr>
              <a:t>皆様のご健康をお祈りしております。</a:t>
            </a:r>
            <a:endParaRPr kumimoji="1" lang="en-US" altLang="ja-JP" sz="900" dirty="0">
              <a:solidFill>
                <a:schemeClr val="tx1">
                  <a:lumMod val="65000"/>
                  <a:lumOff val="35000"/>
                </a:schemeClr>
              </a:solidFill>
              <a:latin typeface="YuGothic Medium" panose="020B0500000000000000" charset="-128"/>
              <a:ea typeface="YuGothic Medium" panose="020B0500000000000000" charset="-128"/>
            </a:endParaRPr>
          </a:p>
          <a:p>
            <a:endParaRPr kumimoji="1" lang="en-US" altLang="ja-JP" sz="900" dirty="0">
              <a:solidFill>
                <a:schemeClr val="tx1">
                  <a:lumMod val="65000"/>
                  <a:lumOff val="35000"/>
                </a:schemeClr>
              </a:solidFill>
              <a:latin typeface="YuGothic Medium" panose="020B0500000000000000" charset="-128"/>
              <a:ea typeface="YuGothic Medium" panose="020B0500000000000000" charset="-128"/>
            </a:endParaRPr>
          </a:p>
          <a:p>
            <a:r>
              <a:rPr kumimoji="1" lang="ja-JP" alt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</a:rPr>
              <a:t>令和◯年　盛夏</a:t>
            </a:r>
            <a:endParaRPr kumimoji="1" lang="en-US" altLang="ja-JP" sz="900" dirty="0">
              <a:solidFill>
                <a:schemeClr val="tx1">
                  <a:lumMod val="65000"/>
                  <a:lumOff val="35000"/>
                </a:schemeClr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346339" y="1724025"/>
            <a:ext cx="707886" cy="12833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700" dirty="0">
                <a:solidFill>
                  <a:schemeClr val="tx1">
                    <a:lumMod val="65000"/>
                    <a:lumOff val="3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〒一〇七ー＊＊＊＊</a:t>
            </a:r>
            <a:endParaRPr kumimoji="1" lang="en-US" altLang="ja-JP" sz="700" dirty="0">
              <a:solidFill>
                <a:schemeClr val="tx1">
                  <a:lumMod val="65000"/>
                  <a:lumOff val="35000"/>
                </a:schemeClr>
              </a:solidFill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  <a:p>
            <a:r>
              <a:rPr kumimoji="1" lang="ja-JP" altLang="en-US" sz="700" dirty="0">
                <a:solidFill>
                  <a:schemeClr val="tx1">
                    <a:lumMod val="65000"/>
                    <a:lumOff val="3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東京都港区赤坂＊ー＊＊ー＊</a:t>
            </a:r>
            <a:endParaRPr kumimoji="1" lang="en-US" altLang="ja-JP" sz="700" dirty="0">
              <a:solidFill>
                <a:schemeClr val="tx1">
                  <a:lumMod val="65000"/>
                  <a:lumOff val="35000"/>
                </a:schemeClr>
              </a:solidFill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  <a:p>
            <a:r>
              <a:rPr kumimoji="1" lang="ja-JP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　　　 キング　太郎</a:t>
            </a:r>
            <a:endParaRPr kumimoji="1" lang="en-US" altLang="ja-JP" sz="1000" dirty="0">
              <a:solidFill>
                <a:schemeClr val="tx1">
                  <a:lumMod val="65000"/>
                  <a:lumOff val="35000"/>
                </a:schemeClr>
              </a:solidFill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  <a:p>
            <a:r>
              <a:rPr kumimoji="1" lang="ja-JP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　　　　　　　 花子</a:t>
            </a:r>
            <a:endParaRPr kumimoji="1" lang="en-US" altLang="ja-JP" sz="1000" dirty="0">
              <a:solidFill>
                <a:schemeClr val="tx1">
                  <a:lumMod val="65000"/>
                  <a:lumOff val="35000"/>
                </a:schemeClr>
              </a:solidFill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図形 15" descr="/Users/yamamoto-y/Desktop/テレワーク第３代/6月業務/6月テンプレート/0629/3/アートボード 3.jpgアートボード 3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-12700" y="-18097"/>
            <a:ext cx="5354320" cy="361696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156</Words>
  <PresentationFormat>ユーザー設定</PresentationFormat>
  <Paragraphs>15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9" baseType="lpstr">
      <vt:lpstr>Arial</vt:lpstr>
      <vt:lpstr>ＭＳ Ｐゴシック</vt:lpstr>
      <vt:lpstr>Wingdings</vt:lpstr>
      <vt:lpstr>PMingLiU</vt:lpstr>
      <vt:lpstr>宋体-繁</vt:lpstr>
      <vt:lpstr>游ゴシック</vt:lpstr>
      <vt:lpstr>Hiragino Sans</vt:lpstr>
      <vt:lpstr>微软雅黑</vt:lpstr>
      <vt:lpstr>苹方-简</vt:lpstr>
      <vt:lpstr>ＭＳ Ｐゴシック</vt:lpstr>
      <vt:lpstr>Arial Unicode MS</vt:lpstr>
      <vt:lpstr>Hiragino Maru Gothic ProN</vt:lpstr>
      <vt:lpstr>Calibri</vt:lpstr>
      <vt:lpstr>Helvetica Neue</vt:lpstr>
      <vt:lpstr>ＭＳ Ｐゴシック</vt:lpstr>
      <vt:lpstr>YuGothic Medium</vt:lpstr>
      <vt:lpstr>Office Theme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terms:created xsi:type="dcterms:W3CDTF">2021-07-07T09:07:57Z</dcterms:created>
  <dcterms:modified xsi:type="dcterms:W3CDTF">2021-07-07T09:07:57Z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Adobe Illustrator 24.3 (Macintosh)</vt:lpwstr>
  </property>
  <property fmtid="{D5CDD505-2E9C-101B-9397-08002B2CF9AE}" pid="3" name="KSOProductBuildVer">
    <vt:lpwstr>1041-3.2.0.5285</vt:lpwstr>
  </property>
</Properties>
</file>