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4"/>
  </p:notesMasterIdLst>
  <p:sldIdLst>
    <p:sldId id="256" r:id="rId3"/>
  </p:sldIdLst>
  <p:sldSz cx="3599815" cy="5327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21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2028" y="114"/>
      </p:cViewPr>
      <p:guideLst>
        <p:guide orient="horz" pos="1677"/>
        <p:guide pos="113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35BD8-B1A2-4DFA-A3C0-ABAF6995292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86399" y="1143000"/>
            <a:ext cx="2085203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FE7DE-3B39-42D0-84B2-824701069ECA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形 1" descr="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75" y="5715"/>
            <a:ext cx="3594100" cy="531558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612" y="283739"/>
            <a:ext cx="3106398" cy="1030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612" y="1418697"/>
            <a:ext cx="3106398" cy="3381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611" y="4939525"/>
            <a:ext cx="810366" cy="283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45DDE446-867D-4B69-A6F3-BD3D91AE7B0C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3039" y="4939525"/>
            <a:ext cx="1215545" cy="283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3643" y="4939525"/>
            <a:ext cx="810366" cy="283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7EEACE19-5ABA-43A7-920B-63F4F5105C8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360680" rtl="0" eaLnBrk="1" latinLnBrk="0" hangingPunct="1">
        <a:lnSpc>
          <a:spcPct val="90000"/>
        </a:lnSpc>
        <a:spcBef>
          <a:spcPct val="0"/>
        </a:spcBef>
        <a:buNone/>
        <a:defRPr kumimoji="1" sz="173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</p:titleStyle>
    <p:bodyStyle>
      <a:lvl1pPr marL="90170" indent="-90170" algn="l" defTabSz="360680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kumimoji="1" sz="110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26987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44958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8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62992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80962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98933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6pPr>
      <a:lvl7pPr marL="116967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7pPr>
      <a:lvl8pPr marL="134937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8pPr>
      <a:lvl9pPr marL="152971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1pPr>
      <a:lvl2pPr marL="17907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2pPr>
      <a:lvl3pPr marL="36068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3pPr>
      <a:lvl4pPr marL="53975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4pPr>
      <a:lvl5pPr marL="719455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5pPr>
      <a:lvl6pPr marL="899795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6pPr>
      <a:lvl7pPr marL="107950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7pPr>
      <a:lvl8pPr marL="125984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8pPr>
      <a:lvl9pPr marL="1439545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GFP_vba</Template>
  <TotalTime>0</TotalTime>
  <Words>0</Words>
  <Application>WPS Presentation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ＭＳ Ｐゴシック</vt:lpstr>
      <vt:lpstr>Wingdings</vt:lpstr>
      <vt:lpstr>Meiryo UI</vt:lpstr>
      <vt:lpstr>Microsoft YaHei</vt:lpstr>
      <vt:lpstr>ＭＳ Ｐゴシック</vt:lpstr>
      <vt:lpstr>Arial Unicode MS</vt:lpstr>
      <vt:lpstr>游ゴシック</vt:lpstr>
      <vt:lpstr>Calibri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kitamura-t</cp:lastModifiedBy>
  <cp:revision>8</cp:revision>
  <dcterms:created xsi:type="dcterms:W3CDTF">2020-10-23T02:18:00Z</dcterms:created>
  <dcterms:modified xsi:type="dcterms:W3CDTF">2020-12-16T07:28:45Z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