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3"/>
    <p:sldId id="257" r:id="rId4"/>
    <p:sldId id="258" r:id="rId5"/>
    <p:sldId id="262" r:id="rId6"/>
    <p:sldId id="263" r:id="rId7"/>
    <p:sldId id="264" r:id="rId8"/>
    <p:sldId id="265" r:id="rId9"/>
    <p:sldId id="280" r:id="rId10"/>
    <p:sldId id="260" r:id="rId11"/>
    <p:sldId id="266" r:id="rId12"/>
    <p:sldId id="267" r:id="rId13"/>
    <p:sldId id="268" r:id="rId14"/>
    <p:sldId id="269" r:id="rId15"/>
    <p:sldId id="279" r:id="rId16"/>
    <p:sldId id="259" r:id="rId17"/>
    <p:sldId id="272" r:id="rId18"/>
    <p:sldId id="270" r:id="rId19"/>
    <p:sldId id="271" r:id="rId20"/>
    <p:sldId id="273" r:id="rId21"/>
    <p:sldId id="278" r:id="rId22"/>
    <p:sldId id="261" r:id="rId23"/>
    <p:sldId id="274" r:id="rId24"/>
    <p:sldId id="275" r:id="rId25"/>
    <p:sldId id="276" r:id="rId26"/>
    <p:sldId id="277" r:id="rId27"/>
    <p:sldId id="281" r:id="rId28"/>
    <p:sldId id="282" r:id="rId29"/>
  </p:sldIdLst>
  <p:sldSz cx="12192000" cy="6858000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000000"/>
    <a:srgbClr val="060606"/>
    <a:srgbClr val="3D2217"/>
    <a:srgbClr val="212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/>
    <p:restoredTop sz="86722"/>
  </p:normalViewPr>
  <p:slideViewPr>
    <p:cSldViewPr snapToGrid="0">
      <p:cViewPr varScale="1">
        <p:scale>
          <a:sx n="56" d="100"/>
          <a:sy n="56" d="100"/>
        </p:scale>
        <p:origin x="10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handoutMaster" Target="handoutMasters/handoutMaster1.xml"/><Relationship Id="rId30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CEC3B1D-3831-4F87-A6A3-AA2F0C2F6BD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Click to edit Master title style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Click to edit Master text style</a:t>
            </a:r>
            <a:endParaRPr lang="zh-CN" altLang="en-US" smtClean="0"/>
          </a:p>
          <a:p>
            <a:pPr lvl="1"/>
            <a:r>
              <a:rPr lang="zh-CN" altLang="en-US" smtClean="0"/>
              <a:t>Second level</a:t>
            </a:r>
            <a:endParaRPr lang="zh-CN" altLang="en-US" smtClean="0"/>
          </a:p>
          <a:p>
            <a:pPr lvl="2"/>
            <a:r>
              <a:rPr lang="zh-CN" altLang="en-US" smtClean="0"/>
              <a:t>Third level</a:t>
            </a:r>
            <a:endParaRPr lang="zh-CN" altLang="en-US" smtClean="0"/>
          </a:p>
          <a:p>
            <a:pPr lvl="3"/>
            <a:r>
              <a:rPr lang="zh-CN" altLang="en-US" smtClean="0"/>
              <a:t>Fourth level</a:t>
            </a:r>
            <a:endParaRPr lang="zh-CN" altLang="en-US" smtClean="0"/>
          </a:p>
          <a:p>
            <a:pPr lvl="4"/>
            <a:r>
              <a:rPr lang="zh-CN" altLang="en-US" smtClean="0"/>
              <a:t>Fifth level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CEC3B1D-3831-4F87-A6A3-AA2F0C2F6BD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Click to edit Master title style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Click to edit Master text style</a:t>
            </a:r>
            <a:endParaRPr lang="zh-CN" altLang="en-US" dirty="0"/>
          </a:p>
          <a:p>
            <a:pPr lvl="1"/>
            <a:r>
              <a:rPr lang="zh-CN" altLang="en-US" dirty="0"/>
              <a:t>Second level</a:t>
            </a:r>
            <a:endParaRPr lang="zh-CN" altLang="en-US" dirty="0"/>
          </a:p>
          <a:p>
            <a:pPr lvl="2"/>
            <a:r>
              <a:rPr lang="zh-CN" altLang="en-US" dirty="0"/>
              <a:t>Third level</a:t>
            </a:r>
            <a:endParaRPr lang="zh-CN" altLang="en-US" dirty="0"/>
          </a:p>
          <a:p>
            <a:pPr lvl="3"/>
            <a:r>
              <a:rPr lang="zh-CN" altLang="en-US" dirty="0"/>
              <a:t>Fourth level</a:t>
            </a:r>
            <a:endParaRPr lang="zh-CN" altLang="en-US" dirty="0"/>
          </a:p>
          <a:p>
            <a:pPr lvl="4"/>
            <a:r>
              <a:rPr lang="zh-CN" altLang="en-US" dirty="0"/>
              <a:t>Fifth level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CEC3B1D-3831-4F87-A6A3-AA2F0C2F6BD4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SimSun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文本框 9"/>
          <p:cNvSpPr txBox="1"/>
          <p:nvPr/>
        </p:nvSpPr>
        <p:spPr>
          <a:xfrm>
            <a:off x="3502025" y="4933950"/>
            <a:ext cx="518795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en-US" sz="4800" b="1" dirty="0">
                <a:latin typeface="Meiryo UI" panose="020B0604030504040204" charset="-128"/>
                <a:ea typeface="Meiryo UI" panose="020B0604030504040204" charset="-128"/>
              </a:rPr>
              <a:t>年度末報告書</a:t>
            </a:r>
            <a:endParaRPr lang="ja-JP" altLang="en-US" sz="48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051" name="文本框 12"/>
          <p:cNvSpPr txBox="1"/>
          <p:nvPr/>
        </p:nvSpPr>
        <p:spPr>
          <a:xfrm>
            <a:off x="3312160" y="5726430"/>
            <a:ext cx="537781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2000" b="1" dirty="0">
                <a:latin typeface="Meiryo UI" panose="020B0604030504040204" charset="-128"/>
                <a:ea typeface="Meiryo UI" panose="020B0604030504040204" charset="-128"/>
              </a:rPr>
              <a:t>PROFRSSIONAL BUSINESS TEMPLATE</a:t>
            </a:r>
            <a:endParaRPr lang="en-US" altLang="zh-CN" sz="20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052" name="文本框 13"/>
          <p:cNvSpPr txBox="1"/>
          <p:nvPr/>
        </p:nvSpPr>
        <p:spPr>
          <a:xfrm>
            <a:off x="5162550" y="6126163"/>
            <a:ext cx="18669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b="1" dirty="0">
                <a:latin typeface="Meiryo UI" panose="020B0604030504040204" charset="-128"/>
                <a:ea typeface="Meiryo UI" panose="020B0604030504040204" charset="-128"/>
              </a:rPr>
              <a:t>Reporter:</a:t>
            </a:r>
            <a:endParaRPr lang="zh-CN" altLang="en-US" sz="18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053" name="组合 18"/>
          <p:cNvGrpSpPr/>
          <p:nvPr/>
        </p:nvGrpSpPr>
        <p:grpSpPr>
          <a:xfrm>
            <a:off x="-15875" y="-87312"/>
            <a:ext cx="12223750" cy="4691062"/>
            <a:chOff x="-16042" y="-86568"/>
            <a:chExt cx="12224084" cy="4689927"/>
          </a:xfrm>
        </p:grpSpPr>
        <p:pic>
          <p:nvPicPr>
            <p:cNvPr id="2054" name="图片 14"/>
            <p:cNvPicPr>
              <a:picLocks noChangeAspect="1"/>
            </p:cNvPicPr>
            <p:nvPr/>
          </p:nvPicPr>
          <p:blipFill>
            <a:blip r:embed="rId1"/>
            <a:srcRect l="5952" r="10696"/>
            <a:stretch>
              <a:fillRect/>
            </a:stretch>
          </p:blipFill>
          <p:spPr>
            <a:xfrm>
              <a:off x="-16042" y="-86568"/>
              <a:ext cx="12224084" cy="468992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" name="矩形 15"/>
            <p:cNvSpPr/>
            <p:nvPr/>
          </p:nvSpPr>
          <p:spPr>
            <a:xfrm>
              <a:off x="-16042" y="-86568"/>
              <a:ext cx="12224084" cy="4651836"/>
            </a:xfrm>
            <a:prstGeom prst="rect">
              <a:avLst/>
            </a:prstGeom>
            <a:solidFill>
              <a:srgbClr val="060606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35"/>
          <p:cNvSpPr/>
          <p:nvPr/>
        </p:nvSpPr>
        <p:spPr>
          <a:xfrm>
            <a:off x="-15875" y="-31750"/>
            <a:ext cx="12242800" cy="4699000"/>
          </a:xfrm>
          <a:prstGeom prst="rect">
            <a:avLst/>
          </a:prstGeom>
          <a:solidFill>
            <a:srgbClr val="FFC000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tIns="22860" rIns="45720" bIns="2286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grpSp>
        <p:nvGrpSpPr>
          <p:cNvPr id="14339" name="Group 1"/>
          <p:cNvGrpSpPr/>
          <p:nvPr/>
        </p:nvGrpSpPr>
        <p:grpSpPr>
          <a:xfrm>
            <a:off x="1136650" y="1300163"/>
            <a:ext cx="9904413" cy="3244850"/>
            <a:chOff x="2140560" y="3737686"/>
            <a:chExt cx="19809904" cy="6490436"/>
          </a:xfrm>
        </p:grpSpPr>
        <p:grpSp>
          <p:nvGrpSpPr>
            <p:cNvPr id="14342" name="Group 4"/>
            <p:cNvGrpSpPr/>
            <p:nvPr/>
          </p:nvGrpSpPr>
          <p:grpSpPr>
            <a:xfrm>
              <a:off x="2140560" y="4939973"/>
              <a:ext cx="19809904" cy="4413143"/>
              <a:chOff x="3996220" y="4755511"/>
              <a:chExt cx="16378218" cy="3647225"/>
            </a:xfrm>
          </p:grpSpPr>
          <p:sp>
            <p:nvSpPr>
              <p:cNvPr id="14355" name="AutoShape 2"/>
              <p:cNvSpPr/>
              <p:nvPr/>
            </p:nvSpPr>
            <p:spPr>
              <a:xfrm>
                <a:off x="3996220" y="5259485"/>
                <a:ext cx="3316562" cy="3139758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14356" name="AutoShape 9"/>
              <p:cNvSpPr/>
              <p:nvPr/>
            </p:nvSpPr>
            <p:spPr>
              <a:xfrm>
                <a:off x="5782866" y="5782270"/>
                <a:ext cx="4717235" cy="2620466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14357" name="AutoShape 10"/>
              <p:cNvSpPr/>
              <p:nvPr/>
            </p:nvSpPr>
            <p:spPr>
              <a:xfrm>
                <a:off x="9062303" y="6590481"/>
                <a:ext cx="3648218" cy="1808761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14358" name="AutoShape 11"/>
              <p:cNvSpPr/>
              <p:nvPr/>
            </p:nvSpPr>
            <p:spPr>
              <a:xfrm>
                <a:off x="11436213" y="4755511"/>
                <a:ext cx="3582026" cy="3640239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14359" name="AutoShape 12"/>
              <p:cNvSpPr/>
              <p:nvPr/>
            </p:nvSpPr>
            <p:spPr>
              <a:xfrm>
                <a:off x="13830635" y="5782269"/>
                <a:ext cx="3895666" cy="2620466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14360" name="AutoShape 17"/>
              <p:cNvSpPr/>
              <p:nvPr/>
            </p:nvSpPr>
            <p:spPr>
              <a:xfrm>
                <a:off x="16197016" y="5262978"/>
                <a:ext cx="4177422" cy="3139758"/>
              </a:xfrm>
              <a:prstGeom prst="triangle">
                <a:avLst>
                  <a:gd name="adj" fmla="val 50000"/>
                </a:avLst>
              </a:prstGeom>
              <a:solidFill>
                <a:schemeClr val="tx1">
                  <a:alpha val="50195"/>
                </a:schemeClr>
              </a:solidFill>
              <a:ln w="25400" cap="flat" cmpd="sng">
                <a:solidFill>
                  <a:schemeClr val="tx1">
                    <a:alpha val="0"/>
                  </a:schemeClr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endParaRPr lang="es-ES" altLang="zh-CN" sz="900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</p:grpSp>
        <p:sp>
          <p:nvSpPr>
            <p:cNvPr id="14343" name="Title 20"/>
            <p:cNvSpPr txBox="1"/>
            <p:nvPr/>
          </p:nvSpPr>
          <p:spPr>
            <a:xfrm>
              <a:off x="3426928" y="4207830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b="1" dirty="0">
                  <a:latin typeface="Meiryo UI" panose="020B0604030504040204" charset="-128"/>
                  <a:ea typeface="Meiryo UI" panose="020B0604030504040204" charset="-128"/>
                </a:rPr>
                <a:t>80%</a:t>
              </a:r>
              <a:endParaRPr lang="fr-FR" altLang="zh-CN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4344" name="Title 20"/>
            <p:cNvSpPr txBox="1"/>
            <p:nvPr/>
          </p:nvSpPr>
          <p:spPr>
            <a:xfrm>
              <a:off x="6452188" y="4939972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b="1" dirty="0">
                  <a:latin typeface="Meiryo UI" panose="020B0604030504040204" charset="-128"/>
                  <a:ea typeface="Meiryo UI" panose="020B0604030504040204" charset="-128"/>
                </a:rPr>
                <a:t>60%</a:t>
              </a:r>
              <a:endParaRPr lang="fr-FR" altLang="zh-CN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4345" name="Title 20"/>
            <p:cNvSpPr txBox="1"/>
            <p:nvPr/>
          </p:nvSpPr>
          <p:spPr>
            <a:xfrm>
              <a:off x="9822357" y="6015668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b="1" dirty="0">
                  <a:latin typeface="Meiryo UI" panose="020B0604030504040204" charset="-128"/>
                  <a:ea typeface="Meiryo UI" panose="020B0604030504040204" charset="-128"/>
                </a:rPr>
                <a:t>21%</a:t>
              </a:r>
              <a:endParaRPr lang="fr-FR" altLang="zh-CN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4346" name="Title 20"/>
            <p:cNvSpPr txBox="1"/>
            <p:nvPr/>
          </p:nvSpPr>
          <p:spPr>
            <a:xfrm>
              <a:off x="12680746" y="3737686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b="1" dirty="0">
                  <a:latin typeface="Meiryo UI" panose="020B0604030504040204" charset="-128"/>
                  <a:ea typeface="Meiryo UI" panose="020B0604030504040204" charset="-128"/>
                </a:rPr>
                <a:t>95%</a:t>
              </a:r>
              <a:endParaRPr lang="fr-FR" altLang="zh-CN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4347" name="Title 20"/>
            <p:cNvSpPr txBox="1"/>
            <p:nvPr/>
          </p:nvSpPr>
          <p:spPr>
            <a:xfrm>
              <a:off x="15706006" y="4989911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b="1" dirty="0">
                  <a:latin typeface="Meiryo UI" panose="020B0604030504040204" charset="-128"/>
                  <a:ea typeface="Meiryo UI" panose="020B0604030504040204" charset="-128"/>
                </a:rPr>
                <a:t>50%</a:t>
              </a:r>
              <a:endParaRPr lang="fr-FR" altLang="zh-CN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4348" name="Title 20"/>
            <p:cNvSpPr txBox="1"/>
            <p:nvPr/>
          </p:nvSpPr>
          <p:spPr>
            <a:xfrm>
              <a:off x="18747470" y="4307708"/>
              <a:ext cx="1533171" cy="1202286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fr-FR" altLang="zh-CN" sz="1600" b="1" dirty="0">
                  <a:latin typeface="Meiryo UI" panose="020B0604030504040204" charset="-128"/>
                  <a:ea typeface="Meiryo UI" panose="020B0604030504040204" charset="-128"/>
                </a:rPr>
                <a:t>67%</a:t>
              </a:r>
              <a:endParaRPr lang="fr-FR" altLang="zh-CN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4349" name="Title 20"/>
            <p:cNvSpPr txBox="1"/>
            <p:nvPr/>
          </p:nvSpPr>
          <p:spPr>
            <a:xfrm>
              <a:off x="2510576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  <p:sp>
          <p:nvSpPr>
            <p:cNvPr id="14350" name="Title 20"/>
            <p:cNvSpPr txBox="1"/>
            <p:nvPr/>
          </p:nvSpPr>
          <p:spPr>
            <a:xfrm>
              <a:off x="5651909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  <p:sp>
          <p:nvSpPr>
            <p:cNvPr id="14351" name="Title 20"/>
            <p:cNvSpPr txBox="1"/>
            <p:nvPr/>
          </p:nvSpPr>
          <p:spPr>
            <a:xfrm>
              <a:off x="9044318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  <p:sp>
          <p:nvSpPr>
            <p:cNvPr id="14352" name="Title 20"/>
            <p:cNvSpPr txBox="1"/>
            <p:nvPr/>
          </p:nvSpPr>
          <p:spPr>
            <a:xfrm>
              <a:off x="11761920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  <p:sp>
          <p:nvSpPr>
            <p:cNvPr id="14353" name="Title 20"/>
            <p:cNvSpPr txBox="1"/>
            <p:nvPr/>
          </p:nvSpPr>
          <p:spPr>
            <a:xfrm>
              <a:off x="14857683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  <p:sp>
          <p:nvSpPr>
            <p:cNvPr id="14354" name="Title 20"/>
            <p:cNvSpPr txBox="1"/>
            <p:nvPr/>
          </p:nvSpPr>
          <p:spPr>
            <a:xfrm>
              <a:off x="17990986" y="9324827"/>
              <a:ext cx="2987717" cy="903295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121926" tIns="60963" rIns="121926" bIns="60963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defTabSz="457200" eaLnBrk="1" hangingPunct="1">
                <a:lnSpc>
                  <a:spcPct val="13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</p:grpSp>
      <p:sp>
        <p:nvSpPr>
          <p:cNvPr id="14340" name="TextBox 37"/>
          <p:cNvSpPr txBox="1"/>
          <p:nvPr/>
        </p:nvSpPr>
        <p:spPr>
          <a:xfrm>
            <a:off x="704850" y="5264150"/>
            <a:ext cx="10755313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size.Please read the instructions and more work at the end of the manual template.</a:t>
            </a:r>
            <a:endParaRPr lang="zh-CN" altLang="en-US" sz="16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4341" name="文本框 24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72"/>
          <p:cNvSpPr/>
          <p:nvPr/>
        </p:nvSpPr>
        <p:spPr>
          <a:xfrm>
            <a:off x="7954963" y="2114550"/>
            <a:ext cx="3167063" cy="312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" name="Rectangle 68"/>
          <p:cNvSpPr/>
          <p:nvPr/>
        </p:nvSpPr>
        <p:spPr>
          <a:xfrm>
            <a:off x="4554538" y="2114550"/>
            <a:ext cx="3168650" cy="3124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4" name="Rectangle 60"/>
          <p:cNvSpPr/>
          <p:nvPr/>
        </p:nvSpPr>
        <p:spPr>
          <a:xfrm>
            <a:off x="1139825" y="2114550"/>
            <a:ext cx="3167063" cy="3124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5365" name="Text Placeholder 2"/>
          <p:cNvSpPr txBox="1"/>
          <p:nvPr/>
        </p:nvSpPr>
        <p:spPr>
          <a:xfrm>
            <a:off x="1504950" y="3908425"/>
            <a:ext cx="2416175" cy="9207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366" name="Text Placeholder 2"/>
          <p:cNvSpPr txBox="1"/>
          <p:nvPr/>
        </p:nvSpPr>
        <p:spPr>
          <a:xfrm>
            <a:off x="4930775" y="3894138"/>
            <a:ext cx="2416175" cy="11128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endParaRPr lang="en-US" altLang="zh-CN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367" name="Content Placeholder 4"/>
          <p:cNvSpPr txBox="1"/>
          <p:nvPr/>
        </p:nvSpPr>
        <p:spPr>
          <a:xfrm>
            <a:off x="1504950" y="3360738"/>
            <a:ext cx="2436813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368" name="Content Placeholder 4"/>
          <p:cNvSpPr txBox="1"/>
          <p:nvPr/>
        </p:nvSpPr>
        <p:spPr>
          <a:xfrm>
            <a:off x="4919663" y="3408363"/>
            <a:ext cx="2436812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369" name="Text Placeholder 2"/>
          <p:cNvSpPr txBox="1"/>
          <p:nvPr/>
        </p:nvSpPr>
        <p:spPr>
          <a:xfrm>
            <a:off x="8329613" y="3894138"/>
            <a:ext cx="2416175" cy="1112837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  <a:p>
            <a:pPr marL="0" lvl="0" indent="0" algn="ctr" eaLnBrk="1" hangingPunct="1">
              <a:lnSpc>
                <a:spcPct val="110000"/>
              </a:lnSpc>
              <a:buNone/>
            </a:pPr>
            <a:endParaRPr lang="en-US" altLang="zh-CN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370" name="Freeform 55"/>
          <p:cNvSpPr>
            <a:spLocks noEditPoints="1"/>
          </p:cNvSpPr>
          <p:nvPr/>
        </p:nvSpPr>
        <p:spPr>
          <a:xfrm>
            <a:off x="9158288" y="2441575"/>
            <a:ext cx="760412" cy="6778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01" h="357">
                <a:moveTo>
                  <a:pt x="62" y="116"/>
                </a:moveTo>
                <a:cubicBezTo>
                  <a:pt x="81" y="101"/>
                  <a:pt x="97" y="111"/>
                  <a:pt x="117" y="135"/>
                </a:cubicBezTo>
                <a:cubicBezTo>
                  <a:pt x="120" y="138"/>
                  <a:pt x="123" y="135"/>
                  <a:pt x="124" y="133"/>
                </a:cubicBezTo>
                <a:cubicBezTo>
                  <a:pt x="126" y="132"/>
                  <a:pt x="154" y="107"/>
                  <a:pt x="155" y="106"/>
                </a:cubicBezTo>
                <a:cubicBezTo>
                  <a:pt x="156" y="105"/>
                  <a:pt x="158" y="102"/>
                  <a:pt x="156" y="100"/>
                </a:cubicBezTo>
                <a:cubicBezTo>
                  <a:pt x="154" y="98"/>
                  <a:pt x="146" y="88"/>
                  <a:pt x="141" y="81"/>
                </a:cubicBezTo>
                <a:cubicBezTo>
                  <a:pt x="105" y="34"/>
                  <a:pt x="240" y="2"/>
                  <a:pt x="219" y="1"/>
                </a:cubicBezTo>
                <a:cubicBezTo>
                  <a:pt x="208" y="1"/>
                  <a:pt x="166" y="0"/>
                  <a:pt x="160" y="1"/>
                </a:cubicBezTo>
                <a:cubicBezTo>
                  <a:pt x="134" y="4"/>
                  <a:pt x="102" y="28"/>
                  <a:pt x="86" y="39"/>
                </a:cubicBezTo>
                <a:cubicBezTo>
                  <a:pt x="64" y="53"/>
                  <a:pt x="57" y="62"/>
                  <a:pt x="55" y="63"/>
                </a:cubicBezTo>
                <a:cubicBezTo>
                  <a:pt x="49" y="68"/>
                  <a:pt x="54" y="80"/>
                  <a:pt x="43" y="90"/>
                </a:cubicBezTo>
                <a:cubicBezTo>
                  <a:pt x="32" y="100"/>
                  <a:pt x="25" y="92"/>
                  <a:pt x="18" y="98"/>
                </a:cubicBezTo>
                <a:cubicBezTo>
                  <a:pt x="15" y="101"/>
                  <a:pt x="5" y="108"/>
                  <a:pt x="3" y="110"/>
                </a:cubicBezTo>
                <a:cubicBezTo>
                  <a:pt x="0" y="113"/>
                  <a:pt x="0" y="117"/>
                  <a:pt x="2" y="120"/>
                </a:cubicBezTo>
                <a:cubicBezTo>
                  <a:pt x="2" y="120"/>
                  <a:pt x="28" y="148"/>
                  <a:pt x="30" y="150"/>
                </a:cubicBezTo>
                <a:cubicBezTo>
                  <a:pt x="32" y="153"/>
                  <a:pt x="38" y="155"/>
                  <a:pt x="41" y="152"/>
                </a:cubicBezTo>
                <a:cubicBezTo>
                  <a:pt x="45" y="149"/>
                  <a:pt x="54" y="141"/>
                  <a:pt x="55" y="139"/>
                </a:cubicBezTo>
                <a:cubicBezTo>
                  <a:pt x="57" y="138"/>
                  <a:pt x="54" y="122"/>
                  <a:pt x="62" y="116"/>
                </a:cubicBezTo>
                <a:close/>
                <a:moveTo>
                  <a:pt x="177" y="126"/>
                </a:moveTo>
                <a:cubicBezTo>
                  <a:pt x="174" y="123"/>
                  <a:pt x="171" y="123"/>
                  <a:pt x="169" y="125"/>
                </a:cubicBezTo>
                <a:cubicBezTo>
                  <a:pt x="140" y="150"/>
                  <a:pt x="140" y="150"/>
                  <a:pt x="140" y="150"/>
                </a:cubicBezTo>
                <a:cubicBezTo>
                  <a:pt x="138" y="152"/>
                  <a:pt x="137" y="156"/>
                  <a:pt x="139" y="158"/>
                </a:cubicBezTo>
                <a:cubicBezTo>
                  <a:pt x="305" y="347"/>
                  <a:pt x="305" y="347"/>
                  <a:pt x="305" y="347"/>
                </a:cubicBezTo>
                <a:cubicBezTo>
                  <a:pt x="309" y="352"/>
                  <a:pt x="316" y="352"/>
                  <a:pt x="320" y="348"/>
                </a:cubicBezTo>
                <a:cubicBezTo>
                  <a:pt x="340" y="332"/>
                  <a:pt x="340" y="332"/>
                  <a:pt x="340" y="332"/>
                </a:cubicBezTo>
                <a:cubicBezTo>
                  <a:pt x="344" y="328"/>
                  <a:pt x="345" y="321"/>
                  <a:pt x="341" y="317"/>
                </a:cubicBezTo>
                <a:lnTo>
                  <a:pt x="177" y="126"/>
                </a:lnTo>
                <a:close/>
                <a:moveTo>
                  <a:pt x="398" y="46"/>
                </a:moveTo>
                <a:cubicBezTo>
                  <a:pt x="396" y="36"/>
                  <a:pt x="391" y="38"/>
                  <a:pt x="389" y="42"/>
                </a:cubicBezTo>
                <a:cubicBezTo>
                  <a:pt x="386" y="46"/>
                  <a:pt x="374" y="64"/>
                  <a:pt x="369" y="72"/>
                </a:cubicBezTo>
                <a:cubicBezTo>
                  <a:pt x="364" y="80"/>
                  <a:pt x="353" y="96"/>
                  <a:pt x="331" y="80"/>
                </a:cubicBezTo>
                <a:cubicBezTo>
                  <a:pt x="308" y="64"/>
                  <a:pt x="316" y="53"/>
                  <a:pt x="320" y="45"/>
                </a:cubicBezTo>
                <a:cubicBezTo>
                  <a:pt x="324" y="38"/>
                  <a:pt x="336" y="16"/>
                  <a:pt x="338" y="13"/>
                </a:cubicBezTo>
                <a:cubicBezTo>
                  <a:pt x="340" y="11"/>
                  <a:pt x="338" y="3"/>
                  <a:pt x="330" y="6"/>
                </a:cubicBezTo>
                <a:cubicBezTo>
                  <a:pt x="323" y="9"/>
                  <a:pt x="280" y="27"/>
                  <a:pt x="274" y="51"/>
                </a:cubicBezTo>
                <a:cubicBezTo>
                  <a:pt x="268" y="76"/>
                  <a:pt x="279" y="99"/>
                  <a:pt x="257" y="121"/>
                </a:cubicBezTo>
                <a:cubicBezTo>
                  <a:pt x="230" y="149"/>
                  <a:pt x="230" y="149"/>
                  <a:pt x="230" y="149"/>
                </a:cubicBezTo>
                <a:cubicBezTo>
                  <a:pt x="257" y="181"/>
                  <a:pt x="257" y="181"/>
                  <a:pt x="257" y="181"/>
                </a:cubicBezTo>
                <a:cubicBezTo>
                  <a:pt x="290" y="149"/>
                  <a:pt x="290" y="149"/>
                  <a:pt x="290" y="149"/>
                </a:cubicBezTo>
                <a:cubicBezTo>
                  <a:pt x="298" y="141"/>
                  <a:pt x="315" y="134"/>
                  <a:pt x="330" y="137"/>
                </a:cubicBezTo>
                <a:cubicBezTo>
                  <a:pt x="363" y="144"/>
                  <a:pt x="381" y="132"/>
                  <a:pt x="391" y="112"/>
                </a:cubicBezTo>
                <a:cubicBezTo>
                  <a:pt x="401" y="94"/>
                  <a:pt x="399" y="56"/>
                  <a:pt x="398" y="46"/>
                </a:cubicBezTo>
                <a:close/>
                <a:moveTo>
                  <a:pt x="55" y="319"/>
                </a:moveTo>
                <a:cubicBezTo>
                  <a:pt x="50" y="323"/>
                  <a:pt x="50" y="330"/>
                  <a:pt x="55" y="334"/>
                </a:cubicBezTo>
                <a:cubicBezTo>
                  <a:pt x="74" y="353"/>
                  <a:pt x="74" y="353"/>
                  <a:pt x="74" y="353"/>
                </a:cubicBezTo>
                <a:cubicBezTo>
                  <a:pt x="78" y="357"/>
                  <a:pt x="84" y="355"/>
                  <a:pt x="89" y="351"/>
                </a:cubicBezTo>
                <a:cubicBezTo>
                  <a:pt x="187" y="254"/>
                  <a:pt x="187" y="254"/>
                  <a:pt x="187" y="254"/>
                </a:cubicBezTo>
                <a:cubicBezTo>
                  <a:pt x="157" y="220"/>
                  <a:pt x="157" y="220"/>
                  <a:pt x="157" y="220"/>
                </a:cubicBezTo>
                <a:lnTo>
                  <a:pt x="55" y="319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cxnSp>
        <p:nvCxnSpPr>
          <p:cNvPr id="11" name="Straight Connector 66"/>
          <p:cNvCxnSpPr/>
          <p:nvPr/>
        </p:nvCxnSpPr>
        <p:spPr>
          <a:xfrm>
            <a:off x="2078038" y="3713163"/>
            <a:ext cx="129063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70"/>
          <p:cNvCxnSpPr/>
          <p:nvPr/>
        </p:nvCxnSpPr>
        <p:spPr>
          <a:xfrm>
            <a:off x="5494338" y="3760788"/>
            <a:ext cx="12890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77"/>
          <p:cNvCxnSpPr/>
          <p:nvPr/>
        </p:nvCxnSpPr>
        <p:spPr>
          <a:xfrm>
            <a:off x="8893175" y="3760788"/>
            <a:ext cx="129063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hape 4375"/>
          <p:cNvSpPr/>
          <p:nvPr/>
        </p:nvSpPr>
        <p:spPr>
          <a:xfrm>
            <a:off x="2347913" y="2571750"/>
            <a:ext cx="750888" cy="4841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79" h="21600" extrusionOk="0">
                <a:moveTo>
                  <a:pt x="20331" y="5746"/>
                </a:moveTo>
                <a:cubicBezTo>
                  <a:pt x="19692" y="6285"/>
                  <a:pt x="11827" y="12917"/>
                  <a:pt x="11435" y="13248"/>
                </a:cubicBezTo>
                <a:cubicBezTo>
                  <a:pt x="11043" y="13577"/>
                  <a:pt x="10769" y="13620"/>
                  <a:pt x="10390" y="13620"/>
                </a:cubicBezTo>
                <a:cubicBezTo>
                  <a:pt x="10011" y="13620"/>
                  <a:pt x="9735" y="13577"/>
                  <a:pt x="9343" y="13248"/>
                </a:cubicBezTo>
                <a:cubicBezTo>
                  <a:pt x="8951" y="12917"/>
                  <a:pt x="1088" y="6285"/>
                  <a:pt x="448" y="5746"/>
                </a:cubicBezTo>
                <a:cubicBezTo>
                  <a:pt x="-3" y="5367"/>
                  <a:pt x="0" y="5811"/>
                  <a:pt x="0" y="6155"/>
                </a:cubicBezTo>
                <a:cubicBezTo>
                  <a:pt x="0" y="6498"/>
                  <a:pt x="0" y="19814"/>
                  <a:pt x="0" y="19814"/>
                </a:cubicBezTo>
                <a:cubicBezTo>
                  <a:pt x="0" y="20594"/>
                  <a:pt x="645" y="21600"/>
                  <a:pt x="1145" y="21600"/>
                </a:cubicBezTo>
                <a:lnTo>
                  <a:pt x="19633" y="21600"/>
                </a:lnTo>
                <a:cubicBezTo>
                  <a:pt x="20134" y="21600"/>
                  <a:pt x="20779" y="20594"/>
                  <a:pt x="20779" y="19814"/>
                </a:cubicBezTo>
                <a:cubicBezTo>
                  <a:pt x="20779" y="19814"/>
                  <a:pt x="20779" y="6498"/>
                  <a:pt x="20779" y="6155"/>
                </a:cubicBezTo>
                <a:cubicBezTo>
                  <a:pt x="20779" y="5811"/>
                  <a:pt x="20783" y="5367"/>
                  <a:pt x="20331" y="5746"/>
                </a:cubicBezTo>
                <a:close/>
                <a:moveTo>
                  <a:pt x="687" y="2021"/>
                </a:moveTo>
                <a:cubicBezTo>
                  <a:pt x="1250" y="2510"/>
                  <a:pt x="9053" y="9271"/>
                  <a:pt x="9343" y="9524"/>
                </a:cubicBezTo>
                <a:cubicBezTo>
                  <a:pt x="9634" y="9775"/>
                  <a:pt x="10011" y="9897"/>
                  <a:pt x="10390" y="9897"/>
                </a:cubicBezTo>
                <a:cubicBezTo>
                  <a:pt x="10769" y="9897"/>
                  <a:pt x="11145" y="9775"/>
                  <a:pt x="11435" y="9524"/>
                </a:cubicBezTo>
                <a:cubicBezTo>
                  <a:pt x="11726" y="9271"/>
                  <a:pt x="19529" y="2510"/>
                  <a:pt x="20093" y="2021"/>
                </a:cubicBezTo>
                <a:cubicBezTo>
                  <a:pt x="20656" y="1534"/>
                  <a:pt x="21190" y="0"/>
                  <a:pt x="20154" y="0"/>
                </a:cubicBezTo>
                <a:lnTo>
                  <a:pt x="624" y="0"/>
                </a:lnTo>
                <a:cubicBezTo>
                  <a:pt x="-410" y="0"/>
                  <a:pt x="122" y="1534"/>
                  <a:pt x="687" y="202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" name="Shape 4374"/>
          <p:cNvSpPr/>
          <p:nvPr/>
        </p:nvSpPr>
        <p:spPr>
          <a:xfrm>
            <a:off x="5780088" y="2419350"/>
            <a:ext cx="717550" cy="7175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314" h="19315" extrusionOk="0">
                <a:moveTo>
                  <a:pt x="11140" y="11141"/>
                </a:moveTo>
                <a:cubicBezTo>
                  <a:pt x="9229" y="13052"/>
                  <a:pt x="7015" y="14879"/>
                  <a:pt x="6140" y="14004"/>
                </a:cubicBezTo>
                <a:cubicBezTo>
                  <a:pt x="4888" y="12751"/>
                  <a:pt x="4115" y="11660"/>
                  <a:pt x="1355" y="13880"/>
                </a:cubicBezTo>
                <a:cubicBezTo>
                  <a:pt x="-1407" y="16100"/>
                  <a:pt x="714" y="17579"/>
                  <a:pt x="1927" y="18793"/>
                </a:cubicBezTo>
                <a:cubicBezTo>
                  <a:pt x="3327" y="20193"/>
                  <a:pt x="8547" y="18867"/>
                  <a:pt x="13707" y="13708"/>
                </a:cubicBezTo>
                <a:cubicBezTo>
                  <a:pt x="18866" y="8548"/>
                  <a:pt x="20193" y="3327"/>
                  <a:pt x="18792" y="1927"/>
                </a:cubicBezTo>
                <a:cubicBezTo>
                  <a:pt x="17578" y="713"/>
                  <a:pt x="16098" y="-1407"/>
                  <a:pt x="13880" y="1355"/>
                </a:cubicBezTo>
                <a:cubicBezTo>
                  <a:pt x="11661" y="4115"/>
                  <a:pt x="12751" y="4888"/>
                  <a:pt x="14004" y="6141"/>
                </a:cubicBezTo>
                <a:cubicBezTo>
                  <a:pt x="14879" y="7015"/>
                  <a:pt x="13052" y="9228"/>
                  <a:pt x="11140" y="1114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376" name="Content Placeholder 4"/>
          <p:cNvSpPr txBox="1"/>
          <p:nvPr/>
        </p:nvSpPr>
        <p:spPr>
          <a:xfrm>
            <a:off x="8308975" y="3408363"/>
            <a:ext cx="2436813" cy="30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377" name="文本框 16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cxnSp>
        <p:nvCxnSpPr>
          <p:cNvPr id="70" name="Straight Connector 3"/>
          <p:cNvCxnSpPr/>
          <p:nvPr/>
        </p:nvCxnSpPr>
        <p:spPr>
          <a:xfrm>
            <a:off x="1911350" y="2479675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4"/>
          <p:cNvCxnSpPr/>
          <p:nvPr/>
        </p:nvCxnSpPr>
        <p:spPr>
          <a:xfrm>
            <a:off x="1911350" y="1593850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5"/>
          <p:cNvCxnSpPr/>
          <p:nvPr/>
        </p:nvCxnSpPr>
        <p:spPr>
          <a:xfrm>
            <a:off x="1911350" y="3365500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6"/>
          <p:cNvCxnSpPr/>
          <p:nvPr/>
        </p:nvCxnSpPr>
        <p:spPr>
          <a:xfrm>
            <a:off x="1911350" y="4251325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"/>
          <p:cNvCxnSpPr/>
          <p:nvPr/>
        </p:nvCxnSpPr>
        <p:spPr>
          <a:xfrm>
            <a:off x="1911350" y="5137150"/>
            <a:ext cx="9031288" cy="0"/>
          </a:xfrm>
          <a:prstGeom prst="line">
            <a:avLst/>
          </a:prstGeom>
          <a:ln w="6350" cmpd="sng">
            <a:solidFill>
              <a:schemeClr val="tx1">
                <a:alpha val="20000"/>
              </a:schemeClr>
            </a:solidFill>
            <a:prstDash val="sysDash"/>
            <a:headEnd type="none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ounded Rectangle 8"/>
          <p:cNvSpPr/>
          <p:nvPr/>
        </p:nvSpPr>
        <p:spPr>
          <a:xfrm>
            <a:off x="2286000" y="1593850"/>
            <a:ext cx="460375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76" name="Rounded Rectangle 9"/>
          <p:cNvSpPr/>
          <p:nvPr/>
        </p:nvSpPr>
        <p:spPr>
          <a:xfrm>
            <a:off x="2286000" y="4206875"/>
            <a:ext cx="460375" cy="113665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18%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77" name="Rounded Rectangle 10"/>
          <p:cNvSpPr/>
          <p:nvPr/>
        </p:nvSpPr>
        <p:spPr>
          <a:xfrm>
            <a:off x="3270250" y="1593850"/>
            <a:ext cx="460375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78" name="Rounded Rectangle 11"/>
          <p:cNvSpPr/>
          <p:nvPr/>
        </p:nvSpPr>
        <p:spPr>
          <a:xfrm>
            <a:off x="3270250" y="3575050"/>
            <a:ext cx="460375" cy="176847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45%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79" name="Rounded Rectangle 12"/>
          <p:cNvSpPr/>
          <p:nvPr/>
        </p:nvSpPr>
        <p:spPr>
          <a:xfrm>
            <a:off x="4254500" y="1593850"/>
            <a:ext cx="460375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0" name="Rounded Rectangle 13"/>
          <p:cNvSpPr/>
          <p:nvPr/>
        </p:nvSpPr>
        <p:spPr>
          <a:xfrm>
            <a:off x="4254500" y="3767138"/>
            <a:ext cx="460375" cy="157638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40%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1" name="Rounded Rectangle 14"/>
          <p:cNvSpPr/>
          <p:nvPr/>
        </p:nvSpPr>
        <p:spPr>
          <a:xfrm>
            <a:off x="523875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2" name="Rounded Rectangle 15"/>
          <p:cNvSpPr/>
          <p:nvPr/>
        </p:nvSpPr>
        <p:spPr>
          <a:xfrm>
            <a:off x="5238750" y="2892425"/>
            <a:ext cx="458788" cy="245110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68%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3" name="Rounded Rectangle 16"/>
          <p:cNvSpPr/>
          <p:nvPr/>
        </p:nvSpPr>
        <p:spPr>
          <a:xfrm>
            <a:off x="622300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4" name="Rounded Rectangle 17"/>
          <p:cNvSpPr/>
          <p:nvPr/>
        </p:nvSpPr>
        <p:spPr>
          <a:xfrm>
            <a:off x="6223000" y="3155950"/>
            <a:ext cx="458788" cy="218757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62%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5" name="Rounded Rectangle 18"/>
          <p:cNvSpPr/>
          <p:nvPr/>
        </p:nvSpPr>
        <p:spPr>
          <a:xfrm>
            <a:off x="720725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6" name="Rounded Rectangle 19"/>
          <p:cNvSpPr/>
          <p:nvPr/>
        </p:nvSpPr>
        <p:spPr>
          <a:xfrm>
            <a:off x="7207250" y="2589213"/>
            <a:ext cx="458788" cy="275431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80%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7" name="Rounded Rectangle 20"/>
          <p:cNvSpPr/>
          <p:nvPr/>
        </p:nvSpPr>
        <p:spPr>
          <a:xfrm>
            <a:off x="819150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8" name="Rounded Rectangle 21"/>
          <p:cNvSpPr/>
          <p:nvPr/>
        </p:nvSpPr>
        <p:spPr>
          <a:xfrm>
            <a:off x="8191500" y="3155950"/>
            <a:ext cx="458788" cy="218757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64%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9" name="Rounded Rectangle 22"/>
          <p:cNvSpPr/>
          <p:nvPr/>
        </p:nvSpPr>
        <p:spPr>
          <a:xfrm>
            <a:off x="917575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90" name="Rounded Rectangle 23"/>
          <p:cNvSpPr/>
          <p:nvPr/>
        </p:nvSpPr>
        <p:spPr>
          <a:xfrm>
            <a:off x="9175750" y="1941513"/>
            <a:ext cx="458788" cy="340201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94%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16407" name="Rectangle 24"/>
          <p:cNvSpPr/>
          <p:nvPr/>
        </p:nvSpPr>
        <p:spPr>
          <a:xfrm>
            <a:off x="917575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2016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08" name="Rectangle 25"/>
          <p:cNvSpPr/>
          <p:nvPr/>
        </p:nvSpPr>
        <p:spPr>
          <a:xfrm>
            <a:off x="819150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2015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09" name="Rectangle 26"/>
          <p:cNvSpPr/>
          <p:nvPr/>
        </p:nvSpPr>
        <p:spPr>
          <a:xfrm>
            <a:off x="7212013" y="5484813"/>
            <a:ext cx="460375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2014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0" name="Rectangle 27"/>
          <p:cNvSpPr/>
          <p:nvPr/>
        </p:nvSpPr>
        <p:spPr>
          <a:xfrm>
            <a:off x="622300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2013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1" name="Rectangle 28"/>
          <p:cNvSpPr/>
          <p:nvPr/>
        </p:nvSpPr>
        <p:spPr>
          <a:xfrm>
            <a:off x="5233988" y="5484813"/>
            <a:ext cx="458787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2012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2" name="Rectangle 29"/>
          <p:cNvSpPr/>
          <p:nvPr/>
        </p:nvSpPr>
        <p:spPr>
          <a:xfrm>
            <a:off x="4244975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2011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3" name="Rectangle 30"/>
          <p:cNvSpPr/>
          <p:nvPr/>
        </p:nvSpPr>
        <p:spPr>
          <a:xfrm>
            <a:off x="3254375" y="5484813"/>
            <a:ext cx="460375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2010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4" name="Rectangle 31"/>
          <p:cNvSpPr/>
          <p:nvPr/>
        </p:nvSpPr>
        <p:spPr>
          <a:xfrm>
            <a:off x="2300288" y="5484813"/>
            <a:ext cx="460375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2009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5" name="Rectangle 32"/>
          <p:cNvSpPr/>
          <p:nvPr/>
        </p:nvSpPr>
        <p:spPr>
          <a:xfrm>
            <a:off x="931863" y="1431925"/>
            <a:ext cx="854075" cy="325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100%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6" name="Rectangle 33"/>
          <p:cNvSpPr/>
          <p:nvPr/>
        </p:nvSpPr>
        <p:spPr>
          <a:xfrm>
            <a:off x="931863" y="2325688"/>
            <a:ext cx="854075" cy="327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75%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7" name="Rectangle 34"/>
          <p:cNvSpPr/>
          <p:nvPr/>
        </p:nvSpPr>
        <p:spPr>
          <a:xfrm>
            <a:off x="931863" y="3221038"/>
            <a:ext cx="854075" cy="327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50%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8" name="Rectangle 35"/>
          <p:cNvSpPr/>
          <p:nvPr/>
        </p:nvSpPr>
        <p:spPr>
          <a:xfrm>
            <a:off x="931863" y="5011738"/>
            <a:ext cx="854075" cy="327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0%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19" name="Rectangle 36"/>
          <p:cNvSpPr/>
          <p:nvPr/>
        </p:nvSpPr>
        <p:spPr>
          <a:xfrm>
            <a:off x="931863" y="4116388"/>
            <a:ext cx="854075" cy="327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25%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04" name="Rounded Rectangle 37"/>
          <p:cNvSpPr/>
          <p:nvPr/>
        </p:nvSpPr>
        <p:spPr>
          <a:xfrm>
            <a:off x="10160000" y="1593850"/>
            <a:ext cx="458788" cy="3749675"/>
          </a:xfrm>
          <a:prstGeom prst="roundRect">
            <a:avLst/>
          </a:prstGeom>
          <a:solidFill>
            <a:schemeClr val="tx1"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105" name="Rounded Rectangle 38"/>
          <p:cNvSpPr/>
          <p:nvPr/>
        </p:nvSpPr>
        <p:spPr>
          <a:xfrm>
            <a:off x="10160000" y="2589213"/>
            <a:ext cx="458788" cy="275431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80%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16422" name="Rectangle 39"/>
          <p:cNvSpPr/>
          <p:nvPr/>
        </p:nvSpPr>
        <p:spPr>
          <a:xfrm>
            <a:off x="10160000" y="5484813"/>
            <a:ext cx="458788" cy="336550"/>
          </a:xfrm>
          <a:prstGeom prst="rect">
            <a:avLst/>
          </a:prstGeom>
          <a:noFill/>
          <a:ln w="9525">
            <a:noFill/>
          </a:ln>
        </p:spPr>
        <p:txBody>
          <a:bodyPr wrap="none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95000"/>
              </a:lnSpc>
              <a:spcBef>
                <a:spcPct val="0"/>
              </a:spcBef>
              <a:buNone/>
            </a:pPr>
            <a:r>
              <a:rPr lang="en-US" altLang="zh-CN" sz="1600" dirty="0">
                <a:latin typeface="Meiryo UI" panose="020B0604030504040204" charset="-128"/>
                <a:ea typeface="Meiryo UI" panose="020B0604030504040204" charset="-128"/>
              </a:rPr>
              <a:t>2017</a:t>
            </a:r>
            <a:endParaRPr lang="en-US" altLang="zh-CN" sz="16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423" name="文本框 106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hape 4"/>
          <p:cNvSpPr/>
          <p:nvPr/>
        </p:nvSpPr>
        <p:spPr>
          <a:xfrm>
            <a:off x="3309938" y="1463675"/>
            <a:ext cx="5551488" cy="3470275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tx1"/>
          </a:solidFill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Oval 5"/>
          <p:cNvSpPr/>
          <p:nvPr/>
        </p:nvSpPr>
        <p:spPr>
          <a:xfrm>
            <a:off x="4014788" y="3859213"/>
            <a:ext cx="144463" cy="14446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Oval 6"/>
          <p:cNvSpPr/>
          <p:nvPr/>
        </p:nvSpPr>
        <p:spPr>
          <a:xfrm>
            <a:off x="5289550" y="2916238"/>
            <a:ext cx="260350" cy="2603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" name="Oval 7"/>
          <p:cNvSpPr/>
          <p:nvPr/>
        </p:nvSpPr>
        <p:spPr>
          <a:xfrm>
            <a:off x="6821488" y="2341563"/>
            <a:ext cx="360363" cy="3619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414" name="TextBox 8"/>
          <p:cNvSpPr txBox="1"/>
          <p:nvPr/>
        </p:nvSpPr>
        <p:spPr>
          <a:xfrm>
            <a:off x="6600349" y="1638300"/>
            <a:ext cx="80264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2017</a:t>
            </a:r>
            <a:endParaRPr lang="en-US" altLang="zh-CN" sz="1800" b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15" name="TextBox 9"/>
          <p:cNvSpPr txBox="1"/>
          <p:nvPr/>
        </p:nvSpPr>
        <p:spPr>
          <a:xfrm>
            <a:off x="5090002" y="2211388"/>
            <a:ext cx="64516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2016</a:t>
            </a:r>
            <a:endParaRPr lang="en-US" altLang="zh-CN" sz="1800" b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16" name="TextBox 10"/>
          <p:cNvSpPr txBox="1"/>
          <p:nvPr/>
        </p:nvSpPr>
        <p:spPr>
          <a:xfrm>
            <a:off x="3764439" y="3067050"/>
            <a:ext cx="64516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2015</a:t>
            </a:r>
            <a:endParaRPr lang="en-US" altLang="zh-CN" sz="1800" b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9" name="Rectangle 11"/>
          <p:cNvSpPr/>
          <p:nvPr/>
        </p:nvSpPr>
        <p:spPr>
          <a:xfrm>
            <a:off x="9101138" y="2049463"/>
            <a:ext cx="2200275" cy="3067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text here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17418" name="TextBox 12"/>
          <p:cNvSpPr txBox="1"/>
          <p:nvPr/>
        </p:nvSpPr>
        <p:spPr>
          <a:xfrm>
            <a:off x="9101138" y="171291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19" name="TextBox 13"/>
          <p:cNvSpPr txBox="1"/>
          <p:nvPr/>
        </p:nvSpPr>
        <p:spPr>
          <a:xfrm>
            <a:off x="2888933" y="5035550"/>
            <a:ext cx="645160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201</a:t>
            </a:r>
            <a:r>
              <a:rPr lang="en-US" sz="18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4</a:t>
            </a:r>
            <a:endParaRPr lang="en-US" sz="1800" b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20" name="Rectangle 14"/>
          <p:cNvSpPr/>
          <p:nvPr/>
        </p:nvSpPr>
        <p:spPr>
          <a:xfrm>
            <a:off x="2111375" y="5403850"/>
            <a:ext cx="22002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7421" name="TextBox 19"/>
          <p:cNvSpPr txBox="1"/>
          <p:nvPr/>
        </p:nvSpPr>
        <p:spPr>
          <a:xfrm>
            <a:off x="6569075" y="5286375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22" name="Rectangle 20"/>
          <p:cNvSpPr/>
          <p:nvPr/>
        </p:nvSpPr>
        <p:spPr>
          <a:xfrm>
            <a:off x="6569075" y="5589588"/>
            <a:ext cx="19208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7423" name="Freeform 52"/>
          <p:cNvSpPr>
            <a:spLocks noEditPoints="1"/>
          </p:cNvSpPr>
          <p:nvPr/>
        </p:nvSpPr>
        <p:spPr>
          <a:xfrm>
            <a:off x="5965825" y="5391150"/>
            <a:ext cx="555625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" name="AutoShape 43"/>
          <p:cNvSpPr/>
          <p:nvPr/>
        </p:nvSpPr>
        <p:spPr bwMode="auto">
          <a:xfrm>
            <a:off x="6096000" y="5557838"/>
            <a:ext cx="280988" cy="203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951" y="9367"/>
                </a:moveTo>
                <a:cubicBezTo>
                  <a:pt x="10901" y="9383"/>
                  <a:pt x="10851" y="9391"/>
                  <a:pt x="10800" y="9391"/>
                </a:cubicBezTo>
                <a:cubicBezTo>
                  <a:pt x="10748" y="9391"/>
                  <a:pt x="10698" y="9383"/>
                  <a:pt x="10648" y="9367"/>
                </a:cubicBezTo>
                <a:lnTo>
                  <a:pt x="1873" y="6550"/>
                </a:lnTo>
                <a:cubicBezTo>
                  <a:pt x="1566" y="6452"/>
                  <a:pt x="1349" y="6072"/>
                  <a:pt x="1349" y="5634"/>
                </a:cubicBezTo>
                <a:cubicBezTo>
                  <a:pt x="1349" y="5197"/>
                  <a:pt x="1566" y="4817"/>
                  <a:pt x="1873" y="4719"/>
                </a:cubicBezTo>
                <a:lnTo>
                  <a:pt x="10648" y="1902"/>
                </a:lnTo>
                <a:cubicBezTo>
                  <a:pt x="10698" y="1886"/>
                  <a:pt x="10748" y="1878"/>
                  <a:pt x="10800" y="1878"/>
                </a:cubicBezTo>
                <a:cubicBezTo>
                  <a:pt x="10851" y="1878"/>
                  <a:pt x="10901" y="1886"/>
                  <a:pt x="10951" y="1902"/>
                </a:cubicBezTo>
                <a:lnTo>
                  <a:pt x="19726" y="4719"/>
                </a:lnTo>
                <a:cubicBezTo>
                  <a:pt x="20033" y="4817"/>
                  <a:pt x="20249" y="5197"/>
                  <a:pt x="20249" y="5634"/>
                </a:cubicBezTo>
                <a:cubicBezTo>
                  <a:pt x="20249" y="6072"/>
                  <a:pt x="20033" y="6452"/>
                  <a:pt x="19726" y="6550"/>
                </a:cubicBezTo>
                <a:cubicBezTo>
                  <a:pt x="19726" y="6550"/>
                  <a:pt x="10951" y="9367"/>
                  <a:pt x="10951" y="9367"/>
                </a:cubicBezTo>
                <a:close/>
                <a:moveTo>
                  <a:pt x="16874" y="16904"/>
                </a:moveTo>
                <a:cubicBezTo>
                  <a:pt x="16874" y="17942"/>
                  <a:pt x="14849" y="19721"/>
                  <a:pt x="10800" y="19721"/>
                </a:cubicBezTo>
                <a:cubicBezTo>
                  <a:pt x="6749" y="19721"/>
                  <a:pt x="4724" y="17942"/>
                  <a:pt x="4724" y="16904"/>
                </a:cubicBezTo>
                <a:lnTo>
                  <a:pt x="4724" y="9394"/>
                </a:lnTo>
                <a:lnTo>
                  <a:pt x="10353" y="11200"/>
                </a:lnTo>
                <a:cubicBezTo>
                  <a:pt x="10501" y="11246"/>
                  <a:pt x="10651" y="11269"/>
                  <a:pt x="10800" y="11269"/>
                </a:cubicBezTo>
                <a:cubicBezTo>
                  <a:pt x="10949" y="11269"/>
                  <a:pt x="11098" y="11246"/>
                  <a:pt x="11255" y="11198"/>
                </a:cubicBezTo>
                <a:lnTo>
                  <a:pt x="16874" y="9394"/>
                </a:lnTo>
                <a:cubicBezTo>
                  <a:pt x="16874" y="9394"/>
                  <a:pt x="16874" y="16904"/>
                  <a:pt x="16874" y="16904"/>
                </a:cubicBezTo>
                <a:close/>
                <a:moveTo>
                  <a:pt x="21600" y="5634"/>
                </a:moveTo>
                <a:cubicBezTo>
                  <a:pt x="21600" y="4314"/>
                  <a:pt x="20954" y="3185"/>
                  <a:pt x="20030" y="2888"/>
                </a:cubicBezTo>
                <a:lnTo>
                  <a:pt x="11246" y="68"/>
                </a:lnTo>
                <a:cubicBezTo>
                  <a:pt x="11098" y="22"/>
                  <a:pt x="10949" y="0"/>
                  <a:pt x="10800" y="0"/>
                </a:cubicBezTo>
                <a:cubicBezTo>
                  <a:pt x="10651" y="0"/>
                  <a:pt x="10501" y="22"/>
                  <a:pt x="10344" y="71"/>
                </a:cubicBezTo>
                <a:lnTo>
                  <a:pt x="1570" y="2888"/>
                </a:lnTo>
                <a:cubicBezTo>
                  <a:pt x="645" y="3185"/>
                  <a:pt x="0" y="4314"/>
                  <a:pt x="0" y="5634"/>
                </a:cubicBezTo>
                <a:cubicBezTo>
                  <a:pt x="0" y="6955"/>
                  <a:pt x="645" y="8084"/>
                  <a:pt x="1569" y="8380"/>
                </a:cubicBezTo>
                <a:lnTo>
                  <a:pt x="3374" y="8960"/>
                </a:lnTo>
                <a:lnTo>
                  <a:pt x="3374" y="16904"/>
                </a:lnTo>
                <a:cubicBezTo>
                  <a:pt x="3374" y="19397"/>
                  <a:pt x="5425" y="21600"/>
                  <a:pt x="10800" y="21600"/>
                </a:cubicBezTo>
                <a:cubicBezTo>
                  <a:pt x="16174" y="21600"/>
                  <a:pt x="18224" y="19397"/>
                  <a:pt x="18224" y="16904"/>
                </a:cubicBezTo>
                <a:lnTo>
                  <a:pt x="18224" y="8960"/>
                </a:lnTo>
                <a:lnTo>
                  <a:pt x="20030" y="8380"/>
                </a:lnTo>
                <a:cubicBezTo>
                  <a:pt x="20954" y="8084"/>
                  <a:pt x="21600" y="6955"/>
                  <a:pt x="21600" y="5634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7" name="AutoShape 44"/>
          <p:cNvSpPr/>
          <p:nvPr/>
        </p:nvSpPr>
        <p:spPr bwMode="auto">
          <a:xfrm>
            <a:off x="6351588" y="5645150"/>
            <a:ext cx="17463" cy="9683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963"/>
                </a:moveTo>
                <a:lnTo>
                  <a:pt x="0" y="19636"/>
                </a:lnTo>
                <a:cubicBezTo>
                  <a:pt x="0" y="20721"/>
                  <a:pt x="4841" y="21599"/>
                  <a:pt x="10800" y="21599"/>
                </a:cubicBezTo>
                <a:cubicBezTo>
                  <a:pt x="16758" y="21599"/>
                  <a:pt x="21600" y="20721"/>
                  <a:pt x="21600" y="19636"/>
                </a:cubicBezTo>
                <a:lnTo>
                  <a:pt x="21600" y="1963"/>
                </a:lnTo>
                <a:cubicBezTo>
                  <a:pt x="21600" y="878"/>
                  <a:pt x="16758" y="0"/>
                  <a:pt x="10800" y="0"/>
                </a:cubicBezTo>
                <a:cubicBezTo>
                  <a:pt x="4841" y="0"/>
                  <a:pt x="0" y="878"/>
                  <a:pt x="0" y="196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8" name="AutoShape 45"/>
          <p:cNvSpPr/>
          <p:nvPr/>
        </p:nvSpPr>
        <p:spPr bwMode="auto">
          <a:xfrm>
            <a:off x="6342063" y="5751513"/>
            <a:ext cx="34925" cy="52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0800" y="0"/>
                </a:moveTo>
                <a:cubicBezTo>
                  <a:pt x="4838" y="0"/>
                  <a:pt x="0" y="10427"/>
                  <a:pt x="0" y="14400"/>
                </a:cubicBezTo>
                <a:cubicBezTo>
                  <a:pt x="0" y="18372"/>
                  <a:pt x="4838" y="21599"/>
                  <a:pt x="10800" y="21599"/>
                </a:cubicBezTo>
                <a:cubicBezTo>
                  <a:pt x="16761" y="21599"/>
                  <a:pt x="21600" y="18372"/>
                  <a:pt x="21600" y="14400"/>
                </a:cubicBezTo>
                <a:cubicBezTo>
                  <a:pt x="21600" y="10427"/>
                  <a:pt x="16761" y="0"/>
                  <a:pt x="10800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7427" name="TextBox 25"/>
          <p:cNvSpPr txBox="1"/>
          <p:nvPr/>
        </p:nvSpPr>
        <p:spPr>
          <a:xfrm>
            <a:off x="9236075" y="5286375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28" name="Rectangle 26"/>
          <p:cNvSpPr/>
          <p:nvPr/>
        </p:nvSpPr>
        <p:spPr>
          <a:xfrm>
            <a:off x="9236075" y="5589588"/>
            <a:ext cx="19208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7429" name="Freeform 52"/>
          <p:cNvSpPr>
            <a:spLocks noEditPoints="1"/>
          </p:cNvSpPr>
          <p:nvPr/>
        </p:nvSpPr>
        <p:spPr>
          <a:xfrm>
            <a:off x="8648700" y="5391150"/>
            <a:ext cx="554038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8789869" y="5531868"/>
            <a:ext cx="281764" cy="281764"/>
            <a:chOff x="8789869" y="5531868"/>
            <a:chExt cx="281764" cy="281764"/>
          </a:xfrm>
          <a:solidFill>
            <a:schemeClr val="tx1"/>
          </a:solidFill>
        </p:grpSpPr>
        <p:sp>
          <p:nvSpPr>
            <p:cNvPr id="23" name="AutoShape 52"/>
            <p:cNvSpPr/>
            <p:nvPr/>
          </p:nvSpPr>
          <p:spPr bwMode="auto">
            <a:xfrm>
              <a:off x="8789869" y="5531868"/>
              <a:ext cx="281764" cy="281764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24" name="AutoShape 53"/>
            <p:cNvSpPr/>
            <p:nvPr/>
          </p:nvSpPr>
          <p:spPr bwMode="auto">
            <a:xfrm>
              <a:off x="8895831" y="5628679"/>
              <a:ext cx="76101" cy="78990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25" name="AutoShape 54"/>
            <p:cNvSpPr/>
            <p:nvPr/>
          </p:nvSpPr>
          <p:spPr bwMode="auto">
            <a:xfrm>
              <a:off x="8886680" y="5725490"/>
              <a:ext cx="42867" cy="44793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26" name="AutoShape 55"/>
            <p:cNvSpPr/>
            <p:nvPr/>
          </p:nvSpPr>
          <p:spPr bwMode="auto">
            <a:xfrm>
              <a:off x="8930991" y="5575698"/>
              <a:ext cx="43349" cy="45275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</p:grpSp>
      <p:sp>
        <p:nvSpPr>
          <p:cNvPr id="17431" name="TextBox 22"/>
          <p:cNvSpPr txBox="1"/>
          <p:nvPr/>
        </p:nvSpPr>
        <p:spPr>
          <a:xfrm>
            <a:off x="9236075" y="4146550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432" name="Rectangle 23"/>
          <p:cNvSpPr/>
          <p:nvPr/>
        </p:nvSpPr>
        <p:spPr>
          <a:xfrm>
            <a:off x="9236075" y="4449763"/>
            <a:ext cx="19208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7433" name="Freeform 52"/>
          <p:cNvSpPr>
            <a:spLocks noEditPoints="1"/>
          </p:cNvSpPr>
          <p:nvPr/>
        </p:nvSpPr>
        <p:spPr>
          <a:xfrm>
            <a:off x="8648700" y="4246563"/>
            <a:ext cx="554038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30" name="组合 29"/>
          <p:cNvGrpSpPr/>
          <p:nvPr/>
        </p:nvGrpSpPr>
        <p:grpSpPr>
          <a:xfrm>
            <a:off x="8831951" y="4387336"/>
            <a:ext cx="193623" cy="282247"/>
            <a:chOff x="8831951" y="4387336"/>
            <a:chExt cx="193623" cy="282247"/>
          </a:xfrm>
          <a:solidFill>
            <a:schemeClr val="tx1"/>
          </a:solidFill>
        </p:grpSpPr>
        <p:sp>
          <p:nvSpPr>
            <p:cNvPr id="31" name="AutoShape 113"/>
            <p:cNvSpPr/>
            <p:nvPr/>
          </p:nvSpPr>
          <p:spPr bwMode="auto">
            <a:xfrm>
              <a:off x="8831951" y="4387336"/>
              <a:ext cx="193623" cy="2822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2" name="AutoShape 114"/>
            <p:cNvSpPr/>
            <p:nvPr/>
          </p:nvSpPr>
          <p:spPr bwMode="auto">
            <a:xfrm>
              <a:off x="8875781" y="4431648"/>
              <a:ext cx="57316" cy="5731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</p:grpSp>
      <p:sp>
        <p:nvSpPr>
          <p:cNvPr id="17435" name="TextBox 16"/>
          <p:cNvSpPr txBox="1"/>
          <p:nvPr/>
        </p:nvSpPr>
        <p:spPr>
          <a:xfrm>
            <a:off x="6573838" y="4146550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4" name="Rectangle 17"/>
          <p:cNvSpPr/>
          <p:nvPr/>
        </p:nvSpPr>
        <p:spPr>
          <a:xfrm>
            <a:off x="6573838" y="4449763"/>
            <a:ext cx="1920875" cy="30670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text here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17437" name="Freeform 52"/>
          <p:cNvSpPr>
            <a:spLocks noEditPoints="1"/>
          </p:cNvSpPr>
          <p:nvPr/>
        </p:nvSpPr>
        <p:spPr>
          <a:xfrm>
            <a:off x="5965825" y="4246563"/>
            <a:ext cx="555625" cy="555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346" h="346">
                <a:moveTo>
                  <a:pt x="173" y="324"/>
                </a:moveTo>
                <a:cubicBezTo>
                  <a:pt x="182" y="324"/>
                  <a:pt x="192" y="323"/>
                  <a:pt x="201" y="321"/>
                </a:cubicBezTo>
                <a:cubicBezTo>
                  <a:pt x="211" y="345"/>
                  <a:pt x="211" y="345"/>
                  <a:pt x="211" y="345"/>
                </a:cubicBezTo>
                <a:cubicBezTo>
                  <a:pt x="271" y="320"/>
                  <a:pt x="271" y="320"/>
                  <a:pt x="271" y="320"/>
                </a:cubicBezTo>
                <a:cubicBezTo>
                  <a:pt x="260" y="296"/>
                  <a:pt x="260" y="296"/>
                  <a:pt x="260" y="296"/>
                </a:cubicBezTo>
                <a:cubicBezTo>
                  <a:pt x="275" y="286"/>
                  <a:pt x="287" y="273"/>
                  <a:pt x="298" y="258"/>
                </a:cubicBezTo>
                <a:cubicBezTo>
                  <a:pt x="322" y="268"/>
                  <a:pt x="322" y="268"/>
                  <a:pt x="322" y="268"/>
                </a:cubicBezTo>
                <a:cubicBezTo>
                  <a:pt x="346" y="208"/>
                  <a:pt x="346" y="208"/>
                  <a:pt x="346" y="208"/>
                </a:cubicBezTo>
                <a:cubicBezTo>
                  <a:pt x="322" y="198"/>
                  <a:pt x="322" y="198"/>
                  <a:pt x="322" y="198"/>
                </a:cubicBezTo>
                <a:cubicBezTo>
                  <a:pt x="325" y="180"/>
                  <a:pt x="324" y="163"/>
                  <a:pt x="321" y="145"/>
                </a:cubicBezTo>
                <a:cubicBezTo>
                  <a:pt x="345" y="135"/>
                  <a:pt x="345" y="135"/>
                  <a:pt x="345" y="135"/>
                </a:cubicBezTo>
                <a:cubicBezTo>
                  <a:pt x="320" y="75"/>
                  <a:pt x="320" y="75"/>
                  <a:pt x="320" y="75"/>
                </a:cubicBezTo>
                <a:cubicBezTo>
                  <a:pt x="296" y="85"/>
                  <a:pt x="296" y="85"/>
                  <a:pt x="296" y="85"/>
                </a:cubicBezTo>
                <a:cubicBezTo>
                  <a:pt x="285" y="71"/>
                  <a:pt x="273" y="58"/>
                  <a:pt x="258" y="48"/>
                </a:cubicBezTo>
                <a:cubicBezTo>
                  <a:pt x="268" y="24"/>
                  <a:pt x="268" y="24"/>
                  <a:pt x="268" y="24"/>
                </a:cubicBezTo>
                <a:cubicBezTo>
                  <a:pt x="208" y="0"/>
                  <a:pt x="208" y="0"/>
                  <a:pt x="208" y="0"/>
                </a:cubicBezTo>
                <a:cubicBezTo>
                  <a:pt x="198" y="24"/>
                  <a:pt x="198" y="24"/>
                  <a:pt x="198" y="24"/>
                </a:cubicBezTo>
                <a:cubicBezTo>
                  <a:pt x="190" y="23"/>
                  <a:pt x="181" y="22"/>
                  <a:pt x="173" y="22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224" y="45"/>
                  <a:pt x="271" y="75"/>
                  <a:pt x="291" y="123"/>
                </a:cubicBezTo>
                <a:cubicBezTo>
                  <a:pt x="318" y="188"/>
                  <a:pt x="288" y="263"/>
                  <a:pt x="223" y="291"/>
                </a:cubicBezTo>
                <a:cubicBezTo>
                  <a:pt x="207" y="298"/>
                  <a:pt x="190" y="301"/>
                  <a:pt x="173" y="301"/>
                </a:cubicBezTo>
                <a:cubicBezTo>
                  <a:pt x="173" y="301"/>
                  <a:pt x="173" y="301"/>
                  <a:pt x="173" y="301"/>
                </a:cubicBezTo>
                <a:lnTo>
                  <a:pt x="173" y="324"/>
                </a:lnTo>
                <a:close/>
                <a:moveTo>
                  <a:pt x="25" y="201"/>
                </a:moveTo>
                <a:cubicBezTo>
                  <a:pt x="0" y="211"/>
                  <a:pt x="0" y="211"/>
                  <a:pt x="0" y="211"/>
                </a:cubicBezTo>
                <a:cubicBezTo>
                  <a:pt x="26" y="271"/>
                  <a:pt x="26" y="271"/>
                  <a:pt x="26" y="271"/>
                </a:cubicBezTo>
                <a:cubicBezTo>
                  <a:pt x="50" y="261"/>
                  <a:pt x="50" y="261"/>
                  <a:pt x="50" y="261"/>
                </a:cubicBezTo>
                <a:cubicBezTo>
                  <a:pt x="60" y="275"/>
                  <a:pt x="73" y="288"/>
                  <a:pt x="88" y="298"/>
                </a:cubicBezTo>
                <a:cubicBezTo>
                  <a:pt x="78" y="322"/>
                  <a:pt x="78" y="322"/>
                  <a:pt x="78" y="322"/>
                </a:cubicBezTo>
                <a:cubicBezTo>
                  <a:pt x="138" y="346"/>
                  <a:pt x="138" y="346"/>
                  <a:pt x="138" y="346"/>
                </a:cubicBezTo>
                <a:cubicBezTo>
                  <a:pt x="148" y="322"/>
                  <a:pt x="148" y="322"/>
                  <a:pt x="148" y="322"/>
                </a:cubicBezTo>
                <a:cubicBezTo>
                  <a:pt x="156" y="323"/>
                  <a:pt x="164" y="324"/>
                  <a:pt x="173" y="324"/>
                </a:cubicBezTo>
                <a:cubicBezTo>
                  <a:pt x="173" y="301"/>
                  <a:pt x="173" y="301"/>
                  <a:pt x="173" y="301"/>
                </a:cubicBezTo>
                <a:cubicBezTo>
                  <a:pt x="121" y="301"/>
                  <a:pt x="75" y="271"/>
                  <a:pt x="55" y="223"/>
                </a:cubicBezTo>
                <a:cubicBezTo>
                  <a:pt x="27" y="158"/>
                  <a:pt x="58" y="83"/>
                  <a:pt x="123" y="55"/>
                </a:cubicBezTo>
                <a:cubicBezTo>
                  <a:pt x="123" y="55"/>
                  <a:pt x="123" y="55"/>
                  <a:pt x="123" y="55"/>
                </a:cubicBezTo>
                <a:cubicBezTo>
                  <a:pt x="139" y="48"/>
                  <a:pt x="155" y="45"/>
                  <a:pt x="173" y="45"/>
                </a:cubicBezTo>
                <a:cubicBezTo>
                  <a:pt x="173" y="45"/>
                  <a:pt x="173" y="45"/>
                  <a:pt x="173" y="45"/>
                </a:cubicBezTo>
                <a:cubicBezTo>
                  <a:pt x="173" y="22"/>
                  <a:pt x="173" y="22"/>
                  <a:pt x="173" y="22"/>
                </a:cubicBezTo>
                <a:cubicBezTo>
                  <a:pt x="163" y="22"/>
                  <a:pt x="154" y="23"/>
                  <a:pt x="145" y="25"/>
                </a:cubicBezTo>
                <a:cubicBezTo>
                  <a:pt x="135" y="1"/>
                  <a:pt x="135" y="1"/>
                  <a:pt x="135" y="1"/>
                </a:cubicBezTo>
                <a:cubicBezTo>
                  <a:pt x="75" y="26"/>
                  <a:pt x="75" y="26"/>
                  <a:pt x="75" y="26"/>
                </a:cubicBezTo>
                <a:cubicBezTo>
                  <a:pt x="85" y="50"/>
                  <a:pt x="85" y="50"/>
                  <a:pt x="85" y="50"/>
                </a:cubicBezTo>
                <a:cubicBezTo>
                  <a:pt x="71" y="60"/>
                  <a:pt x="58" y="73"/>
                  <a:pt x="48" y="88"/>
                </a:cubicBezTo>
                <a:cubicBezTo>
                  <a:pt x="24" y="78"/>
                  <a:pt x="24" y="78"/>
                  <a:pt x="24" y="78"/>
                </a:cubicBezTo>
                <a:cubicBezTo>
                  <a:pt x="0" y="138"/>
                  <a:pt x="0" y="138"/>
                  <a:pt x="0" y="138"/>
                </a:cubicBezTo>
                <a:cubicBezTo>
                  <a:pt x="24" y="148"/>
                  <a:pt x="24" y="148"/>
                  <a:pt x="24" y="148"/>
                </a:cubicBezTo>
                <a:cubicBezTo>
                  <a:pt x="21" y="166"/>
                  <a:pt x="21" y="183"/>
                  <a:pt x="25" y="201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6" name="AutoShape 149"/>
          <p:cNvSpPr/>
          <p:nvPr/>
        </p:nvSpPr>
        <p:spPr bwMode="auto">
          <a:xfrm>
            <a:off x="6103938" y="4419600"/>
            <a:ext cx="282575" cy="203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537" y="19720"/>
                </a:moveTo>
                <a:lnTo>
                  <a:pt x="16537" y="19721"/>
                </a:lnTo>
                <a:lnTo>
                  <a:pt x="4387" y="19721"/>
                </a:lnTo>
                <a:cubicBezTo>
                  <a:pt x="2713" y="19720"/>
                  <a:pt x="1350" y="17824"/>
                  <a:pt x="1350" y="15494"/>
                </a:cubicBezTo>
                <a:cubicBezTo>
                  <a:pt x="1350" y="13992"/>
                  <a:pt x="1918" y="12635"/>
                  <a:pt x="2871" y="11862"/>
                </a:cubicBezTo>
                <a:cubicBezTo>
                  <a:pt x="3797" y="11123"/>
                  <a:pt x="3860" y="10975"/>
                  <a:pt x="3472" y="9647"/>
                </a:cubicBezTo>
                <a:cubicBezTo>
                  <a:pt x="3406" y="9374"/>
                  <a:pt x="3375" y="9136"/>
                  <a:pt x="3375" y="8921"/>
                </a:cubicBezTo>
                <a:cubicBezTo>
                  <a:pt x="3375" y="7626"/>
                  <a:pt x="4131" y="6573"/>
                  <a:pt x="5062" y="6573"/>
                </a:cubicBezTo>
                <a:cubicBezTo>
                  <a:pt x="5062" y="6573"/>
                  <a:pt x="5505" y="6529"/>
                  <a:pt x="5976" y="6789"/>
                </a:cubicBezTo>
                <a:cubicBezTo>
                  <a:pt x="6750" y="7219"/>
                  <a:pt x="6834" y="6808"/>
                  <a:pt x="7200" y="5701"/>
                </a:cubicBezTo>
                <a:cubicBezTo>
                  <a:pt x="7974" y="3380"/>
                  <a:pt x="9652" y="1878"/>
                  <a:pt x="11475" y="1878"/>
                </a:cubicBezTo>
                <a:cubicBezTo>
                  <a:pt x="13905" y="1878"/>
                  <a:pt x="15914" y="4435"/>
                  <a:pt x="16148" y="7826"/>
                </a:cubicBezTo>
                <a:cubicBezTo>
                  <a:pt x="16231" y="9171"/>
                  <a:pt x="16231" y="9171"/>
                  <a:pt x="17239" y="9491"/>
                </a:cubicBezTo>
                <a:cubicBezTo>
                  <a:pt x="18984" y="9955"/>
                  <a:pt x="20250" y="12085"/>
                  <a:pt x="20250" y="14555"/>
                </a:cubicBezTo>
                <a:cubicBezTo>
                  <a:pt x="20250" y="17404"/>
                  <a:pt x="18585" y="19720"/>
                  <a:pt x="16537" y="19720"/>
                </a:cubicBezTo>
                <a:moveTo>
                  <a:pt x="17492" y="7647"/>
                </a:moveTo>
                <a:cubicBezTo>
                  <a:pt x="17196" y="3362"/>
                  <a:pt x="14632" y="0"/>
                  <a:pt x="11475" y="0"/>
                </a:cubicBezTo>
                <a:cubicBezTo>
                  <a:pt x="9031" y="0"/>
                  <a:pt x="6939" y="2017"/>
                  <a:pt x="5976" y="4911"/>
                </a:cubicBezTo>
                <a:cubicBezTo>
                  <a:pt x="5685" y="4784"/>
                  <a:pt x="5383" y="4695"/>
                  <a:pt x="5062" y="4695"/>
                </a:cubicBezTo>
                <a:cubicBezTo>
                  <a:pt x="3385" y="4695"/>
                  <a:pt x="2025" y="6589"/>
                  <a:pt x="2025" y="8921"/>
                </a:cubicBezTo>
                <a:cubicBezTo>
                  <a:pt x="2025" y="9385"/>
                  <a:pt x="2092" y="9824"/>
                  <a:pt x="2191" y="10240"/>
                </a:cubicBezTo>
                <a:cubicBezTo>
                  <a:pt x="886" y="11298"/>
                  <a:pt x="0" y="13242"/>
                  <a:pt x="0" y="15494"/>
                </a:cubicBezTo>
                <a:cubicBezTo>
                  <a:pt x="0" y="18866"/>
                  <a:pt x="1964" y="21599"/>
                  <a:pt x="4387" y="21599"/>
                </a:cubicBezTo>
                <a:lnTo>
                  <a:pt x="4387" y="21600"/>
                </a:lnTo>
                <a:lnTo>
                  <a:pt x="16537" y="21600"/>
                </a:lnTo>
                <a:lnTo>
                  <a:pt x="16537" y="21599"/>
                </a:lnTo>
                <a:cubicBezTo>
                  <a:pt x="19334" y="21599"/>
                  <a:pt x="21599" y="18446"/>
                  <a:pt x="21599" y="14555"/>
                </a:cubicBezTo>
                <a:cubicBezTo>
                  <a:pt x="21599" y="11120"/>
                  <a:pt x="19831" y="8269"/>
                  <a:pt x="17492" y="7647"/>
                </a:cubicBezTo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lIns="19050" tIns="19050" rIns="19050" bIns="19050" anchor="ctr"/>
          <a:lstStyle/>
          <a:p>
            <a:pPr marL="0" marR="0" lvl="0" indent="0" algn="ctr" defTabSz="2286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Meiryo UI" panose="020B0604030504040204" charset="-128"/>
            </a:endParaRPr>
          </a:p>
        </p:txBody>
      </p:sp>
      <p:sp>
        <p:nvSpPr>
          <p:cNvPr id="17439" name="TextBox 48"/>
          <p:cNvSpPr txBox="1"/>
          <p:nvPr/>
        </p:nvSpPr>
        <p:spPr>
          <a:xfrm>
            <a:off x="825500" y="1411288"/>
            <a:ext cx="1246188" cy="9239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54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75K</a:t>
            </a:r>
            <a:endParaRPr lang="en-US" altLang="zh-CN" sz="54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8" name="Rectangle 49"/>
          <p:cNvSpPr/>
          <p:nvPr/>
        </p:nvSpPr>
        <p:spPr>
          <a:xfrm>
            <a:off x="2168525" y="1614805"/>
            <a:ext cx="2143125" cy="33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text here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39" name="Rectangle 50"/>
          <p:cNvSpPr/>
          <p:nvPr/>
        </p:nvSpPr>
        <p:spPr>
          <a:xfrm>
            <a:off x="825500" y="2198688"/>
            <a:ext cx="3486150" cy="52197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17442" name="文本框 39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Oval 46"/>
          <p:cNvSpPr/>
          <p:nvPr/>
        </p:nvSpPr>
        <p:spPr>
          <a:xfrm>
            <a:off x="10233025" y="4822825"/>
            <a:ext cx="838200" cy="8413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" name="Oval 41"/>
          <p:cNvSpPr/>
          <p:nvPr/>
        </p:nvSpPr>
        <p:spPr>
          <a:xfrm>
            <a:off x="10233025" y="2841625"/>
            <a:ext cx="838200" cy="84137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4" name="Oval 35"/>
          <p:cNvSpPr/>
          <p:nvPr/>
        </p:nvSpPr>
        <p:spPr>
          <a:xfrm>
            <a:off x="1317625" y="3832225"/>
            <a:ext cx="838200" cy="84137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5" name="Oval 3"/>
          <p:cNvSpPr/>
          <p:nvPr/>
        </p:nvSpPr>
        <p:spPr>
          <a:xfrm>
            <a:off x="1317625" y="1844675"/>
            <a:ext cx="838200" cy="84137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6" name="Rectangle 11"/>
          <p:cNvSpPr/>
          <p:nvPr/>
        </p:nvSpPr>
        <p:spPr>
          <a:xfrm>
            <a:off x="2265363" y="1854200"/>
            <a:ext cx="7848600" cy="8223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7" name="Rectangle 21"/>
          <p:cNvSpPr/>
          <p:nvPr/>
        </p:nvSpPr>
        <p:spPr>
          <a:xfrm>
            <a:off x="2265363" y="2055813"/>
            <a:ext cx="639763" cy="4191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8" name="Rectangle 13"/>
          <p:cNvSpPr/>
          <p:nvPr/>
        </p:nvSpPr>
        <p:spPr>
          <a:xfrm>
            <a:off x="2265363" y="2851150"/>
            <a:ext cx="7848600" cy="8223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9" name="Rectangle 14"/>
          <p:cNvSpPr/>
          <p:nvPr/>
        </p:nvSpPr>
        <p:spPr>
          <a:xfrm>
            <a:off x="2265363" y="3841750"/>
            <a:ext cx="7848600" cy="8223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0" name="Rectangle 15"/>
          <p:cNvSpPr/>
          <p:nvPr/>
        </p:nvSpPr>
        <p:spPr>
          <a:xfrm>
            <a:off x="2265363" y="4822825"/>
            <a:ext cx="7848600" cy="8223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8443" name="Content Placeholder 4"/>
          <p:cNvSpPr txBox="1"/>
          <p:nvPr/>
        </p:nvSpPr>
        <p:spPr>
          <a:xfrm>
            <a:off x="2281238" y="2128838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01</a:t>
            </a:r>
            <a:endParaRPr lang="en-US" altLang="zh-CN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8444" name="Content Placeholder 4"/>
          <p:cNvSpPr txBox="1"/>
          <p:nvPr/>
        </p:nvSpPr>
        <p:spPr>
          <a:xfrm>
            <a:off x="9490075" y="3109913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ctr" eaLnBrk="1" hangingPunct="1"/>
            <a:r>
              <a:rPr lang="en-US" altLang="zh-CN" sz="12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02</a:t>
            </a:r>
            <a:endParaRPr lang="en-US" altLang="zh-CN" sz="12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3" name="Shape 4483"/>
          <p:cNvSpPr/>
          <p:nvPr/>
        </p:nvSpPr>
        <p:spPr>
          <a:xfrm>
            <a:off x="10533063" y="3043238"/>
            <a:ext cx="238125" cy="438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440"/>
                </a:moveTo>
                <a:cubicBezTo>
                  <a:pt x="7045" y="19440"/>
                  <a:pt x="3998" y="17796"/>
                  <a:pt x="3998" y="15769"/>
                </a:cubicBezTo>
                <a:cubicBezTo>
                  <a:pt x="3998" y="14090"/>
                  <a:pt x="6086" y="12679"/>
                  <a:pt x="8933" y="12239"/>
                </a:cubicBezTo>
                <a:lnTo>
                  <a:pt x="8933" y="4320"/>
                </a:lnTo>
                <a:lnTo>
                  <a:pt x="12934" y="4320"/>
                </a:lnTo>
                <a:lnTo>
                  <a:pt x="12934" y="12283"/>
                </a:lnTo>
                <a:cubicBezTo>
                  <a:pt x="15644" y="12767"/>
                  <a:pt x="17602" y="14143"/>
                  <a:pt x="17602" y="15769"/>
                </a:cubicBezTo>
                <a:cubicBezTo>
                  <a:pt x="17602" y="17796"/>
                  <a:pt x="14555" y="19440"/>
                  <a:pt x="10800" y="19440"/>
                </a:cubicBezTo>
                <a:close/>
                <a:moveTo>
                  <a:pt x="16000" y="10656"/>
                </a:moveTo>
                <a:lnTo>
                  <a:pt x="16000" y="1079"/>
                </a:lnTo>
                <a:cubicBezTo>
                  <a:pt x="16000" y="484"/>
                  <a:pt x="15107" y="0"/>
                  <a:pt x="14001" y="0"/>
                </a:cubicBezTo>
                <a:lnTo>
                  <a:pt x="7199" y="0"/>
                </a:lnTo>
                <a:cubicBezTo>
                  <a:pt x="6094" y="0"/>
                  <a:pt x="5600" y="484"/>
                  <a:pt x="5600" y="1079"/>
                </a:cubicBezTo>
                <a:lnTo>
                  <a:pt x="5600" y="10656"/>
                </a:lnTo>
                <a:cubicBezTo>
                  <a:pt x="2262" y="11649"/>
                  <a:pt x="0" y="13566"/>
                  <a:pt x="0" y="15769"/>
                </a:cubicBezTo>
                <a:cubicBezTo>
                  <a:pt x="0" y="18989"/>
                  <a:pt x="4836" y="21600"/>
                  <a:pt x="10800" y="21600"/>
                </a:cubicBezTo>
                <a:cubicBezTo>
                  <a:pt x="16766" y="21600"/>
                  <a:pt x="21600" y="18989"/>
                  <a:pt x="21600" y="15769"/>
                </a:cubicBezTo>
                <a:cubicBezTo>
                  <a:pt x="21600" y="13566"/>
                  <a:pt x="19338" y="11649"/>
                  <a:pt x="16000" y="1065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4" name="Shape 4403"/>
          <p:cNvSpPr/>
          <p:nvPr/>
        </p:nvSpPr>
        <p:spPr>
          <a:xfrm>
            <a:off x="1611313" y="2155825"/>
            <a:ext cx="250825" cy="2206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0"/>
                </a:moveTo>
                <a:lnTo>
                  <a:pt x="2700" y="0"/>
                </a:lnTo>
                <a:cubicBezTo>
                  <a:pt x="1216" y="0"/>
                  <a:pt x="0" y="1389"/>
                  <a:pt x="0" y="3086"/>
                </a:cubicBezTo>
                <a:lnTo>
                  <a:pt x="0" y="13885"/>
                </a:lnTo>
                <a:cubicBezTo>
                  <a:pt x="0" y="15583"/>
                  <a:pt x="1216" y="16971"/>
                  <a:pt x="2700" y="16971"/>
                </a:cubicBezTo>
                <a:lnTo>
                  <a:pt x="8100" y="16971"/>
                </a:lnTo>
                <a:lnTo>
                  <a:pt x="13500" y="21600"/>
                </a:lnTo>
                <a:lnTo>
                  <a:pt x="13500" y="16971"/>
                </a:lnTo>
                <a:lnTo>
                  <a:pt x="18900" y="16971"/>
                </a:lnTo>
                <a:cubicBezTo>
                  <a:pt x="20384" y="16971"/>
                  <a:pt x="21600" y="15583"/>
                  <a:pt x="21600" y="13885"/>
                </a:cubicBezTo>
                <a:lnTo>
                  <a:pt x="21600" y="3086"/>
                </a:lnTo>
                <a:cubicBezTo>
                  <a:pt x="21600" y="1389"/>
                  <a:pt x="20384" y="0"/>
                  <a:pt x="18900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" name="Shape 4401"/>
          <p:cNvSpPr/>
          <p:nvPr/>
        </p:nvSpPr>
        <p:spPr>
          <a:xfrm>
            <a:off x="1611313" y="4111625"/>
            <a:ext cx="250825" cy="282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959" extrusionOk="0">
                <a:moveTo>
                  <a:pt x="4049" y="7519"/>
                </a:moveTo>
                <a:cubicBezTo>
                  <a:pt x="3162" y="7519"/>
                  <a:pt x="0" y="7985"/>
                  <a:pt x="0" y="11154"/>
                </a:cubicBezTo>
                <a:lnTo>
                  <a:pt x="0" y="16799"/>
                </a:lnTo>
                <a:cubicBezTo>
                  <a:pt x="0" y="19968"/>
                  <a:pt x="3162" y="20318"/>
                  <a:pt x="4049" y="20318"/>
                </a:cubicBezTo>
                <a:cubicBezTo>
                  <a:pt x="4937" y="20318"/>
                  <a:pt x="2699" y="19651"/>
                  <a:pt x="2699" y="17687"/>
                </a:cubicBezTo>
                <a:lnTo>
                  <a:pt x="2699" y="10267"/>
                </a:lnTo>
                <a:cubicBezTo>
                  <a:pt x="2699" y="8207"/>
                  <a:pt x="4937" y="7519"/>
                  <a:pt x="4049" y="7519"/>
                </a:cubicBezTo>
                <a:close/>
                <a:moveTo>
                  <a:pt x="15725" y="7408"/>
                </a:moveTo>
                <a:cubicBezTo>
                  <a:pt x="15548" y="6995"/>
                  <a:pt x="20503" y="3177"/>
                  <a:pt x="17612" y="83"/>
                </a:cubicBezTo>
                <a:cubicBezTo>
                  <a:pt x="16934" y="-641"/>
                  <a:pt x="14641" y="3547"/>
                  <a:pt x="11381" y="5443"/>
                </a:cubicBezTo>
                <a:cubicBezTo>
                  <a:pt x="9583" y="6489"/>
                  <a:pt x="5399" y="8716"/>
                  <a:pt x="5399" y="9946"/>
                </a:cubicBezTo>
                <a:lnTo>
                  <a:pt x="5399" y="17911"/>
                </a:lnTo>
                <a:cubicBezTo>
                  <a:pt x="5399" y="19392"/>
                  <a:pt x="12033" y="20959"/>
                  <a:pt x="17076" y="20959"/>
                </a:cubicBezTo>
                <a:cubicBezTo>
                  <a:pt x="18923" y="20959"/>
                  <a:pt x="21600" y="10974"/>
                  <a:pt x="21600" y="9387"/>
                </a:cubicBezTo>
                <a:cubicBezTo>
                  <a:pt x="21600" y="7795"/>
                  <a:pt x="15902" y="7823"/>
                  <a:pt x="15725" y="740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6" name="Shape 4416"/>
          <p:cNvSpPr/>
          <p:nvPr/>
        </p:nvSpPr>
        <p:spPr>
          <a:xfrm>
            <a:off x="10529888" y="5110163"/>
            <a:ext cx="244475" cy="249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35" y="3821"/>
                </a:moveTo>
                <a:lnTo>
                  <a:pt x="4745" y="3821"/>
                </a:lnTo>
                <a:cubicBezTo>
                  <a:pt x="4832" y="6659"/>
                  <a:pt x="5371" y="8569"/>
                  <a:pt x="6052" y="9978"/>
                </a:cubicBezTo>
                <a:cubicBezTo>
                  <a:pt x="3968" y="8590"/>
                  <a:pt x="2022" y="6988"/>
                  <a:pt x="1735" y="3821"/>
                </a:cubicBezTo>
                <a:close/>
                <a:moveTo>
                  <a:pt x="10800" y="1439"/>
                </a:moveTo>
                <a:cubicBezTo>
                  <a:pt x="14079" y="1438"/>
                  <a:pt x="15359" y="2749"/>
                  <a:pt x="15358" y="3236"/>
                </a:cubicBezTo>
                <a:cubicBezTo>
                  <a:pt x="15358" y="3725"/>
                  <a:pt x="14080" y="5035"/>
                  <a:pt x="10800" y="5038"/>
                </a:cubicBezTo>
                <a:cubicBezTo>
                  <a:pt x="7521" y="5035"/>
                  <a:pt x="6242" y="3725"/>
                  <a:pt x="6242" y="3236"/>
                </a:cubicBezTo>
                <a:cubicBezTo>
                  <a:pt x="6241" y="2749"/>
                  <a:pt x="7521" y="1438"/>
                  <a:pt x="10800" y="1439"/>
                </a:cubicBezTo>
                <a:close/>
                <a:moveTo>
                  <a:pt x="15548" y="9978"/>
                </a:moveTo>
                <a:cubicBezTo>
                  <a:pt x="16230" y="8569"/>
                  <a:pt x="16768" y="6659"/>
                  <a:pt x="16855" y="3821"/>
                </a:cubicBezTo>
                <a:lnTo>
                  <a:pt x="19866" y="3821"/>
                </a:lnTo>
                <a:cubicBezTo>
                  <a:pt x="19580" y="6988"/>
                  <a:pt x="17632" y="8590"/>
                  <a:pt x="15548" y="9978"/>
                </a:cubicBezTo>
                <a:close/>
                <a:moveTo>
                  <a:pt x="12216" y="15911"/>
                </a:moveTo>
                <a:cubicBezTo>
                  <a:pt x="12216" y="14207"/>
                  <a:pt x="13537" y="13266"/>
                  <a:pt x="15690" y="11871"/>
                </a:cubicBezTo>
                <a:cubicBezTo>
                  <a:pt x="18323" y="10163"/>
                  <a:pt x="21600" y="8040"/>
                  <a:pt x="21600" y="2998"/>
                </a:cubicBezTo>
                <a:cubicBezTo>
                  <a:pt x="21600" y="2544"/>
                  <a:pt x="21220" y="2177"/>
                  <a:pt x="20750" y="2177"/>
                </a:cubicBezTo>
                <a:lnTo>
                  <a:pt x="16635" y="2177"/>
                </a:lnTo>
                <a:cubicBezTo>
                  <a:pt x="16053" y="1125"/>
                  <a:pt x="14320" y="0"/>
                  <a:pt x="10800" y="0"/>
                </a:cubicBezTo>
                <a:cubicBezTo>
                  <a:pt x="7281" y="0"/>
                  <a:pt x="5547" y="1125"/>
                  <a:pt x="4966" y="2177"/>
                </a:cubicBezTo>
                <a:lnTo>
                  <a:pt x="850" y="2177"/>
                </a:lnTo>
                <a:cubicBezTo>
                  <a:pt x="380" y="2177"/>
                  <a:pt x="0" y="2544"/>
                  <a:pt x="0" y="2998"/>
                </a:cubicBezTo>
                <a:cubicBezTo>
                  <a:pt x="0" y="8040"/>
                  <a:pt x="3277" y="10163"/>
                  <a:pt x="5912" y="11871"/>
                </a:cubicBezTo>
                <a:cubicBezTo>
                  <a:pt x="8065" y="13266"/>
                  <a:pt x="9384" y="14207"/>
                  <a:pt x="9384" y="15911"/>
                </a:cubicBezTo>
                <a:lnTo>
                  <a:pt x="9384" y="17450"/>
                </a:lnTo>
                <a:cubicBezTo>
                  <a:pt x="7122" y="17696"/>
                  <a:pt x="5461" y="18514"/>
                  <a:pt x="5461" y="19487"/>
                </a:cubicBezTo>
                <a:cubicBezTo>
                  <a:pt x="5461" y="20654"/>
                  <a:pt x="7851" y="21600"/>
                  <a:pt x="10800" y="21600"/>
                </a:cubicBezTo>
                <a:cubicBezTo>
                  <a:pt x="13749" y="21600"/>
                  <a:pt x="16139" y="20654"/>
                  <a:pt x="16139" y="19487"/>
                </a:cubicBezTo>
                <a:cubicBezTo>
                  <a:pt x="16139" y="18514"/>
                  <a:pt x="14478" y="17696"/>
                  <a:pt x="12216" y="17450"/>
                </a:cubicBezTo>
                <a:cubicBezTo>
                  <a:pt x="12216" y="17450"/>
                  <a:pt x="12216" y="15911"/>
                  <a:pt x="12216" y="159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7" name="Rectangle 36"/>
          <p:cNvSpPr/>
          <p:nvPr/>
        </p:nvSpPr>
        <p:spPr>
          <a:xfrm>
            <a:off x="9474200" y="3052763"/>
            <a:ext cx="639763" cy="4191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8" name="Rectangle 39"/>
          <p:cNvSpPr/>
          <p:nvPr/>
        </p:nvSpPr>
        <p:spPr>
          <a:xfrm>
            <a:off x="2265363" y="4043363"/>
            <a:ext cx="639763" cy="4191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9" name="Rectangle 43"/>
          <p:cNvSpPr/>
          <p:nvPr/>
        </p:nvSpPr>
        <p:spPr>
          <a:xfrm>
            <a:off x="9474200" y="5024438"/>
            <a:ext cx="639763" cy="4191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8452" name="Content Placeholder 4"/>
          <p:cNvSpPr txBox="1"/>
          <p:nvPr/>
        </p:nvSpPr>
        <p:spPr>
          <a:xfrm>
            <a:off x="2281238" y="4106863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03</a:t>
            </a:r>
            <a:endParaRPr lang="en-US" altLang="zh-CN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8453" name="Content Placeholder 4"/>
          <p:cNvSpPr txBox="1"/>
          <p:nvPr/>
        </p:nvSpPr>
        <p:spPr>
          <a:xfrm>
            <a:off x="9490075" y="3138488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02</a:t>
            </a:r>
            <a:endParaRPr lang="en-US" altLang="zh-CN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8454" name="Content Placeholder 4"/>
          <p:cNvSpPr txBox="1"/>
          <p:nvPr/>
        </p:nvSpPr>
        <p:spPr>
          <a:xfrm>
            <a:off x="9490075" y="5072063"/>
            <a:ext cx="609600" cy="30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en-US" altLang="zh-CN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04</a:t>
            </a:r>
            <a:endParaRPr lang="en-US" altLang="zh-CN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8455" name="矩形 22"/>
          <p:cNvSpPr/>
          <p:nvPr/>
        </p:nvSpPr>
        <p:spPr>
          <a:xfrm>
            <a:off x="3089275" y="2127885"/>
            <a:ext cx="63855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8456" name="矩形 23"/>
          <p:cNvSpPr/>
          <p:nvPr/>
        </p:nvSpPr>
        <p:spPr>
          <a:xfrm>
            <a:off x="3089275" y="3108960"/>
            <a:ext cx="62839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8457" name="矩形 24"/>
          <p:cNvSpPr/>
          <p:nvPr/>
        </p:nvSpPr>
        <p:spPr>
          <a:xfrm>
            <a:off x="3089275" y="4099560"/>
            <a:ext cx="6283960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8458" name="矩形 25"/>
          <p:cNvSpPr/>
          <p:nvPr/>
        </p:nvSpPr>
        <p:spPr>
          <a:xfrm>
            <a:off x="3089275" y="5080635"/>
            <a:ext cx="6384925" cy="3067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8459" name="文本框 26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9458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9460" name="文本框 6"/>
          <p:cNvSpPr txBox="1"/>
          <p:nvPr/>
        </p:nvSpPr>
        <p:spPr>
          <a:xfrm>
            <a:off x="9407525" y="2463800"/>
            <a:ext cx="2344738" cy="1862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03</a:t>
            </a:r>
            <a:endParaRPr lang="en-US" altLang="zh-CN" sz="115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9461" name="文本框 7"/>
          <p:cNvSpPr txBox="1"/>
          <p:nvPr/>
        </p:nvSpPr>
        <p:spPr>
          <a:xfrm>
            <a:off x="617538" y="2590800"/>
            <a:ext cx="2794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9462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Shape 142"/>
          <p:cNvSpPr/>
          <p:nvPr/>
        </p:nvSpPr>
        <p:spPr>
          <a:xfrm>
            <a:off x="809625" y="1544638"/>
            <a:ext cx="1098550" cy="925512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01</a:t>
            </a:r>
            <a:endParaRPr lang="en-US" altLang="zh-CN" sz="40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83" name="Shape 145"/>
          <p:cNvSpPr/>
          <p:nvPr/>
        </p:nvSpPr>
        <p:spPr>
          <a:xfrm>
            <a:off x="803275" y="460692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03</a:t>
            </a:r>
            <a:endParaRPr lang="zh-CN" altLang="zh-CN" sz="40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84" name="Shape 148"/>
          <p:cNvSpPr/>
          <p:nvPr/>
        </p:nvSpPr>
        <p:spPr>
          <a:xfrm>
            <a:off x="809625" y="307657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02</a:t>
            </a:r>
            <a:endParaRPr lang="en-US" altLang="zh-CN" sz="40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grpSp>
        <p:nvGrpSpPr>
          <p:cNvPr id="20485" name="Group 152"/>
          <p:cNvGrpSpPr/>
          <p:nvPr/>
        </p:nvGrpSpPr>
        <p:grpSpPr>
          <a:xfrm>
            <a:off x="1247775" y="2713038"/>
            <a:ext cx="177800" cy="1657350"/>
            <a:chOff x="0" y="0"/>
            <a:chExt cx="293262" cy="2738760"/>
          </a:xfrm>
        </p:grpSpPr>
        <p:sp>
          <p:nvSpPr>
            <p:cNvPr id="20499" name="Shape 150"/>
            <p:cNvSpPr/>
            <p:nvPr/>
          </p:nvSpPr>
          <p:spPr>
            <a:xfrm rot="5400000">
              <a:off x="48877" y="-48878"/>
              <a:ext cx="195509" cy="293264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endParaRPr>
            </a:p>
          </p:txBody>
        </p:sp>
        <p:sp>
          <p:nvSpPr>
            <p:cNvPr id="20500" name="Shape 151"/>
            <p:cNvSpPr/>
            <p:nvPr/>
          </p:nvSpPr>
          <p:spPr>
            <a:xfrm rot="5400000">
              <a:off x="48877" y="2494375"/>
              <a:ext cx="195509" cy="293263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endParaRPr>
            </a:p>
          </p:txBody>
        </p:sp>
      </p:grpSp>
      <p:sp>
        <p:nvSpPr>
          <p:cNvPr id="20486" name="Subtitle 2"/>
          <p:cNvSpPr txBox="1"/>
          <p:nvPr/>
        </p:nvSpPr>
        <p:spPr>
          <a:xfrm>
            <a:off x="1901825" y="1747044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87" name="Shape 142"/>
          <p:cNvSpPr/>
          <p:nvPr/>
        </p:nvSpPr>
        <p:spPr>
          <a:xfrm>
            <a:off x="6402388" y="1544638"/>
            <a:ext cx="1098550" cy="925512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0</a:t>
            </a:r>
            <a:r>
              <a:rPr lang="en-US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4</a:t>
            </a:r>
            <a:endParaRPr lang="zh-CN" altLang="zh-CN" sz="40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88" name="Shape 145"/>
          <p:cNvSpPr/>
          <p:nvPr/>
        </p:nvSpPr>
        <p:spPr>
          <a:xfrm>
            <a:off x="6394450" y="460692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0</a:t>
            </a:r>
            <a:r>
              <a:rPr lang="en-US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6</a:t>
            </a:r>
            <a:endParaRPr lang="zh-CN" altLang="zh-CN" sz="40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89" name="Shape 148"/>
          <p:cNvSpPr/>
          <p:nvPr/>
        </p:nvSpPr>
        <p:spPr>
          <a:xfrm>
            <a:off x="6402388" y="3076575"/>
            <a:ext cx="1098550" cy="9207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0</a:t>
            </a:r>
            <a:r>
              <a:rPr lang="en-US" altLang="zh-CN" sz="4000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5</a:t>
            </a:r>
            <a:endParaRPr lang="zh-CN" altLang="zh-CN" sz="4000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grpSp>
        <p:nvGrpSpPr>
          <p:cNvPr id="20490" name="Group 152"/>
          <p:cNvGrpSpPr/>
          <p:nvPr/>
        </p:nvGrpSpPr>
        <p:grpSpPr>
          <a:xfrm>
            <a:off x="6838950" y="2713038"/>
            <a:ext cx="177800" cy="1657350"/>
            <a:chOff x="0" y="0"/>
            <a:chExt cx="293262" cy="2738760"/>
          </a:xfrm>
        </p:grpSpPr>
        <p:sp>
          <p:nvSpPr>
            <p:cNvPr id="20497" name="Shape 150"/>
            <p:cNvSpPr/>
            <p:nvPr/>
          </p:nvSpPr>
          <p:spPr>
            <a:xfrm rot="5400000">
              <a:off x="48877" y="-48878"/>
              <a:ext cx="195509" cy="293264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endParaRPr>
            </a:p>
          </p:txBody>
        </p:sp>
        <p:sp>
          <p:nvSpPr>
            <p:cNvPr id="20498" name="Shape 151"/>
            <p:cNvSpPr/>
            <p:nvPr/>
          </p:nvSpPr>
          <p:spPr>
            <a:xfrm rot="5400000">
              <a:off x="48877" y="2494375"/>
              <a:ext cx="195509" cy="293263"/>
            </a:xfrm>
            <a:prstGeom prst="rightArrow">
              <a:avLst>
                <a:gd name="adj1" fmla="val 32000"/>
                <a:gd name="adj2" fmla="val 100000"/>
              </a:avLst>
            </a:prstGeom>
            <a:solidFill>
              <a:srgbClr val="E5E5E5"/>
            </a:solidFill>
            <a:ln w="12700">
              <a:noFill/>
            </a:ln>
          </p:spPr>
          <p:txBody>
            <a:bodyPr lIns="0" tIns="0" rIns="0" bIns="0" anchor="ctr"/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defTabSz="584200" eaLnBrk="1" hangingPunct="1">
                <a:lnSpc>
                  <a:spcPct val="110000"/>
                </a:lnSpc>
                <a:spcBef>
                  <a:spcPts val="1500"/>
                </a:spcBef>
                <a:buNone/>
              </a:pPr>
              <a:endParaRPr lang="zh-CN" altLang="zh-CN" sz="1000" dirty="0">
                <a:solidFill>
                  <a:srgbClr val="4C4C4C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endParaRPr>
            </a:p>
          </p:txBody>
        </p:sp>
      </p:grpSp>
      <p:sp>
        <p:nvSpPr>
          <p:cNvPr id="20491" name="Subtitle 2"/>
          <p:cNvSpPr txBox="1"/>
          <p:nvPr/>
        </p:nvSpPr>
        <p:spPr>
          <a:xfrm>
            <a:off x="1901825" y="327660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92" name="Subtitle 2"/>
          <p:cNvSpPr txBox="1"/>
          <p:nvPr/>
        </p:nvSpPr>
        <p:spPr>
          <a:xfrm>
            <a:off x="1901825" y="480695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93" name="Subtitle 2"/>
          <p:cNvSpPr txBox="1"/>
          <p:nvPr/>
        </p:nvSpPr>
        <p:spPr>
          <a:xfrm>
            <a:off x="7493000" y="1747044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94" name="Subtitle 2"/>
          <p:cNvSpPr txBox="1"/>
          <p:nvPr/>
        </p:nvSpPr>
        <p:spPr>
          <a:xfrm>
            <a:off x="7493000" y="327660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95" name="Subtitle 2"/>
          <p:cNvSpPr txBox="1"/>
          <p:nvPr/>
        </p:nvSpPr>
        <p:spPr>
          <a:xfrm>
            <a:off x="7493000" y="4806950"/>
            <a:ext cx="3779838" cy="520700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0496" name="文本框 20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Shape 681"/>
          <p:cNvSpPr/>
          <p:nvPr/>
        </p:nvSpPr>
        <p:spPr>
          <a:xfrm>
            <a:off x="1493838" y="2508250"/>
            <a:ext cx="1778000" cy="1776413"/>
          </a:xfrm>
          <a:prstGeom prst="ellipse">
            <a:avLst/>
          </a:prstGeom>
          <a:solidFill>
            <a:schemeClr val="tx1"/>
          </a:solidFill>
          <a:ln w="12700">
            <a:noFill/>
          </a:ln>
        </p:spPr>
        <p:txBody>
          <a:bodyPr lIns="0" tIns="0" rIns="0" bIns="0"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24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TITLE</a:t>
            </a:r>
            <a:endParaRPr lang="zh-CN" altLang="en-US" sz="24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3" name="Shape 682"/>
          <p:cNvSpPr/>
          <p:nvPr/>
        </p:nvSpPr>
        <p:spPr>
          <a:xfrm>
            <a:off x="4191000" y="1376363"/>
            <a:ext cx="1211263" cy="1211263"/>
          </a:xfrm>
          <a:prstGeom prst="ellipse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0" tIns="0" rIns="0" bIns="0" anchor="ctr"/>
          <a:lstStyle>
            <a:lvl1pPr defTabSz="584200">
              <a:lnSpc>
                <a:spcPct val="100000"/>
              </a:lnSpc>
              <a:spcBef>
                <a:spcPts val="0"/>
              </a:spcBef>
              <a:defRPr sz="150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Arial" panose="020B0604020202020204" pitchFamily="34" charset="0"/>
              </a:rPr>
              <a:t>TITLE</a:t>
            </a:r>
            <a:endParaRPr kumimoji="0" lang="zh-CN" altLang="en-US" sz="1600" b="1" i="0" u="none" strike="noStrike" kern="1200" cap="all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4" name="Shape 683"/>
          <p:cNvSpPr/>
          <p:nvPr/>
        </p:nvSpPr>
        <p:spPr>
          <a:xfrm>
            <a:off x="4191000" y="2790825"/>
            <a:ext cx="1211263" cy="1211263"/>
          </a:xfrm>
          <a:prstGeom prst="ellipse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0" tIns="0" rIns="0" bIns="0" anchor="ctr"/>
          <a:lstStyle>
            <a:lvl1pPr defTabSz="584200">
              <a:lnSpc>
                <a:spcPct val="100000"/>
              </a:lnSpc>
              <a:spcBef>
                <a:spcPts val="0"/>
              </a:spcBef>
              <a:defRPr sz="150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all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Arial" panose="020B0604020202020204" pitchFamily="34" charset="0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Arial" panose="020B0604020202020204" pitchFamily="34" charset="0"/>
              </a:rPr>
              <a:t>TITLE</a:t>
            </a:r>
            <a:endParaRPr kumimoji="0" lang="zh-CN" altLang="en-US" sz="1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4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5" name="Shape 684"/>
          <p:cNvSpPr/>
          <p:nvPr/>
        </p:nvSpPr>
        <p:spPr>
          <a:xfrm>
            <a:off x="4191000" y="4205288"/>
            <a:ext cx="1211263" cy="1211263"/>
          </a:xfrm>
          <a:prstGeom prst="ellipse">
            <a:avLst/>
          </a:prstGeom>
          <a:solidFill>
            <a:srgbClr val="FFC000"/>
          </a:solidFill>
          <a:ln w="12700" cap="flat">
            <a:noFill/>
            <a:miter lim="400000"/>
          </a:ln>
          <a:effectLst/>
        </p:spPr>
        <p:txBody>
          <a:bodyPr lIns="0" tIns="0" rIns="0" bIns="0" anchor="ctr"/>
          <a:lstStyle>
            <a:lvl1pPr defTabSz="584200">
              <a:lnSpc>
                <a:spcPct val="100000"/>
              </a:lnSpc>
              <a:spcBef>
                <a:spcPts val="0"/>
              </a:spcBef>
              <a:defRPr sz="1500" cap="all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all" spc="0" normalizeH="0" baseline="0" noProof="0" dirty="0" smtClean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Arial" panose="020B0604020202020204" pitchFamily="34" charset="0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Arial" panose="020B0604020202020204" pitchFamily="34" charset="0"/>
              </a:rPr>
              <a:t>TITLE</a:t>
            </a:r>
            <a:endParaRPr kumimoji="0" lang="zh-CN" altLang="en-US" sz="1600" b="1" i="0" u="none" strike="noStrike" kern="1200" cap="all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  <a:p>
            <a:pPr marL="0" marR="0" lvl="0" indent="0" algn="ctr" defTabSz="584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400" b="0" i="0" u="none" strike="noStrike" kern="1200" cap="all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grpSp>
        <p:nvGrpSpPr>
          <p:cNvPr id="21510" name="Group 689"/>
          <p:cNvGrpSpPr/>
          <p:nvPr/>
        </p:nvGrpSpPr>
        <p:grpSpPr>
          <a:xfrm>
            <a:off x="3014663" y="1995488"/>
            <a:ext cx="1092200" cy="2803525"/>
            <a:chOff x="0" y="0"/>
            <a:chExt cx="1562503" cy="4007454"/>
          </a:xfrm>
        </p:grpSpPr>
        <p:sp>
          <p:nvSpPr>
            <p:cNvPr id="21523" name="Shape 686"/>
            <p:cNvSpPr/>
            <p:nvPr/>
          </p:nvSpPr>
          <p:spPr>
            <a:xfrm flipH="1" flipV="1">
              <a:off x="462466" y="2004347"/>
              <a:ext cx="1098810" cy="1"/>
            </a:xfrm>
            <a:prstGeom prst="line">
              <a:avLst/>
            </a:prstGeom>
            <a:ln w="38100" cap="flat" cmpd="sng">
              <a:solidFill>
                <a:srgbClr val="E5E5E5"/>
              </a:solidFill>
              <a:prstDash val="solid"/>
              <a:miter lim="400000"/>
              <a:headEnd type="triangle" w="med" len="med"/>
              <a:tailEnd type="none" w="med" len="med"/>
            </a:ln>
          </p:spPr>
        </p:sp>
        <p:sp>
          <p:nvSpPr>
            <p:cNvPr id="21524" name="Shape 687"/>
            <p:cNvSpPr/>
            <p:nvPr/>
          </p:nvSpPr>
          <p:spPr>
            <a:xfrm>
              <a:off x="0" y="-1"/>
              <a:ext cx="1562504" cy="705456"/>
            </a:xfrm>
            <a:custGeom>
              <a:avLst/>
              <a:gdLst/>
              <a:ahLst/>
              <a:cxnLst>
                <a:cxn ang="0">
                  <a:pos x="2147483646" y="608340079"/>
                </a:cxn>
                <a:cxn ang="5898240">
                  <a:pos x="2147483646" y="608340079"/>
                </a:cxn>
                <a:cxn ang="11796480">
                  <a:pos x="2147483646" y="608340079"/>
                </a:cxn>
                <a:cxn ang="17694720">
                  <a:pos x="2147483646" y="608340079"/>
                </a:cxn>
              </a:cxnLst>
              <a:pathLst>
                <a:path w="21600" h="16987">
                  <a:moveTo>
                    <a:pt x="21600" y="901"/>
                  </a:moveTo>
                  <a:cubicBezTo>
                    <a:pt x="7274" y="-4613"/>
                    <a:pt x="0" y="16987"/>
                    <a:pt x="0" y="16987"/>
                  </a:cubicBezTo>
                </a:path>
              </a:pathLst>
            </a:custGeom>
            <a:noFill/>
            <a:ln w="38100" cap="flat" cmpd="sng">
              <a:solidFill>
                <a:srgbClr val="E5E5E5">
                  <a:alpha val="100000"/>
                </a:srgbClr>
              </a:solidFill>
              <a:prstDash val="solid"/>
              <a:miter lim="400000"/>
              <a:headEnd type="triangle" w="med" len="med"/>
              <a:tailEnd type="none" w="med" len="med"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1525" name="Shape 688"/>
            <p:cNvSpPr/>
            <p:nvPr/>
          </p:nvSpPr>
          <p:spPr>
            <a:xfrm rot="-10800000" flipH="1">
              <a:off x="0" y="3302000"/>
              <a:ext cx="1562504" cy="705455"/>
            </a:xfrm>
            <a:custGeom>
              <a:avLst/>
              <a:gdLst/>
              <a:ahLst/>
              <a:cxnLst>
                <a:cxn ang="0">
                  <a:pos x="2147483646" y="608338345"/>
                </a:cxn>
                <a:cxn ang="5898240">
                  <a:pos x="2147483646" y="608338345"/>
                </a:cxn>
                <a:cxn ang="11796480">
                  <a:pos x="2147483646" y="608338345"/>
                </a:cxn>
                <a:cxn ang="17694720">
                  <a:pos x="2147483646" y="608338345"/>
                </a:cxn>
              </a:cxnLst>
              <a:pathLst>
                <a:path w="21600" h="16987">
                  <a:moveTo>
                    <a:pt x="21600" y="901"/>
                  </a:moveTo>
                  <a:cubicBezTo>
                    <a:pt x="7274" y="-4613"/>
                    <a:pt x="0" y="16987"/>
                    <a:pt x="0" y="16987"/>
                  </a:cubicBezTo>
                </a:path>
              </a:pathLst>
            </a:custGeom>
            <a:noFill/>
            <a:ln w="38100" cap="flat" cmpd="sng">
              <a:solidFill>
                <a:srgbClr val="E5E5E5">
                  <a:alpha val="100000"/>
                </a:srgbClr>
              </a:solidFill>
              <a:prstDash val="solid"/>
              <a:miter lim="400000"/>
              <a:headEnd type="triangle" w="med" len="med"/>
              <a:tailEnd type="none" w="med" len="med"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21511" name="Rectangle 21"/>
          <p:cNvSpPr/>
          <p:nvPr/>
        </p:nvSpPr>
        <p:spPr>
          <a:xfrm>
            <a:off x="6534150" y="973138"/>
            <a:ext cx="2045970" cy="489585"/>
          </a:xfrm>
          <a:prstGeom prst="rect">
            <a:avLst/>
          </a:prstGeom>
          <a:noFill/>
          <a:ln w="9525">
            <a:noFill/>
          </a:ln>
        </p:spPr>
        <p:txBody>
          <a:bodyPr wrap="none" lIns="121899" tIns="60950" rIns="121899" bIns="6095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24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1" name="TextBox 22"/>
          <p:cNvSpPr txBox="1"/>
          <p:nvPr/>
        </p:nvSpPr>
        <p:spPr>
          <a:xfrm>
            <a:off x="7199313" y="2822575"/>
            <a:ext cx="3238500" cy="564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12" name="TextBox 24"/>
          <p:cNvSpPr txBox="1"/>
          <p:nvPr/>
        </p:nvSpPr>
        <p:spPr>
          <a:xfrm>
            <a:off x="7199313" y="5080000"/>
            <a:ext cx="3244850" cy="564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21514" name="Rectangle 25"/>
          <p:cNvSpPr/>
          <p:nvPr/>
        </p:nvSpPr>
        <p:spPr>
          <a:xfrm>
            <a:off x="7199313" y="4810125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1515" name="Freeform 102"/>
          <p:cNvSpPr/>
          <p:nvPr/>
        </p:nvSpPr>
        <p:spPr>
          <a:xfrm>
            <a:off x="6721475" y="2541588"/>
            <a:ext cx="296863" cy="2667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98" h="445">
                <a:moveTo>
                  <a:pt x="80" y="151"/>
                </a:moveTo>
                <a:lnTo>
                  <a:pt x="80" y="151"/>
                </a:lnTo>
                <a:cubicBezTo>
                  <a:pt x="97" y="134"/>
                  <a:pt x="116" y="143"/>
                  <a:pt x="142" y="169"/>
                </a:cubicBezTo>
                <a:cubicBezTo>
                  <a:pt x="151" y="178"/>
                  <a:pt x="151" y="169"/>
                  <a:pt x="151" y="169"/>
                </a:cubicBezTo>
                <a:cubicBezTo>
                  <a:pt x="160" y="169"/>
                  <a:pt x="186" y="134"/>
                  <a:pt x="195" y="134"/>
                </a:cubicBezTo>
                <a:cubicBezTo>
                  <a:pt x="195" y="134"/>
                  <a:pt x="195" y="134"/>
                  <a:pt x="195" y="125"/>
                </a:cubicBezTo>
                <a:cubicBezTo>
                  <a:pt x="186" y="125"/>
                  <a:pt x="178" y="116"/>
                  <a:pt x="178" y="107"/>
                </a:cubicBezTo>
                <a:cubicBezTo>
                  <a:pt x="133" y="45"/>
                  <a:pt x="301" y="10"/>
                  <a:pt x="275" y="10"/>
                </a:cubicBezTo>
                <a:cubicBezTo>
                  <a:pt x="257" y="0"/>
                  <a:pt x="204" y="0"/>
                  <a:pt x="195" y="0"/>
                </a:cubicBezTo>
                <a:cubicBezTo>
                  <a:pt x="169" y="10"/>
                  <a:pt x="125" y="36"/>
                  <a:pt x="107" y="54"/>
                </a:cubicBezTo>
                <a:cubicBezTo>
                  <a:pt x="80" y="72"/>
                  <a:pt x="72" y="81"/>
                  <a:pt x="72" y="81"/>
                </a:cubicBezTo>
                <a:cubicBezTo>
                  <a:pt x="62" y="89"/>
                  <a:pt x="72" y="107"/>
                  <a:pt x="53" y="116"/>
                </a:cubicBezTo>
                <a:cubicBezTo>
                  <a:pt x="36" y="125"/>
                  <a:pt x="27" y="116"/>
                  <a:pt x="18" y="125"/>
                </a:cubicBezTo>
                <a:cubicBezTo>
                  <a:pt x="18" y="134"/>
                  <a:pt x="9" y="134"/>
                  <a:pt x="0" y="143"/>
                </a:cubicBezTo>
                <a:lnTo>
                  <a:pt x="0" y="151"/>
                </a:lnTo>
                <a:lnTo>
                  <a:pt x="36" y="187"/>
                </a:lnTo>
                <a:cubicBezTo>
                  <a:pt x="36" y="196"/>
                  <a:pt x="44" y="196"/>
                  <a:pt x="53" y="196"/>
                </a:cubicBezTo>
                <a:cubicBezTo>
                  <a:pt x="53" y="187"/>
                  <a:pt x="62" y="178"/>
                  <a:pt x="72" y="178"/>
                </a:cubicBezTo>
                <a:cubicBezTo>
                  <a:pt x="72" y="178"/>
                  <a:pt x="72" y="151"/>
                  <a:pt x="80" y="151"/>
                </a:cubicBezTo>
                <a:close/>
                <a:moveTo>
                  <a:pt x="222" y="160"/>
                </a:moveTo>
                <a:lnTo>
                  <a:pt x="222" y="160"/>
                </a:lnTo>
                <a:cubicBezTo>
                  <a:pt x="213" y="160"/>
                  <a:pt x="213" y="160"/>
                  <a:pt x="213" y="160"/>
                </a:cubicBezTo>
                <a:cubicBezTo>
                  <a:pt x="178" y="187"/>
                  <a:pt x="178" y="187"/>
                  <a:pt x="178" y="187"/>
                </a:cubicBezTo>
                <a:cubicBezTo>
                  <a:pt x="169" y="196"/>
                  <a:pt x="169" y="196"/>
                  <a:pt x="169" y="204"/>
                </a:cubicBezTo>
                <a:cubicBezTo>
                  <a:pt x="381" y="435"/>
                  <a:pt x="381" y="435"/>
                  <a:pt x="381" y="435"/>
                </a:cubicBezTo>
                <a:cubicBezTo>
                  <a:pt x="381" y="444"/>
                  <a:pt x="391" y="444"/>
                  <a:pt x="399" y="435"/>
                </a:cubicBezTo>
                <a:cubicBezTo>
                  <a:pt x="426" y="417"/>
                  <a:pt x="426" y="417"/>
                  <a:pt x="426" y="417"/>
                </a:cubicBezTo>
                <a:cubicBezTo>
                  <a:pt x="426" y="408"/>
                  <a:pt x="426" y="400"/>
                  <a:pt x="426" y="400"/>
                </a:cubicBezTo>
                <a:lnTo>
                  <a:pt x="222" y="160"/>
                </a:lnTo>
                <a:close/>
                <a:moveTo>
                  <a:pt x="497" y="63"/>
                </a:moveTo>
                <a:lnTo>
                  <a:pt x="497" y="63"/>
                </a:lnTo>
                <a:cubicBezTo>
                  <a:pt x="488" y="45"/>
                  <a:pt x="488" y="54"/>
                  <a:pt x="479" y="54"/>
                </a:cubicBezTo>
                <a:cubicBezTo>
                  <a:pt x="479" y="63"/>
                  <a:pt x="461" y="81"/>
                  <a:pt x="461" y="89"/>
                </a:cubicBezTo>
                <a:cubicBezTo>
                  <a:pt x="452" y="107"/>
                  <a:pt x="435" y="125"/>
                  <a:pt x="408" y="107"/>
                </a:cubicBezTo>
                <a:cubicBezTo>
                  <a:pt x="381" y="81"/>
                  <a:pt x="391" y="72"/>
                  <a:pt x="399" y="63"/>
                </a:cubicBezTo>
                <a:cubicBezTo>
                  <a:pt x="399" y="54"/>
                  <a:pt x="417" y="28"/>
                  <a:pt x="417" y="19"/>
                </a:cubicBezTo>
                <a:cubicBezTo>
                  <a:pt x="426" y="19"/>
                  <a:pt x="417" y="10"/>
                  <a:pt x="408" y="10"/>
                </a:cubicBezTo>
                <a:cubicBezTo>
                  <a:pt x="399" y="19"/>
                  <a:pt x="346" y="36"/>
                  <a:pt x="337" y="72"/>
                </a:cubicBezTo>
                <a:cubicBezTo>
                  <a:pt x="328" y="98"/>
                  <a:pt x="346" y="125"/>
                  <a:pt x="319" y="151"/>
                </a:cubicBezTo>
                <a:cubicBezTo>
                  <a:pt x="284" y="187"/>
                  <a:pt x="284" y="187"/>
                  <a:pt x="284" y="187"/>
                </a:cubicBezTo>
                <a:cubicBezTo>
                  <a:pt x="319" y="231"/>
                  <a:pt x="319" y="231"/>
                  <a:pt x="319" y="231"/>
                </a:cubicBezTo>
                <a:cubicBezTo>
                  <a:pt x="364" y="187"/>
                  <a:pt x="364" y="187"/>
                  <a:pt x="364" y="187"/>
                </a:cubicBezTo>
                <a:cubicBezTo>
                  <a:pt x="372" y="178"/>
                  <a:pt x="391" y="169"/>
                  <a:pt x="408" y="178"/>
                </a:cubicBezTo>
                <a:cubicBezTo>
                  <a:pt x="452" y="187"/>
                  <a:pt x="470" y="169"/>
                  <a:pt x="488" y="143"/>
                </a:cubicBezTo>
                <a:cubicBezTo>
                  <a:pt x="497" y="116"/>
                  <a:pt x="497" y="72"/>
                  <a:pt x="497" y="63"/>
                </a:cubicBezTo>
                <a:close/>
                <a:moveTo>
                  <a:pt x="72" y="400"/>
                </a:moveTo>
                <a:lnTo>
                  <a:pt x="72" y="400"/>
                </a:lnTo>
                <a:cubicBezTo>
                  <a:pt x="62" y="408"/>
                  <a:pt x="62" y="417"/>
                  <a:pt x="72" y="417"/>
                </a:cubicBezTo>
                <a:cubicBezTo>
                  <a:pt x="89" y="444"/>
                  <a:pt x="89" y="444"/>
                  <a:pt x="89" y="444"/>
                </a:cubicBezTo>
                <a:cubicBezTo>
                  <a:pt x="97" y="444"/>
                  <a:pt x="107" y="444"/>
                  <a:pt x="107" y="435"/>
                </a:cubicBezTo>
                <a:cubicBezTo>
                  <a:pt x="231" y="320"/>
                  <a:pt x="231" y="320"/>
                  <a:pt x="231" y="320"/>
                </a:cubicBezTo>
                <a:cubicBezTo>
                  <a:pt x="195" y="275"/>
                  <a:pt x="195" y="275"/>
                  <a:pt x="195" y="275"/>
                </a:cubicBezTo>
                <a:lnTo>
                  <a:pt x="72" y="400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" name="TextBox 27"/>
          <p:cNvSpPr txBox="1"/>
          <p:nvPr/>
        </p:nvSpPr>
        <p:spPr>
          <a:xfrm>
            <a:off x="7199313" y="3949700"/>
            <a:ext cx="3244850" cy="5645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defTabSz="914400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21517" name="Rectangle 37"/>
          <p:cNvSpPr/>
          <p:nvPr/>
        </p:nvSpPr>
        <p:spPr>
          <a:xfrm>
            <a:off x="7199313" y="3679825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1518" name="Freeform 141"/>
          <p:cNvSpPr/>
          <p:nvPr/>
        </p:nvSpPr>
        <p:spPr>
          <a:xfrm>
            <a:off x="6719888" y="3673475"/>
            <a:ext cx="298450" cy="301625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97" h="506">
                <a:moveTo>
                  <a:pt x="479" y="186"/>
                </a:moveTo>
                <a:lnTo>
                  <a:pt x="479" y="186"/>
                </a:lnTo>
                <a:cubicBezTo>
                  <a:pt x="292" y="142"/>
                  <a:pt x="292" y="142"/>
                  <a:pt x="292" y="142"/>
                </a:cubicBezTo>
                <a:cubicBezTo>
                  <a:pt x="266" y="17"/>
                  <a:pt x="266" y="17"/>
                  <a:pt x="266" y="17"/>
                </a:cubicBezTo>
                <a:cubicBezTo>
                  <a:pt x="257" y="8"/>
                  <a:pt x="248" y="0"/>
                  <a:pt x="239" y="0"/>
                </a:cubicBezTo>
                <a:cubicBezTo>
                  <a:pt x="17" y="61"/>
                  <a:pt x="17" y="61"/>
                  <a:pt x="17" y="61"/>
                </a:cubicBezTo>
                <a:cubicBezTo>
                  <a:pt x="0" y="71"/>
                  <a:pt x="0" y="80"/>
                  <a:pt x="0" y="89"/>
                </a:cubicBezTo>
                <a:cubicBezTo>
                  <a:pt x="79" y="390"/>
                  <a:pt x="79" y="390"/>
                  <a:pt x="79" y="390"/>
                </a:cubicBezTo>
                <a:cubicBezTo>
                  <a:pt x="79" y="399"/>
                  <a:pt x="97" y="399"/>
                  <a:pt x="107" y="399"/>
                </a:cubicBezTo>
                <a:cubicBezTo>
                  <a:pt x="195" y="372"/>
                  <a:pt x="195" y="372"/>
                  <a:pt x="195" y="372"/>
                </a:cubicBezTo>
                <a:cubicBezTo>
                  <a:pt x="177" y="425"/>
                  <a:pt x="177" y="425"/>
                  <a:pt x="177" y="425"/>
                </a:cubicBezTo>
                <a:cubicBezTo>
                  <a:pt x="177" y="434"/>
                  <a:pt x="186" y="443"/>
                  <a:pt x="195" y="443"/>
                </a:cubicBezTo>
                <a:cubicBezTo>
                  <a:pt x="398" y="496"/>
                  <a:pt x="398" y="496"/>
                  <a:pt x="398" y="496"/>
                </a:cubicBezTo>
                <a:cubicBezTo>
                  <a:pt x="407" y="505"/>
                  <a:pt x="416" y="496"/>
                  <a:pt x="426" y="487"/>
                </a:cubicBezTo>
                <a:cubicBezTo>
                  <a:pt x="496" y="212"/>
                  <a:pt x="496" y="212"/>
                  <a:pt x="496" y="212"/>
                </a:cubicBezTo>
                <a:cubicBezTo>
                  <a:pt x="496" y="204"/>
                  <a:pt x="488" y="186"/>
                  <a:pt x="479" y="186"/>
                </a:cubicBezTo>
                <a:close/>
                <a:moveTo>
                  <a:pt x="35" y="97"/>
                </a:moveTo>
                <a:lnTo>
                  <a:pt x="35" y="97"/>
                </a:lnTo>
                <a:cubicBezTo>
                  <a:pt x="230" y="44"/>
                  <a:pt x="230" y="44"/>
                  <a:pt x="230" y="44"/>
                </a:cubicBezTo>
                <a:cubicBezTo>
                  <a:pt x="310" y="310"/>
                  <a:pt x="310" y="310"/>
                  <a:pt x="310" y="310"/>
                </a:cubicBezTo>
                <a:cubicBezTo>
                  <a:pt x="116" y="364"/>
                  <a:pt x="116" y="364"/>
                  <a:pt x="116" y="364"/>
                </a:cubicBezTo>
                <a:lnTo>
                  <a:pt x="35" y="97"/>
                </a:lnTo>
                <a:close/>
                <a:moveTo>
                  <a:pt x="389" y="461"/>
                </a:moveTo>
                <a:lnTo>
                  <a:pt x="389" y="461"/>
                </a:lnTo>
                <a:cubicBezTo>
                  <a:pt x="222" y="417"/>
                  <a:pt x="222" y="417"/>
                  <a:pt x="222" y="417"/>
                </a:cubicBezTo>
                <a:cubicBezTo>
                  <a:pt x="230" y="364"/>
                  <a:pt x="230" y="364"/>
                  <a:pt x="230" y="364"/>
                </a:cubicBezTo>
                <a:cubicBezTo>
                  <a:pt x="328" y="336"/>
                  <a:pt x="328" y="336"/>
                  <a:pt x="328" y="336"/>
                </a:cubicBezTo>
                <a:cubicBezTo>
                  <a:pt x="336" y="336"/>
                  <a:pt x="345" y="327"/>
                  <a:pt x="345" y="319"/>
                </a:cubicBezTo>
                <a:cubicBezTo>
                  <a:pt x="310" y="177"/>
                  <a:pt x="310" y="177"/>
                  <a:pt x="310" y="177"/>
                </a:cubicBezTo>
                <a:cubicBezTo>
                  <a:pt x="451" y="212"/>
                  <a:pt x="451" y="212"/>
                  <a:pt x="451" y="212"/>
                </a:cubicBezTo>
                <a:lnTo>
                  <a:pt x="389" y="461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1519" name="Freeform 100"/>
          <p:cNvSpPr/>
          <p:nvPr/>
        </p:nvSpPr>
        <p:spPr>
          <a:xfrm>
            <a:off x="6699250" y="4835525"/>
            <a:ext cx="360363" cy="2333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98" h="320">
                <a:moveTo>
                  <a:pt x="381" y="89"/>
                </a:moveTo>
                <a:lnTo>
                  <a:pt x="381" y="89"/>
                </a:lnTo>
                <a:cubicBezTo>
                  <a:pt x="372" y="89"/>
                  <a:pt x="364" y="89"/>
                  <a:pt x="355" y="89"/>
                </a:cubicBezTo>
                <a:cubicBezTo>
                  <a:pt x="337" y="36"/>
                  <a:pt x="293" y="0"/>
                  <a:pt x="231" y="0"/>
                </a:cubicBezTo>
                <a:cubicBezTo>
                  <a:pt x="160" y="0"/>
                  <a:pt x="98" y="62"/>
                  <a:pt x="98" y="134"/>
                </a:cubicBezTo>
                <a:cubicBezTo>
                  <a:pt x="98" y="134"/>
                  <a:pt x="98" y="142"/>
                  <a:pt x="98" y="150"/>
                </a:cubicBezTo>
                <a:cubicBezTo>
                  <a:pt x="98" y="150"/>
                  <a:pt x="98" y="150"/>
                  <a:pt x="89" y="150"/>
                </a:cubicBezTo>
                <a:cubicBezTo>
                  <a:pt x="45" y="150"/>
                  <a:pt x="0" y="187"/>
                  <a:pt x="0" y="240"/>
                </a:cubicBezTo>
                <a:cubicBezTo>
                  <a:pt x="0" y="284"/>
                  <a:pt x="45" y="319"/>
                  <a:pt x="89" y="319"/>
                </a:cubicBezTo>
                <a:cubicBezTo>
                  <a:pt x="381" y="319"/>
                  <a:pt x="381" y="319"/>
                  <a:pt x="381" y="319"/>
                </a:cubicBezTo>
                <a:cubicBezTo>
                  <a:pt x="443" y="319"/>
                  <a:pt x="497" y="275"/>
                  <a:pt x="497" y="204"/>
                </a:cubicBezTo>
                <a:cubicBezTo>
                  <a:pt x="497" y="142"/>
                  <a:pt x="443" y="89"/>
                  <a:pt x="381" y="89"/>
                </a:cubicBezTo>
                <a:close/>
                <a:moveTo>
                  <a:pt x="284" y="195"/>
                </a:moveTo>
                <a:lnTo>
                  <a:pt x="284" y="195"/>
                </a:lnTo>
                <a:cubicBezTo>
                  <a:pt x="266" y="213"/>
                  <a:pt x="222" y="266"/>
                  <a:pt x="213" y="275"/>
                </a:cubicBezTo>
                <a:cubicBezTo>
                  <a:pt x="213" y="275"/>
                  <a:pt x="204" y="284"/>
                  <a:pt x="195" y="275"/>
                </a:cubicBezTo>
                <a:cubicBezTo>
                  <a:pt x="195" y="275"/>
                  <a:pt x="195" y="275"/>
                  <a:pt x="195" y="266"/>
                </a:cubicBezTo>
                <a:lnTo>
                  <a:pt x="195" y="257"/>
                </a:lnTo>
                <a:cubicBezTo>
                  <a:pt x="222" y="204"/>
                  <a:pt x="222" y="204"/>
                  <a:pt x="222" y="204"/>
                </a:cubicBezTo>
                <a:cubicBezTo>
                  <a:pt x="222" y="195"/>
                  <a:pt x="213" y="195"/>
                  <a:pt x="204" y="195"/>
                </a:cubicBezTo>
                <a:cubicBezTo>
                  <a:pt x="195" y="187"/>
                  <a:pt x="186" y="187"/>
                  <a:pt x="186" y="178"/>
                </a:cubicBezTo>
                <a:cubicBezTo>
                  <a:pt x="186" y="169"/>
                  <a:pt x="186" y="169"/>
                  <a:pt x="195" y="160"/>
                </a:cubicBezTo>
                <a:cubicBezTo>
                  <a:pt x="204" y="142"/>
                  <a:pt x="258" y="89"/>
                  <a:pt x="258" y="89"/>
                </a:cubicBezTo>
                <a:cubicBezTo>
                  <a:pt x="266" y="80"/>
                  <a:pt x="266" y="80"/>
                  <a:pt x="275" y="80"/>
                </a:cubicBezTo>
                <a:cubicBezTo>
                  <a:pt x="275" y="89"/>
                  <a:pt x="284" y="89"/>
                  <a:pt x="284" y="89"/>
                </a:cubicBezTo>
                <a:cubicBezTo>
                  <a:pt x="284" y="97"/>
                  <a:pt x="275" y="97"/>
                  <a:pt x="275" y="106"/>
                </a:cubicBezTo>
                <a:cubicBezTo>
                  <a:pt x="249" y="160"/>
                  <a:pt x="249" y="160"/>
                  <a:pt x="249" y="160"/>
                </a:cubicBezTo>
                <a:cubicBezTo>
                  <a:pt x="258" y="160"/>
                  <a:pt x="266" y="169"/>
                  <a:pt x="275" y="169"/>
                </a:cubicBezTo>
                <a:cubicBezTo>
                  <a:pt x="284" y="169"/>
                  <a:pt x="293" y="178"/>
                  <a:pt x="293" y="187"/>
                </a:cubicBezTo>
                <a:lnTo>
                  <a:pt x="284" y="195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1520" name="Rectangle 37"/>
          <p:cNvSpPr/>
          <p:nvPr/>
        </p:nvSpPr>
        <p:spPr>
          <a:xfrm>
            <a:off x="7199313" y="2520950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1521" name="Rectangle 21"/>
          <p:cNvSpPr/>
          <p:nvPr/>
        </p:nvSpPr>
        <p:spPr>
          <a:xfrm>
            <a:off x="6534150" y="1527175"/>
            <a:ext cx="3903663" cy="551180"/>
          </a:xfrm>
          <a:prstGeom prst="rect">
            <a:avLst/>
          </a:prstGeom>
          <a:noFill/>
          <a:ln w="9525">
            <a:noFill/>
          </a:ln>
        </p:spPr>
        <p:txBody>
          <a:bodyPr lIns="121899" tIns="60950" rIns="121899" bIns="6095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1522" name="文本框 20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" name="Rectangle 4"/>
          <p:cNvSpPr/>
          <p:nvPr/>
        </p:nvSpPr>
        <p:spPr>
          <a:xfrm>
            <a:off x="4891088" y="1590675"/>
            <a:ext cx="2371725" cy="5683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rPr>
              <a:t>YOUR TITLE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8" name="Rectangle 5"/>
          <p:cNvSpPr/>
          <p:nvPr/>
        </p:nvSpPr>
        <p:spPr>
          <a:xfrm>
            <a:off x="15843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9" name="Rectangle 6"/>
          <p:cNvSpPr/>
          <p:nvPr/>
        </p:nvSpPr>
        <p:spPr>
          <a:xfrm>
            <a:off x="36417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0" name="Rectangle 7"/>
          <p:cNvSpPr/>
          <p:nvPr/>
        </p:nvSpPr>
        <p:spPr>
          <a:xfrm>
            <a:off x="56991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1" name="Rectangle 8"/>
          <p:cNvSpPr/>
          <p:nvPr/>
        </p:nvSpPr>
        <p:spPr>
          <a:xfrm>
            <a:off x="77565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2" name="Rectangle 9"/>
          <p:cNvSpPr/>
          <p:nvPr/>
        </p:nvSpPr>
        <p:spPr>
          <a:xfrm>
            <a:off x="9813925" y="3686175"/>
            <a:ext cx="755650" cy="75565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grpSp>
        <p:nvGrpSpPr>
          <p:cNvPr id="22536" name="组合 32"/>
          <p:cNvGrpSpPr/>
          <p:nvPr/>
        </p:nvGrpSpPr>
        <p:grpSpPr>
          <a:xfrm>
            <a:off x="10017125" y="3884613"/>
            <a:ext cx="349250" cy="347662"/>
            <a:chOff x="10017315" y="3884173"/>
            <a:chExt cx="348868" cy="348868"/>
          </a:xfrm>
        </p:grpSpPr>
        <p:sp>
          <p:nvSpPr>
            <p:cNvPr id="34" name="AutoShape 52"/>
            <p:cNvSpPr/>
            <p:nvPr/>
          </p:nvSpPr>
          <p:spPr bwMode="auto">
            <a:xfrm>
              <a:off x="10017315" y="3884173"/>
              <a:ext cx="348868" cy="348868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5" name="AutoShape 53"/>
            <p:cNvSpPr/>
            <p:nvPr/>
          </p:nvSpPr>
          <p:spPr bwMode="auto">
            <a:xfrm>
              <a:off x="10148934" y="4003648"/>
              <a:ext cx="93560" cy="98766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6" name="AutoShape 54"/>
            <p:cNvSpPr/>
            <p:nvPr/>
          </p:nvSpPr>
          <p:spPr bwMode="auto">
            <a:xfrm>
              <a:off x="10137833" y="4123124"/>
              <a:ext cx="52331" cy="55755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37" name="AutoShape 55"/>
            <p:cNvSpPr/>
            <p:nvPr/>
          </p:nvSpPr>
          <p:spPr bwMode="auto">
            <a:xfrm>
              <a:off x="10191749" y="3938335"/>
              <a:ext cx="53916" cy="55755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</p:grpSp>
      <p:grpSp>
        <p:nvGrpSpPr>
          <p:cNvPr id="22537" name="组合 37"/>
          <p:cNvGrpSpPr/>
          <p:nvPr/>
        </p:nvGrpSpPr>
        <p:grpSpPr>
          <a:xfrm>
            <a:off x="7959725" y="3884613"/>
            <a:ext cx="349250" cy="347662"/>
            <a:chOff x="7959915" y="3884173"/>
            <a:chExt cx="348868" cy="348868"/>
          </a:xfrm>
        </p:grpSpPr>
        <p:sp>
          <p:nvSpPr>
            <p:cNvPr id="39" name="AutoShape 56"/>
            <p:cNvSpPr/>
            <p:nvPr/>
          </p:nvSpPr>
          <p:spPr bwMode="auto">
            <a:xfrm>
              <a:off x="7959915" y="3884173"/>
              <a:ext cx="109418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0" name="AutoShape 57"/>
            <p:cNvSpPr/>
            <p:nvPr/>
          </p:nvSpPr>
          <p:spPr bwMode="auto">
            <a:xfrm>
              <a:off x="8199366" y="3884173"/>
              <a:ext cx="109417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1" name="AutoShape 58"/>
            <p:cNvSpPr/>
            <p:nvPr/>
          </p:nvSpPr>
          <p:spPr bwMode="auto">
            <a:xfrm>
              <a:off x="8080433" y="3884173"/>
              <a:ext cx="107832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</p:grpSp>
      <p:grpSp>
        <p:nvGrpSpPr>
          <p:cNvPr id="22538" name="组合 41"/>
          <p:cNvGrpSpPr/>
          <p:nvPr/>
        </p:nvGrpSpPr>
        <p:grpSpPr>
          <a:xfrm>
            <a:off x="3898900" y="3883025"/>
            <a:ext cx="241300" cy="349250"/>
            <a:chOff x="3899681" y="3883576"/>
            <a:chExt cx="239735" cy="349465"/>
          </a:xfrm>
        </p:grpSpPr>
        <p:sp>
          <p:nvSpPr>
            <p:cNvPr id="22569" name="AutoShape 113"/>
            <p:cNvSpPr/>
            <p:nvPr/>
          </p:nvSpPr>
          <p:spPr>
            <a:xfrm>
              <a:off x="3899681" y="3883576"/>
              <a:ext cx="239735" cy="349465"/>
            </a:xfrm>
            <a:custGeom>
              <a:avLst/>
              <a:gdLst/>
              <a:ahLst/>
              <a:cxnLst>
                <a:cxn ang="0">
                  <a:pos x="14765856" y="45737753"/>
                </a:cxn>
                <a:cxn ang="0">
                  <a:pos x="14765856" y="45737753"/>
                </a:cxn>
                <a:cxn ang="0">
                  <a:pos x="14765856" y="45737753"/>
                </a:cxn>
                <a:cxn ang="0">
                  <a:pos x="14765856" y="45737753"/>
                </a:cxn>
              </a:cxnLst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2570" name="AutoShape 114"/>
            <p:cNvSpPr/>
            <p:nvPr/>
          </p:nvSpPr>
          <p:spPr>
            <a:xfrm>
              <a:off x="3953949" y="3938441"/>
              <a:ext cx="70966" cy="70966"/>
            </a:xfrm>
            <a:custGeom>
              <a:avLst/>
              <a:gdLst/>
              <a:ahLst/>
              <a:cxnLst>
                <a:cxn ang="0">
                  <a:pos x="383013" y="383013"/>
                </a:cxn>
                <a:cxn ang="0">
                  <a:pos x="383013" y="383013"/>
                </a:cxn>
                <a:cxn ang="0">
                  <a:pos x="383013" y="383013"/>
                </a:cxn>
                <a:cxn ang="0">
                  <a:pos x="383013" y="383013"/>
                </a:cxn>
              </a:cxnLst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grpSp>
        <p:nvGrpSpPr>
          <p:cNvPr id="22539" name="组合 44"/>
          <p:cNvGrpSpPr/>
          <p:nvPr/>
        </p:nvGrpSpPr>
        <p:grpSpPr>
          <a:xfrm>
            <a:off x="5902325" y="3917950"/>
            <a:ext cx="349250" cy="293688"/>
            <a:chOff x="5902217" y="3918156"/>
            <a:chExt cx="349465" cy="294005"/>
          </a:xfrm>
        </p:grpSpPr>
        <p:sp>
          <p:nvSpPr>
            <p:cNvPr id="46" name="AutoShape 120"/>
            <p:cNvSpPr/>
            <p:nvPr/>
          </p:nvSpPr>
          <p:spPr bwMode="auto">
            <a:xfrm>
              <a:off x="5989584" y="3994438"/>
              <a:ext cx="174733" cy="17481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7" name="AutoShape 121"/>
            <p:cNvSpPr/>
            <p:nvPr/>
          </p:nvSpPr>
          <p:spPr bwMode="auto">
            <a:xfrm>
              <a:off x="6034061" y="4037348"/>
              <a:ext cx="47654" cy="4926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48" name="AutoShape 122"/>
            <p:cNvSpPr/>
            <p:nvPr/>
          </p:nvSpPr>
          <p:spPr bwMode="auto">
            <a:xfrm>
              <a:off x="5902217" y="3918156"/>
              <a:ext cx="349465" cy="29400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</p:grpSp>
      <p:grpSp>
        <p:nvGrpSpPr>
          <p:cNvPr id="22540" name="组合 48"/>
          <p:cNvGrpSpPr/>
          <p:nvPr/>
        </p:nvGrpSpPr>
        <p:grpSpPr>
          <a:xfrm>
            <a:off x="1787525" y="3889375"/>
            <a:ext cx="349250" cy="349250"/>
            <a:chOff x="1787715" y="3889665"/>
            <a:chExt cx="348868" cy="348868"/>
          </a:xfrm>
        </p:grpSpPr>
        <p:sp>
          <p:nvSpPr>
            <p:cNvPr id="50" name="AutoShape 126"/>
            <p:cNvSpPr/>
            <p:nvPr/>
          </p:nvSpPr>
          <p:spPr bwMode="auto">
            <a:xfrm>
              <a:off x="1787715" y="3889665"/>
              <a:ext cx="348868" cy="34886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  <p:sp>
          <p:nvSpPr>
            <p:cNvPr id="51" name="AutoShape 127"/>
            <p:cNvSpPr/>
            <p:nvPr/>
          </p:nvSpPr>
          <p:spPr bwMode="auto">
            <a:xfrm>
              <a:off x="1928848" y="3943581"/>
              <a:ext cx="82460" cy="8246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19050" tIns="19050" rIns="19050" bIns="19050" anchor="ctr"/>
            <a:lstStyle/>
            <a:p>
              <a:pPr marL="0" marR="0" lvl="0" indent="0" algn="ctr" defTabSz="2286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Meiryo UI" panose="020B0604030504040204" charset="-128"/>
              </a:endParaRPr>
            </a:p>
          </p:txBody>
        </p:sp>
      </p:grpSp>
      <p:cxnSp>
        <p:nvCxnSpPr>
          <p:cNvPr id="52" name="Straight Connector 31"/>
          <p:cNvCxnSpPr>
            <a:stCxn id="27" idx="2"/>
          </p:cNvCxnSpPr>
          <p:nvPr/>
        </p:nvCxnSpPr>
        <p:spPr>
          <a:xfrm>
            <a:off x="6076950" y="2159000"/>
            <a:ext cx="0" cy="889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38"/>
          <p:cNvCxnSpPr>
            <a:endCxn id="28" idx="0"/>
          </p:cNvCxnSpPr>
          <p:nvPr/>
        </p:nvCxnSpPr>
        <p:spPr>
          <a:xfrm>
            <a:off x="19621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41"/>
          <p:cNvCxnSpPr>
            <a:endCxn id="32" idx="0"/>
          </p:cNvCxnSpPr>
          <p:nvPr/>
        </p:nvCxnSpPr>
        <p:spPr>
          <a:xfrm>
            <a:off x="101917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45"/>
          <p:cNvCxnSpPr/>
          <p:nvPr/>
        </p:nvCxnSpPr>
        <p:spPr>
          <a:xfrm>
            <a:off x="1962150" y="3048000"/>
            <a:ext cx="8228013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3"/>
          <p:cNvCxnSpPr>
            <a:stCxn id="29" idx="0"/>
          </p:cNvCxnSpPr>
          <p:nvPr/>
        </p:nvCxnSpPr>
        <p:spPr>
          <a:xfrm flipV="1">
            <a:off x="40195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4"/>
          <p:cNvCxnSpPr>
            <a:stCxn id="31" idx="0"/>
          </p:cNvCxnSpPr>
          <p:nvPr/>
        </p:nvCxnSpPr>
        <p:spPr>
          <a:xfrm flipV="1">
            <a:off x="81343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60"/>
          <p:cNvCxnSpPr>
            <a:stCxn id="30" idx="0"/>
          </p:cNvCxnSpPr>
          <p:nvPr/>
        </p:nvCxnSpPr>
        <p:spPr>
          <a:xfrm flipV="1">
            <a:off x="6076950" y="3048000"/>
            <a:ext cx="0" cy="63817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548" name="Group 70"/>
          <p:cNvGrpSpPr/>
          <p:nvPr/>
        </p:nvGrpSpPr>
        <p:grpSpPr>
          <a:xfrm>
            <a:off x="1135063" y="4640263"/>
            <a:ext cx="1654175" cy="608330"/>
            <a:chOff x="1154410" y="4888022"/>
            <a:chExt cx="1653578" cy="608657"/>
          </a:xfrm>
        </p:grpSpPr>
        <p:sp>
          <p:nvSpPr>
            <p:cNvPr id="22562" name="TextBox 68"/>
            <p:cNvSpPr txBox="1"/>
            <p:nvPr/>
          </p:nvSpPr>
          <p:spPr>
            <a:xfrm>
              <a:off x="1615254" y="4888022"/>
              <a:ext cx="73189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61" name="Rectangle 69"/>
            <p:cNvSpPr/>
            <p:nvPr/>
          </p:nvSpPr>
          <p:spPr>
            <a:xfrm>
              <a:off x="1154410" y="5189809"/>
              <a:ext cx="1653578" cy="30687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rPr>
                <a:t>Add your text 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endParaRPr>
            </a:p>
          </p:txBody>
        </p:sp>
      </p:grpSp>
      <p:grpSp>
        <p:nvGrpSpPr>
          <p:cNvPr id="22549" name="Group 71"/>
          <p:cNvGrpSpPr/>
          <p:nvPr/>
        </p:nvGrpSpPr>
        <p:grpSpPr>
          <a:xfrm>
            <a:off x="3192463" y="4640263"/>
            <a:ext cx="1654175" cy="608330"/>
            <a:chOff x="1154410" y="4888022"/>
            <a:chExt cx="1653578" cy="608657"/>
          </a:xfrm>
        </p:grpSpPr>
        <p:sp>
          <p:nvSpPr>
            <p:cNvPr id="22560" name="TextBox 72"/>
            <p:cNvSpPr txBox="1"/>
            <p:nvPr/>
          </p:nvSpPr>
          <p:spPr>
            <a:xfrm>
              <a:off x="1615255" y="4888022"/>
              <a:ext cx="73189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64" name="Rectangle 73"/>
            <p:cNvSpPr/>
            <p:nvPr/>
          </p:nvSpPr>
          <p:spPr>
            <a:xfrm>
              <a:off x="1154410" y="5189809"/>
              <a:ext cx="1653578" cy="30687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rPr>
                <a:t>Add your text 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endParaRPr>
            </a:p>
          </p:txBody>
        </p:sp>
      </p:grpSp>
      <p:grpSp>
        <p:nvGrpSpPr>
          <p:cNvPr id="22550" name="Group 74"/>
          <p:cNvGrpSpPr/>
          <p:nvPr/>
        </p:nvGrpSpPr>
        <p:grpSpPr>
          <a:xfrm>
            <a:off x="5249863" y="4640263"/>
            <a:ext cx="1654175" cy="607678"/>
            <a:chOff x="1154410" y="4888022"/>
            <a:chExt cx="1653578" cy="608005"/>
          </a:xfrm>
        </p:grpSpPr>
        <p:sp>
          <p:nvSpPr>
            <p:cNvPr id="22558" name="TextBox 75"/>
            <p:cNvSpPr txBox="1"/>
            <p:nvPr/>
          </p:nvSpPr>
          <p:spPr>
            <a:xfrm>
              <a:off x="1615256" y="4888022"/>
              <a:ext cx="73189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2559" name="Rectangle 76"/>
            <p:cNvSpPr/>
            <p:nvPr/>
          </p:nvSpPr>
          <p:spPr>
            <a:xfrm>
              <a:off x="1154410" y="5189157"/>
              <a:ext cx="1653578" cy="3068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Add your text </a:t>
              </a:r>
              <a:endPara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</p:grpSp>
      <p:grpSp>
        <p:nvGrpSpPr>
          <p:cNvPr id="22551" name="Group 77"/>
          <p:cNvGrpSpPr/>
          <p:nvPr/>
        </p:nvGrpSpPr>
        <p:grpSpPr>
          <a:xfrm>
            <a:off x="7307263" y="4640263"/>
            <a:ext cx="1654175" cy="607678"/>
            <a:chOff x="1154410" y="4888022"/>
            <a:chExt cx="1653578" cy="608005"/>
          </a:xfrm>
        </p:grpSpPr>
        <p:sp>
          <p:nvSpPr>
            <p:cNvPr id="22556" name="TextBox 78"/>
            <p:cNvSpPr txBox="1"/>
            <p:nvPr/>
          </p:nvSpPr>
          <p:spPr>
            <a:xfrm>
              <a:off x="1615254" y="4888022"/>
              <a:ext cx="73189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2557" name="Rectangle 79"/>
            <p:cNvSpPr/>
            <p:nvPr/>
          </p:nvSpPr>
          <p:spPr>
            <a:xfrm>
              <a:off x="1154410" y="5189157"/>
              <a:ext cx="1653578" cy="3068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Add your text </a:t>
              </a:r>
              <a:endPara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</p:grpSp>
      <p:grpSp>
        <p:nvGrpSpPr>
          <p:cNvPr id="22552" name="Group 80"/>
          <p:cNvGrpSpPr/>
          <p:nvPr/>
        </p:nvGrpSpPr>
        <p:grpSpPr>
          <a:xfrm>
            <a:off x="9364663" y="4640263"/>
            <a:ext cx="1654175" cy="607678"/>
            <a:chOff x="1154410" y="4888022"/>
            <a:chExt cx="1653578" cy="608005"/>
          </a:xfrm>
        </p:grpSpPr>
        <p:sp>
          <p:nvSpPr>
            <p:cNvPr id="22554" name="TextBox 81"/>
            <p:cNvSpPr txBox="1"/>
            <p:nvPr/>
          </p:nvSpPr>
          <p:spPr>
            <a:xfrm>
              <a:off x="1615255" y="4888022"/>
              <a:ext cx="731891" cy="33736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2555" name="Rectangle 82"/>
            <p:cNvSpPr/>
            <p:nvPr/>
          </p:nvSpPr>
          <p:spPr>
            <a:xfrm>
              <a:off x="1154410" y="5189157"/>
              <a:ext cx="1653578" cy="30687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400" dirty="0">
                  <a:latin typeface="Meiryo UI" panose="020B0604030504040204" charset="-128"/>
                  <a:ea typeface="Meiryo UI" panose="020B0604030504040204" charset="-128"/>
                  <a:sym typeface="Arial" panose="020B0604020202020204" pitchFamily="34" charset="0"/>
                </a:rPr>
                <a:t>Add your text </a:t>
              </a:r>
              <a:endPara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endParaRPr>
            </a:p>
          </p:txBody>
        </p:sp>
      </p:grpSp>
      <p:sp>
        <p:nvSpPr>
          <p:cNvPr id="22553" name="文本框 73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" name="Rectangle 3"/>
          <p:cNvSpPr/>
          <p:nvPr/>
        </p:nvSpPr>
        <p:spPr>
          <a:xfrm>
            <a:off x="841375" y="2746375"/>
            <a:ext cx="3340100" cy="306388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23" name="Rounded Rectangle 4"/>
          <p:cNvSpPr/>
          <p:nvPr/>
        </p:nvSpPr>
        <p:spPr>
          <a:xfrm rot="5400000">
            <a:off x="3186113" y="86201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4" name="Rounded Rectangle 5"/>
          <p:cNvSpPr/>
          <p:nvPr/>
        </p:nvSpPr>
        <p:spPr>
          <a:xfrm>
            <a:off x="914400" y="3133725"/>
            <a:ext cx="4333875" cy="3730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85%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5" name="Rectangle 56"/>
          <p:cNvSpPr/>
          <p:nvPr/>
        </p:nvSpPr>
        <p:spPr>
          <a:xfrm>
            <a:off x="2082800" y="1511300"/>
            <a:ext cx="3303588" cy="3124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26" name="Oval 58"/>
          <p:cNvSpPr/>
          <p:nvPr/>
        </p:nvSpPr>
        <p:spPr>
          <a:xfrm>
            <a:off x="914400" y="1458913"/>
            <a:ext cx="1016000" cy="101600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7" name="Oval 61"/>
          <p:cNvSpPr/>
          <p:nvPr/>
        </p:nvSpPr>
        <p:spPr>
          <a:xfrm>
            <a:off x="6362700" y="1458913"/>
            <a:ext cx="1016000" cy="1016000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8" name="Rectangle 73"/>
          <p:cNvSpPr/>
          <p:nvPr/>
        </p:nvSpPr>
        <p:spPr>
          <a:xfrm>
            <a:off x="841375" y="3743325"/>
            <a:ext cx="3340100" cy="387350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29" name="Rounded Rectangle 74"/>
          <p:cNvSpPr/>
          <p:nvPr/>
        </p:nvSpPr>
        <p:spPr>
          <a:xfrm rot="5400000">
            <a:off x="3186113" y="185896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0" name="Rounded Rectangle 75"/>
          <p:cNvSpPr/>
          <p:nvPr/>
        </p:nvSpPr>
        <p:spPr>
          <a:xfrm>
            <a:off x="914400" y="4130675"/>
            <a:ext cx="2825750" cy="373063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55%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1" name="Rectangle 77"/>
          <p:cNvSpPr/>
          <p:nvPr/>
        </p:nvSpPr>
        <p:spPr>
          <a:xfrm>
            <a:off x="841375" y="4740275"/>
            <a:ext cx="3340100" cy="385763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32" name="Rounded Rectangle 78"/>
          <p:cNvSpPr/>
          <p:nvPr/>
        </p:nvSpPr>
        <p:spPr>
          <a:xfrm rot="5400000">
            <a:off x="3185319" y="2855119"/>
            <a:ext cx="374650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3" name="Rounded Rectangle 79"/>
          <p:cNvSpPr/>
          <p:nvPr/>
        </p:nvSpPr>
        <p:spPr>
          <a:xfrm>
            <a:off x="914400" y="5126038"/>
            <a:ext cx="4511675" cy="374650"/>
          </a:xfrm>
          <a:prstGeom prst="roundRect">
            <a:avLst/>
          </a:prstGeom>
          <a:solidFill>
            <a:schemeClr val="tx1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90%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4" name="Rectangle 81"/>
          <p:cNvSpPr/>
          <p:nvPr/>
        </p:nvSpPr>
        <p:spPr>
          <a:xfrm>
            <a:off x="6362700" y="2746375"/>
            <a:ext cx="3340100" cy="306388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35" name="Rounded Rectangle 82"/>
          <p:cNvSpPr/>
          <p:nvPr/>
        </p:nvSpPr>
        <p:spPr>
          <a:xfrm rot="5400000">
            <a:off x="8707438" y="86201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6" name="Rounded Rectangle 83"/>
          <p:cNvSpPr/>
          <p:nvPr/>
        </p:nvSpPr>
        <p:spPr>
          <a:xfrm>
            <a:off x="6435725" y="3133725"/>
            <a:ext cx="4333875" cy="37306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85%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7" name="Rectangle 85"/>
          <p:cNvSpPr/>
          <p:nvPr/>
        </p:nvSpPr>
        <p:spPr>
          <a:xfrm>
            <a:off x="6362700" y="3743325"/>
            <a:ext cx="3340100" cy="387350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38" name="Rounded Rectangle 86"/>
          <p:cNvSpPr/>
          <p:nvPr/>
        </p:nvSpPr>
        <p:spPr>
          <a:xfrm rot="5400000">
            <a:off x="8707438" y="1858963"/>
            <a:ext cx="373063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39" name="Rounded Rectangle 87"/>
          <p:cNvSpPr/>
          <p:nvPr/>
        </p:nvSpPr>
        <p:spPr>
          <a:xfrm>
            <a:off x="6435725" y="4130675"/>
            <a:ext cx="2825750" cy="373063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55%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40" name="Rectangle 89"/>
          <p:cNvSpPr/>
          <p:nvPr/>
        </p:nvSpPr>
        <p:spPr>
          <a:xfrm>
            <a:off x="6362700" y="4740275"/>
            <a:ext cx="3340100" cy="385763"/>
          </a:xfrm>
          <a:prstGeom prst="rect">
            <a:avLst/>
          </a:prstGeom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41" name="Rounded Rectangle 90"/>
          <p:cNvSpPr/>
          <p:nvPr/>
        </p:nvSpPr>
        <p:spPr>
          <a:xfrm rot="5400000">
            <a:off x="8706644" y="2855119"/>
            <a:ext cx="374650" cy="4916488"/>
          </a:xfrm>
          <a:prstGeom prst="roundRect">
            <a:avLst/>
          </a:prstGeom>
          <a:solidFill>
            <a:schemeClr val="bg1">
              <a:lumMod val="75000"/>
              <a:alpha val="50000"/>
            </a:schemeClr>
          </a:solidFill>
          <a:ln w="793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42" name="Rounded Rectangle 91"/>
          <p:cNvSpPr/>
          <p:nvPr/>
        </p:nvSpPr>
        <p:spPr>
          <a:xfrm>
            <a:off x="6435725" y="5126038"/>
            <a:ext cx="4511675" cy="37465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dist="38100" dir="5400000" algn="ctr" rotWithShape="0">
              <a:srgbClr val="000000">
                <a:alpha val="10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tIns="121920" bIns="12192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90%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43" name="Rectangle 56"/>
          <p:cNvSpPr/>
          <p:nvPr/>
        </p:nvSpPr>
        <p:spPr>
          <a:xfrm>
            <a:off x="2087563" y="1820863"/>
            <a:ext cx="3303588" cy="6076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121666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44" name="Rectangle 56"/>
          <p:cNvSpPr/>
          <p:nvPr/>
        </p:nvSpPr>
        <p:spPr>
          <a:xfrm>
            <a:off x="7526338" y="1511300"/>
            <a:ext cx="3303588" cy="3124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zh-CN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7531100" y="1820863"/>
            <a:ext cx="3305175" cy="6076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121666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23578" name="文本框 45"/>
          <p:cNvSpPr txBox="1"/>
          <p:nvPr/>
        </p:nvSpPr>
        <p:spPr>
          <a:xfrm>
            <a:off x="6543675" y="1668463"/>
            <a:ext cx="700088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600" dirty="0">
                <a:solidFill>
                  <a:srgbClr val="FFFFFF"/>
                </a:solidFill>
                <a:latin typeface="Meiryo UI" panose="020B0604030504040204" charset="-128"/>
                <a:ea typeface="Meiryo UI" panose="020B0604030504040204" charset="-128"/>
              </a:rPr>
              <a:t>2</a:t>
            </a:r>
            <a:endParaRPr lang="en-US" altLang="zh-CN" sz="36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3579" name="文本框 46"/>
          <p:cNvSpPr txBox="1"/>
          <p:nvPr/>
        </p:nvSpPr>
        <p:spPr>
          <a:xfrm>
            <a:off x="1073150" y="1668463"/>
            <a:ext cx="6985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600" dirty="0">
                <a:solidFill>
                  <a:srgbClr val="FFFFFF"/>
                </a:solidFill>
                <a:latin typeface="Meiryo UI" panose="020B0604030504040204" charset="-128"/>
                <a:ea typeface="Meiryo UI" panose="020B0604030504040204" charset="-128"/>
              </a:rPr>
              <a:t>1</a:t>
            </a:r>
            <a:endParaRPr lang="en-US" altLang="zh-CN" sz="36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3580" name="文本框 47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6" name="图片 7"/>
          <p:cNvPicPr>
            <a:picLocks noChangeAspect="1"/>
          </p:cNvPicPr>
          <p:nvPr/>
        </p:nvPicPr>
        <p:blipFill>
          <a:blip r:embed="rId1"/>
          <a:srcRect l="28000" r="48480"/>
          <a:stretch>
            <a:fillRect/>
          </a:stretch>
        </p:blipFill>
        <p:spPr>
          <a:xfrm>
            <a:off x="0" y="-33337"/>
            <a:ext cx="5043488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矩形 8"/>
          <p:cNvSpPr/>
          <p:nvPr/>
        </p:nvSpPr>
        <p:spPr>
          <a:xfrm>
            <a:off x="0" y="-33337"/>
            <a:ext cx="5043488" cy="6891338"/>
          </a:xfrm>
          <a:prstGeom prst="rect">
            <a:avLst/>
          </a:prstGeom>
          <a:solidFill>
            <a:srgbClr val="060606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6148" name="文本框 9"/>
          <p:cNvSpPr txBox="1"/>
          <p:nvPr/>
        </p:nvSpPr>
        <p:spPr>
          <a:xfrm>
            <a:off x="2808288" y="2951163"/>
            <a:ext cx="2235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CONTENT</a:t>
            </a:r>
            <a:endParaRPr lang="en-US" altLang="zh-CN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49" name="文本框 10"/>
          <p:cNvSpPr txBox="1"/>
          <p:nvPr/>
        </p:nvSpPr>
        <p:spPr>
          <a:xfrm>
            <a:off x="8034338" y="4373563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0" name="文本框 11"/>
          <p:cNvSpPr txBox="1"/>
          <p:nvPr/>
        </p:nvSpPr>
        <p:spPr>
          <a:xfrm>
            <a:off x="8034338" y="3671888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1" name="文本框 12"/>
          <p:cNvSpPr txBox="1"/>
          <p:nvPr/>
        </p:nvSpPr>
        <p:spPr>
          <a:xfrm>
            <a:off x="8034338" y="2970213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2" name="文本框 13"/>
          <p:cNvSpPr txBox="1"/>
          <p:nvPr/>
        </p:nvSpPr>
        <p:spPr>
          <a:xfrm>
            <a:off x="8034338" y="2268538"/>
            <a:ext cx="2149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3" name="文本框 17"/>
          <p:cNvSpPr txBox="1"/>
          <p:nvPr/>
        </p:nvSpPr>
        <p:spPr>
          <a:xfrm>
            <a:off x="7088188" y="4300538"/>
            <a:ext cx="94615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04</a:t>
            </a:r>
            <a:endParaRPr lang="en-US" altLang="zh-CN" sz="40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4" name="文本框 18"/>
          <p:cNvSpPr txBox="1"/>
          <p:nvPr/>
        </p:nvSpPr>
        <p:spPr>
          <a:xfrm>
            <a:off x="7088188" y="3592513"/>
            <a:ext cx="94615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03</a:t>
            </a:r>
            <a:endParaRPr lang="en-US" altLang="zh-CN" sz="40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5" name="文本框 19"/>
          <p:cNvSpPr txBox="1"/>
          <p:nvPr/>
        </p:nvSpPr>
        <p:spPr>
          <a:xfrm>
            <a:off x="7088188" y="2847975"/>
            <a:ext cx="946150" cy="706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02</a:t>
            </a:r>
            <a:endParaRPr lang="en-US" altLang="zh-CN" sz="40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156" name="文本框 20"/>
          <p:cNvSpPr txBox="1"/>
          <p:nvPr/>
        </p:nvSpPr>
        <p:spPr>
          <a:xfrm>
            <a:off x="7088188" y="2139950"/>
            <a:ext cx="94615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0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01</a:t>
            </a:r>
            <a:endParaRPr lang="en-US" altLang="zh-CN" sz="40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4578" name="Group 722"/>
          <p:cNvGrpSpPr/>
          <p:nvPr/>
        </p:nvGrpSpPr>
        <p:grpSpPr>
          <a:xfrm>
            <a:off x="3582988" y="2371725"/>
            <a:ext cx="327025" cy="1028700"/>
            <a:chOff x="0" y="0"/>
            <a:chExt cx="652807" cy="2058552"/>
          </a:xfrm>
        </p:grpSpPr>
        <p:sp>
          <p:nvSpPr>
            <p:cNvPr id="3" name="Shape 720"/>
            <p:cNvSpPr/>
            <p:nvPr/>
          </p:nvSpPr>
          <p:spPr>
            <a:xfrm rot="5400000">
              <a:off x="-189822" y="189823"/>
              <a:ext cx="1032454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35"/>
                  </a:moveTo>
                  <a:lnTo>
                    <a:pt x="21600" y="0"/>
                  </a:lnTo>
                  <a:lnTo>
                    <a:pt x="0" y="21600"/>
                  </a:lnTo>
                  <a:lnTo>
                    <a:pt x="5843" y="21600"/>
                  </a:lnTo>
                  <a:lnTo>
                    <a:pt x="2160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  <p:sp>
          <p:nvSpPr>
            <p:cNvPr id="4" name="Shape 721"/>
            <p:cNvSpPr/>
            <p:nvPr/>
          </p:nvSpPr>
          <p:spPr>
            <a:xfrm rot="5400000">
              <a:off x="-186645" y="1219099"/>
              <a:ext cx="1026098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735"/>
                  </a:moveTo>
                  <a:lnTo>
                    <a:pt x="15845" y="21600"/>
                  </a:lnTo>
                  <a:lnTo>
                    <a:pt x="21600" y="21600"/>
                  </a:lnTo>
                  <a:lnTo>
                    <a:pt x="0" y="0"/>
                  </a:lnTo>
                  <a:lnTo>
                    <a:pt x="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</p:grpSp>
      <p:sp>
        <p:nvSpPr>
          <p:cNvPr id="24579" name="Shape 723"/>
          <p:cNvSpPr/>
          <p:nvPr/>
        </p:nvSpPr>
        <p:spPr>
          <a:xfrm rot="5400000">
            <a:off x="3403600" y="2552700"/>
            <a:ext cx="1028700" cy="6667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6" name="Shape 725"/>
          <p:cNvSpPr/>
          <p:nvPr/>
        </p:nvSpPr>
        <p:spPr>
          <a:xfrm rot="5400000">
            <a:off x="3488531" y="4106069"/>
            <a:ext cx="515938" cy="327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735"/>
                </a:moveTo>
                <a:lnTo>
                  <a:pt x="21600" y="0"/>
                </a:lnTo>
                <a:lnTo>
                  <a:pt x="0" y="21600"/>
                </a:lnTo>
                <a:lnTo>
                  <a:pt x="5843" y="21600"/>
                </a:lnTo>
                <a:lnTo>
                  <a:pt x="2160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7" name="Shape 726"/>
          <p:cNvSpPr/>
          <p:nvPr/>
        </p:nvSpPr>
        <p:spPr>
          <a:xfrm rot="5400000">
            <a:off x="3490119" y="4620419"/>
            <a:ext cx="512763" cy="3270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735"/>
                </a:moveTo>
                <a:lnTo>
                  <a:pt x="15845" y="21600"/>
                </a:lnTo>
                <a:lnTo>
                  <a:pt x="21600" y="21600"/>
                </a:lnTo>
                <a:lnTo>
                  <a:pt x="0" y="0"/>
                </a:lnTo>
                <a:lnTo>
                  <a:pt x="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4582" name="Shape 728"/>
          <p:cNvSpPr/>
          <p:nvPr/>
        </p:nvSpPr>
        <p:spPr>
          <a:xfrm rot="5400000">
            <a:off x="3403600" y="4192588"/>
            <a:ext cx="1028700" cy="6667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4583" name="Group 731"/>
          <p:cNvGrpSpPr/>
          <p:nvPr/>
        </p:nvGrpSpPr>
        <p:grpSpPr>
          <a:xfrm>
            <a:off x="7289800" y="2371725"/>
            <a:ext cx="325438" cy="1028700"/>
            <a:chOff x="0" y="0"/>
            <a:chExt cx="652807" cy="2058552"/>
          </a:xfrm>
        </p:grpSpPr>
        <p:sp>
          <p:nvSpPr>
            <p:cNvPr id="10" name="Shape 729"/>
            <p:cNvSpPr/>
            <p:nvPr/>
          </p:nvSpPr>
          <p:spPr>
            <a:xfrm rot="5400000">
              <a:off x="-189823" y="189824"/>
              <a:ext cx="1032454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35"/>
                  </a:moveTo>
                  <a:lnTo>
                    <a:pt x="21600" y="0"/>
                  </a:lnTo>
                  <a:lnTo>
                    <a:pt x="0" y="21600"/>
                  </a:lnTo>
                  <a:lnTo>
                    <a:pt x="5843" y="21600"/>
                  </a:lnTo>
                  <a:lnTo>
                    <a:pt x="2160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  <p:sp>
          <p:nvSpPr>
            <p:cNvPr id="11" name="Shape 730"/>
            <p:cNvSpPr/>
            <p:nvPr/>
          </p:nvSpPr>
          <p:spPr>
            <a:xfrm rot="5400000">
              <a:off x="-186646" y="1219100"/>
              <a:ext cx="1026098" cy="65280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5735"/>
                  </a:moveTo>
                  <a:lnTo>
                    <a:pt x="15845" y="21600"/>
                  </a:lnTo>
                  <a:lnTo>
                    <a:pt x="21600" y="21600"/>
                  </a:lnTo>
                  <a:lnTo>
                    <a:pt x="0" y="0"/>
                  </a:lnTo>
                  <a:lnTo>
                    <a:pt x="0" y="5735"/>
                  </a:lnTo>
                  <a:close/>
                </a:path>
              </a:pathLst>
            </a:custGeom>
            <a:solidFill>
              <a:srgbClr val="DCDEE0"/>
            </a:solidFill>
            <a:ln w="12700" cap="flat">
              <a:noFill/>
              <a:miter lim="400000"/>
            </a:ln>
            <a:effectLst/>
          </p:spPr>
          <p:txBody>
            <a:bodyPr lIns="22854" tIns="22854" rIns="22854" bIns="22854"/>
            <a:lstStyle/>
            <a:p>
              <a:pPr marL="0" marR="0" lvl="0" indent="0" algn="l" defTabSz="2279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 b="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15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</p:grpSp>
      <p:sp>
        <p:nvSpPr>
          <p:cNvPr id="24584" name="Shape 732"/>
          <p:cNvSpPr/>
          <p:nvPr/>
        </p:nvSpPr>
        <p:spPr>
          <a:xfrm rot="5400000">
            <a:off x="7108825" y="2552700"/>
            <a:ext cx="1028700" cy="665163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3" name="Shape 734"/>
          <p:cNvSpPr/>
          <p:nvPr/>
        </p:nvSpPr>
        <p:spPr>
          <a:xfrm rot="5400000">
            <a:off x="7194550" y="4106863"/>
            <a:ext cx="515938" cy="325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735"/>
                </a:moveTo>
                <a:lnTo>
                  <a:pt x="21600" y="0"/>
                </a:lnTo>
                <a:lnTo>
                  <a:pt x="0" y="21600"/>
                </a:lnTo>
                <a:lnTo>
                  <a:pt x="5843" y="21600"/>
                </a:lnTo>
                <a:lnTo>
                  <a:pt x="2160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4" name="Shape 735"/>
          <p:cNvSpPr/>
          <p:nvPr/>
        </p:nvSpPr>
        <p:spPr>
          <a:xfrm rot="5400000">
            <a:off x="7196138" y="4621213"/>
            <a:ext cx="512763" cy="3254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5735"/>
                </a:moveTo>
                <a:lnTo>
                  <a:pt x="15845" y="21600"/>
                </a:lnTo>
                <a:lnTo>
                  <a:pt x="21600" y="21600"/>
                </a:lnTo>
                <a:lnTo>
                  <a:pt x="0" y="0"/>
                </a:lnTo>
                <a:lnTo>
                  <a:pt x="0" y="5735"/>
                </a:lnTo>
                <a:close/>
              </a:path>
            </a:pathLst>
          </a:custGeom>
          <a:solidFill>
            <a:srgbClr val="DCDEE0"/>
          </a:solidFill>
          <a:ln w="12700" cap="flat">
            <a:noFill/>
            <a:miter lim="400000"/>
          </a:ln>
          <a:effectLst/>
        </p:spPr>
        <p:txBody>
          <a:bodyPr lIns="22854" tIns="22854" rIns="22854" bIns="22854"/>
          <a:lstStyle/>
          <a:p>
            <a:pPr marL="0" marR="0" lvl="0" indent="0" algn="l" defTabSz="227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 b="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15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4587" name="Shape 737"/>
          <p:cNvSpPr/>
          <p:nvPr/>
        </p:nvSpPr>
        <p:spPr>
          <a:xfrm rot="5400000">
            <a:off x="7108825" y="4192588"/>
            <a:ext cx="1028700" cy="6651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21600" h="21600">
                <a:moveTo>
                  <a:pt x="21600" y="10582"/>
                </a:moveTo>
                <a:lnTo>
                  <a:pt x="10830" y="0"/>
                </a:lnTo>
                <a:lnTo>
                  <a:pt x="0" y="10582"/>
                </a:lnTo>
                <a:lnTo>
                  <a:pt x="0" y="21600"/>
                </a:lnTo>
                <a:lnTo>
                  <a:pt x="10830" y="11018"/>
                </a:lnTo>
                <a:lnTo>
                  <a:pt x="21600" y="21600"/>
                </a:lnTo>
                <a:lnTo>
                  <a:pt x="21600" y="10582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4588" name="Shape 738"/>
          <p:cNvSpPr/>
          <p:nvPr/>
        </p:nvSpPr>
        <p:spPr>
          <a:xfrm>
            <a:off x="954088" y="2373313"/>
            <a:ext cx="550862" cy="5508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4589" name="Shape 741"/>
          <p:cNvSpPr/>
          <p:nvPr/>
        </p:nvSpPr>
        <p:spPr>
          <a:xfrm>
            <a:off x="954088" y="4003675"/>
            <a:ext cx="550862" cy="5524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4590" name="Shape 744"/>
          <p:cNvSpPr/>
          <p:nvPr/>
        </p:nvSpPr>
        <p:spPr>
          <a:xfrm>
            <a:off x="4546600" y="2373313"/>
            <a:ext cx="550863" cy="5508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4591" name="Shape 747"/>
          <p:cNvSpPr/>
          <p:nvPr/>
        </p:nvSpPr>
        <p:spPr>
          <a:xfrm>
            <a:off x="4546600" y="4003675"/>
            <a:ext cx="550863" cy="5524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4592" name="Shape 750"/>
          <p:cNvSpPr/>
          <p:nvPr/>
        </p:nvSpPr>
        <p:spPr>
          <a:xfrm>
            <a:off x="8275638" y="2373313"/>
            <a:ext cx="550862" cy="550862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4593" name="Shape 753"/>
          <p:cNvSpPr/>
          <p:nvPr/>
        </p:nvSpPr>
        <p:spPr>
          <a:xfrm>
            <a:off x="8275638" y="4003675"/>
            <a:ext cx="550862" cy="552450"/>
          </a:xfrm>
          <a:custGeom>
            <a:avLst/>
            <a:gdLst/>
            <a:ahLst/>
            <a:cxnLst>
              <a:cxn ang="0">
                <a:pos x="2147483646" y="2147483646"/>
              </a:cxn>
              <a:cxn ang="5898240">
                <a:pos x="2147483646" y="2147483646"/>
              </a:cxn>
              <a:cxn ang="11796480">
                <a:pos x="2147483646" y="2147483646"/>
              </a:cxn>
              <a:cxn ang="17694720">
                <a:pos x="2147483646" y="2147483646"/>
              </a:cxn>
            </a:cxnLst>
            <a:pathLst>
              <a:path w="19678" h="19678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2" name="Shape 756"/>
          <p:cNvSpPr/>
          <p:nvPr/>
        </p:nvSpPr>
        <p:spPr>
          <a:xfrm>
            <a:off x="1136650" y="2557463"/>
            <a:ext cx="187325" cy="182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93" h="21600" extrusionOk="0">
                <a:moveTo>
                  <a:pt x="1918" y="4393"/>
                </a:moveTo>
                <a:cubicBezTo>
                  <a:pt x="4750" y="1464"/>
                  <a:pt x="4750" y="1464"/>
                  <a:pt x="4750" y="1464"/>
                </a:cubicBezTo>
                <a:cubicBezTo>
                  <a:pt x="16790" y="1464"/>
                  <a:pt x="16790" y="1464"/>
                  <a:pt x="16790" y="1464"/>
                </a:cubicBezTo>
                <a:cubicBezTo>
                  <a:pt x="19268" y="4393"/>
                  <a:pt x="19268" y="4393"/>
                  <a:pt x="19268" y="4393"/>
                </a:cubicBezTo>
                <a:cubicBezTo>
                  <a:pt x="1918" y="4393"/>
                  <a:pt x="1918" y="4393"/>
                  <a:pt x="1918" y="4393"/>
                </a:cubicBezTo>
                <a:close/>
                <a:moveTo>
                  <a:pt x="10770" y="13546"/>
                </a:moveTo>
                <a:cubicBezTo>
                  <a:pt x="6521" y="13546"/>
                  <a:pt x="5813" y="7688"/>
                  <a:pt x="5459" y="6590"/>
                </a:cubicBezTo>
                <a:cubicBezTo>
                  <a:pt x="7937" y="6590"/>
                  <a:pt x="7937" y="6590"/>
                  <a:pt x="7937" y="6590"/>
                </a:cubicBezTo>
                <a:cubicBezTo>
                  <a:pt x="8291" y="8420"/>
                  <a:pt x="9000" y="11349"/>
                  <a:pt x="10770" y="11349"/>
                </a:cubicBezTo>
                <a:cubicBezTo>
                  <a:pt x="12186" y="11349"/>
                  <a:pt x="13249" y="8420"/>
                  <a:pt x="13603" y="6590"/>
                </a:cubicBezTo>
                <a:cubicBezTo>
                  <a:pt x="15727" y="6590"/>
                  <a:pt x="15727" y="6590"/>
                  <a:pt x="15727" y="6590"/>
                </a:cubicBezTo>
                <a:cubicBezTo>
                  <a:pt x="15727" y="7688"/>
                  <a:pt x="14665" y="13546"/>
                  <a:pt x="10770" y="13546"/>
                </a:cubicBezTo>
                <a:close/>
                <a:moveTo>
                  <a:pt x="20685" y="2563"/>
                </a:moveTo>
                <a:cubicBezTo>
                  <a:pt x="20331" y="2197"/>
                  <a:pt x="18206" y="732"/>
                  <a:pt x="17852" y="366"/>
                </a:cubicBezTo>
                <a:cubicBezTo>
                  <a:pt x="17498" y="0"/>
                  <a:pt x="17144" y="0"/>
                  <a:pt x="16790" y="0"/>
                </a:cubicBezTo>
                <a:cubicBezTo>
                  <a:pt x="4750" y="0"/>
                  <a:pt x="4750" y="0"/>
                  <a:pt x="4750" y="0"/>
                </a:cubicBezTo>
                <a:cubicBezTo>
                  <a:pt x="4396" y="0"/>
                  <a:pt x="3688" y="0"/>
                  <a:pt x="3334" y="366"/>
                </a:cubicBezTo>
                <a:cubicBezTo>
                  <a:pt x="2980" y="732"/>
                  <a:pt x="855" y="2197"/>
                  <a:pt x="501" y="2563"/>
                </a:cubicBezTo>
                <a:cubicBezTo>
                  <a:pt x="147" y="2929"/>
                  <a:pt x="-207" y="3295"/>
                  <a:pt x="147" y="4027"/>
                </a:cubicBezTo>
                <a:cubicBezTo>
                  <a:pt x="147" y="4759"/>
                  <a:pt x="2272" y="20868"/>
                  <a:pt x="2272" y="20868"/>
                </a:cubicBezTo>
                <a:cubicBezTo>
                  <a:pt x="2626" y="21234"/>
                  <a:pt x="2980" y="21600"/>
                  <a:pt x="3334" y="21600"/>
                </a:cubicBezTo>
                <a:cubicBezTo>
                  <a:pt x="17852" y="21600"/>
                  <a:pt x="17852" y="21600"/>
                  <a:pt x="17852" y="21600"/>
                </a:cubicBezTo>
                <a:cubicBezTo>
                  <a:pt x="18206" y="21600"/>
                  <a:pt x="18914" y="21234"/>
                  <a:pt x="18914" y="20868"/>
                </a:cubicBezTo>
                <a:cubicBezTo>
                  <a:pt x="18914" y="20868"/>
                  <a:pt x="21039" y="4759"/>
                  <a:pt x="21393" y="4027"/>
                </a:cubicBezTo>
                <a:cubicBezTo>
                  <a:pt x="21393" y="3295"/>
                  <a:pt x="21039" y="2929"/>
                  <a:pt x="20685" y="2563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54" rIns="22854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3" name="Shape 757"/>
          <p:cNvSpPr/>
          <p:nvPr/>
        </p:nvSpPr>
        <p:spPr>
          <a:xfrm>
            <a:off x="4708525" y="2557463"/>
            <a:ext cx="227013" cy="1825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280" y="13500"/>
                </a:moveTo>
                <a:lnTo>
                  <a:pt x="4320" y="13500"/>
                </a:lnTo>
                <a:lnTo>
                  <a:pt x="4320" y="2700"/>
                </a:lnTo>
                <a:lnTo>
                  <a:pt x="17280" y="2700"/>
                </a:lnTo>
                <a:cubicBezTo>
                  <a:pt x="17280" y="2700"/>
                  <a:pt x="17280" y="13500"/>
                  <a:pt x="17280" y="13500"/>
                </a:cubicBezTo>
                <a:close/>
                <a:moveTo>
                  <a:pt x="7560" y="18900"/>
                </a:moveTo>
                <a:lnTo>
                  <a:pt x="8208" y="17550"/>
                </a:lnTo>
                <a:lnTo>
                  <a:pt x="13392" y="17550"/>
                </a:lnTo>
                <a:lnTo>
                  <a:pt x="14040" y="18900"/>
                </a:lnTo>
                <a:cubicBezTo>
                  <a:pt x="14040" y="18900"/>
                  <a:pt x="7560" y="18900"/>
                  <a:pt x="7560" y="18900"/>
                </a:cubicBezTo>
                <a:close/>
                <a:moveTo>
                  <a:pt x="21334" y="18402"/>
                </a:moveTo>
                <a:cubicBezTo>
                  <a:pt x="21068" y="17901"/>
                  <a:pt x="19440" y="14850"/>
                  <a:pt x="19440" y="14850"/>
                </a:cubicBezTo>
                <a:lnTo>
                  <a:pt x="19440" y="2700"/>
                </a:lnTo>
                <a:cubicBezTo>
                  <a:pt x="19440" y="1212"/>
                  <a:pt x="18468" y="0"/>
                  <a:pt x="17280" y="0"/>
                </a:cubicBezTo>
                <a:lnTo>
                  <a:pt x="4320" y="0"/>
                </a:lnTo>
                <a:cubicBezTo>
                  <a:pt x="3131" y="0"/>
                  <a:pt x="2160" y="1212"/>
                  <a:pt x="2160" y="2700"/>
                </a:cubicBezTo>
                <a:lnTo>
                  <a:pt x="2160" y="14850"/>
                </a:lnTo>
                <a:cubicBezTo>
                  <a:pt x="2160" y="14850"/>
                  <a:pt x="532" y="17901"/>
                  <a:pt x="266" y="18402"/>
                </a:cubicBezTo>
                <a:cubicBezTo>
                  <a:pt x="0" y="18900"/>
                  <a:pt x="0" y="19188"/>
                  <a:pt x="0" y="19575"/>
                </a:cubicBezTo>
                <a:lnTo>
                  <a:pt x="0" y="20250"/>
                </a:lnTo>
                <a:cubicBezTo>
                  <a:pt x="0" y="20925"/>
                  <a:pt x="540" y="21600"/>
                  <a:pt x="1079" y="21600"/>
                </a:cubicBezTo>
                <a:lnTo>
                  <a:pt x="20521" y="21600"/>
                </a:lnTo>
                <a:cubicBezTo>
                  <a:pt x="21060" y="21600"/>
                  <a:pt x="21600" y="20925"/>
                  <a:pt x="21600" y="20250"/>
                </a:cubicBezTo>
                <a:lnTo>
                  <a:pt x="21600" y="19575"/>
                </a:lnTo>
                <a:cubicBezTo>
                  <a:pt x="21600" y="19188"/>
                  <a:pt x="21600" y="18900"/>
                  <a:pt x="21334" y="1840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54" rIns="22854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4" name="Shape 758"/>
          <p:cNvSpPr/>
          <p:nvPr/>
        </p:nvSpPr>
        <p:spPr>
          <a:xfrm>
            <a:off x="8458200" y="2547938"/>
            <a:ext cx="185738" cy="2016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7548" y="10800"/>
                  <a:pt x="4909" y="8381"/>
                  <a:pt x="4909" y="5400"/>
                </a:cubicBezTo>
                <a:cubicBezTo>
                  <a:pt x="4909" y="2419"/>
                  <a:pt x="7548" y="0"/>
                  <a:pt x="10800" y="0"/>
                </a:cubicBezTo>
                <a:cubicBezTo>
                  <a:pt x="14052" y="0"/>
                  <a:pt x="16691" y="2419"/>
                  <a:pt x="16691" y="5400"/>
                </a:cubicBezTo>
                <a:cubicBezTo>
                  <a:pt x="16691" y="8381"/>
                  <a:pt x="14052" y="10800"/>
                  <a:pt x="10800" y="10800"/>
                </a:cubicBezTo>
                <a:close/>
                <a:moveTo>
                  <a:pt x="17504" y="21600"/>
                </a:moveTo>
                <a:lnTo>
                  <a:pt x="4096" y="21600"/>
                </a:lnTo>
                <a:cubicBezTo>
                  <a:pt x="1657" y="21600"/>
                  <a:pt x="0" y="20236"/>
                  <a:pt x="0" y="17958"/>
                </a:cubicBezTo>
                <a:cubicBezTo>
                  <a:pt x="0" y="14780"/>
                  <a:pt x="813" y="9900"/>
                  <a:pt x="5308" y="9900"/>
                </a:cubicBezTo>
                <a:cubicBezTo>
                  <a:pt x="5784" y="9900"/>
                  <a:pt x="7793" y="11855"/>
                  <a:pt x="10800" y="11855"/>
                </a:cubicBezTo>
                <a:cubicBezTo>
                  <a:pt x="13807" y="11855"/>
                  <a:pt x="15816" y="9900"/>
                  <a:pt x="16292" y="9900"/>
                </a:cubicBezTo>
                <a:cubicBezTo>
                  <a:pt x="20787" y="9900"/>
                  <a:pt x="21600" y="14780"/>
                  <a:pt x="21600" y="17958"/>
                </a:cubicBezTo>
                <a:cubicBezTo>
                  <a:pt x="21600" y="20236"/>
                  <a:pt x="19943" y="21600"/>
                  <a:pt x="17504" y="2160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22854" rIns="22854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5" name="Shape 759"/>
          <p:cNvSpPr/>
          <p:nvPr/>
        </p:nvSpPr>
        <p:spPr>
          <a:xfrm>
            <a:off x="4703763" y="4162425"/>
            <a:ext cx="236538" cy="234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19800"/>
                </a:moveTo>
                <a:cubicBezTo>
                  <a:pt x="5834" y="19800"/>
                  <a:pt x="1800" y="15765"/>
                  <a:pt x="1800" y="10800"/>
                </a:cubicBezTo>
                <a:cubicBezTo>
                  <a:pt x="1800" y="5836"/>
                  <a:pt x="5834" y="1800"/>
                  <a:pt x="10799" y="1800"/>
                </a:cubicBezTo>
                <a:cubicBezTo>
                  <a:pt x="15764" y="1800"/>
                  <a:pt x="19800" y="5836"/>
                  <a:pt x="19800" y="10800"/>
                </a:cubicBezTo>
                <a:cubicBezTo>
                  <a:pt x="19800" y="15765"/>
                  <a:pt x="15764" y="19800"/>
                  <a:pt x="10799" y="19800"/>
                </a:cubicBezTo>
                <a:close/>
                <a:moveTo>
                  <a:pt x="10799" y="0"/>
                </a:moveTo>
                <a:cubicBezTo>
                  <a:pt x="4837" y="0"/>
                  <a:pt x="0" y="4838"/>
                  <a:pt x="0" y="10800"/>
                </a:cubicBezTo>
                <a:cubicBezTo>
                  <a:pt x="0" y="16764"/>
                  <a:pt x="4837" y="21600"/>
                  <a:pt x="10799" y="21600"/>
                </a:cubicBezTo>
                <a:cubicBezTo>
                  <a:pt x="16763" y="21600"/>
                  <a:pt x="21600" y="16764"/>
                  <a:pt x="21600" y="10800"/>
                </a:cubicBezTo>
                <a:cubicBezTo>
                  <a:pt x="21600" y="4838"/>
                  <a:pt x="16763" y="0"/>
                  <a:pt x="10799" y="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6" name="Shape 760"/>
          <p:cNvSpPr/>
          <p:nvPr/>
        </p:nvSpPr>
        <p:spPr>
          <a:xfrm>
            <a:off x="4741863" y="4200525"/>
            <a:ext cx="157163" cy="157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9" y="18901"/>
                </a:moveTo>
                <a:cubicBezTo>
                  <a:pt x="6328" y="18901"/>
                  <a:pt x="2700" y="15272"/>
                  <a:pt x="2700" y="10800"/>
                </a:cubicBezTo>
                <a:cubicBezTo>
                  <a:pt x="2700" y="6328"/>
                  <a:pt x="6328" y="2701"/>
                  <a:pt x="10799" y="2701"/>
                </a:cubicBezTo>
                <a:cubicBezTo>
                  <a:pt x="15271" y="2701"/>
                  <a:pt x="18900" y="6328"/>
                  <a:pt x="18900" y="10800"/>
                </a:cubicBezTo>
                <a:cubicBezTo>
                  <a:pt x="18900" y="15272"/>
                  <a:pt x="15271" y="18901"/>
                  <a:pt x="10799" y="18901"/>
                </a:cubicBezTo>
                <a:close/>
                <a:moveTo>
                  <a:pt x="10799" y="0"/>
                </a:moveTo>
                <a:cubicBezTo>
                  <a:pt x="4830" y="0"/>
                  <a:pt x="0" y="4832"/>
                  <a:pt x="0" y="10800"/>
                </a:cubicBezTo>
                <a:cubicBezTo>
                  <a:pt x="0" y="16771"/>
                  <a:pt x="4830" y="21600"/>
                  <a:pt x="10799" y="21600"/>
                </a:cubicBezTo>
                <a:cubicBezTo>
                  <a:pt x="16769" y="21600"/>
                  <a:pt x="21600" y="16771"/>
                  <a:pt x="21600" y="10800"/>
                </a:cubicBezTo>
                <a:cubicBezTo>
                  <a:pt x="21600" y="4832"/>
                  <a:pt x="16769" y="0"/>
                  <a:pt x="10799" y="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7" name="Shape 761"/>
          <p:cNvSpPr/>
          <p:nvPr/>
        </p:nvSpPr>
        <p:spPr>
          <a:xfrm>
            <a:off x="4779963" y="4244975"/>
            <a:ext cx="79375" cy="777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798" y="0"/>
                </a:moveTo>
                <a:cubicBezTo>
                  <a:pt x="4847" y="0"/>
                  <a:pt x="0" y="4852"/>
                  <a:pt x="0" y="10802"/>
                </a:cubicBezTo>
                <a:cubicBezTo>
                  <a:pt x="0" y="16749"/>
                  <a:pt x="4847" y="21600"/>
                  <a:pt x="10798" y="21600"/>
                </a:cubicBezTo>
                <a:cubicBezTo>
                  <a:pt x="16749" y="21600"/>
                  <a:pt x="21600" y="16749"/>
                  <a:pt x="21600" y="10802"/>
                </a:cubicBezTo>
                <a:cubicBezTo>
                  <a:pt x="21600" y="4852"/>
                  <a:pt x="16749" y="0"/>
                  <a:pt x="10798" y="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8" name="Shape 763"/>
          <p:cNvSpPr/>
          <p:nvPr/>
        </p:nvSpPr>
        <p:spPr>
          <a:xfrm>
            <a:off x="1117600" y="4187825"/>
            <a:ext cx="225425" cy="184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6" h="21600" extrusionOk="0">
                <a:moveTo>
                  <a:pt x="15834" y="6647"/>
                </a:moveTo>
                <a:lnTo>
                  <a:pt x="13695" y="1662"/>
                </a:lnTo>
                <a:lnTo>
                  <a:pt x="16442" y="1662"/>
                </a:lnTo>
                <a:lnTo>
                  <a:pt x="19462" y="6647"/>
                </a:lnTo>
                <a:cubicBezTo>
                  <a:pt x="19462" y="6647"/>
                  <a:pt x="15834" y="6647"/>
                  <a:pt x="15834" y="6647"/>
                </a:cubicBezTo>
                <a:close/>
                <a:moveTo>
                  <a:pt x="12719" y="16941"/>
                </a:moveTo>
                <a:lnTo>
                  <a:pt x="15865" y="8306"/>
                </a:lnTo>
                <a:lnTo>
                  <a:pt x="19253" y="8306"/>
                </a:lnTo>
                <a:cubicBezTo>
                  <a:pt x="19253" y="8306"/>
                  <a:pt x="12719" y="16941"/>
                  <a:pt x="12719" y="16941"/>
                </a:cubicBezTo>
                <a:close/>
                <a:moveTo>
                  <a:pt x="10737" y="18328"/>
                </a:moveTo>
                <a:lnTo>
                  <a:pt x="7079" y="8306"/>
                </a:lnTo>
                <a:lnTo>
                  <a:pt x="14397" y="8306"/>
                </a:lnTo>
                <a:cubicBezTo>
                  <a:pt x="14397" y="8306"/>
                  <a:pt x="10737" y="18328"/>
                  <a:pt x="10737" y="18328"/>
                </a:cubicBezTo>
                <a:close/>
                <a:moveTo>
                  <a:pt x="2224" y="8306"/>
                </a:moveTo>
                <a:lnTo>
                  <a:pt x="5610" y="8306"/>
                </a:lnTo>
                <a:lnTo>
                  <a:pt x="8757" y="16941"/>
                </a:lnTo>
                <a:cubicBezTo>
                  <a:pt x="8757" y="16941"/>
                  <a:pt x="2224" y="8306"/>
                  <a:pt x="2224" y="8306"/>
                </a:cubicBezTo>
                <a:close/>
                <a:moveTo>
                  <a:pt x="5034" y="1662"/>
                </a:moveTo>
                <a:lnTo>
                  <a:pt x="7780" y="1662"/>
                </a:lnTo>
                <a:lnTo>
                  <a:pt x="5642" y="6647"/>
                </a:lnTo>
                <a:lnTo>
                  <a:pt x="2013" y="6647"/>
                </a:lnTo>
                <a:cubicBezTo>
                  <a:pt x="2013" y="6647"/>
                  <a:pt x="5034" y="1662"/>
                  <a:pt x="5034" y="1662"/>
                </a:cubicBezTo>
                <a:close/>
                <a:moveTo>
                  <a:pt x="12174" y="1662"/>
                </a:moveTo>
                <a:lnTo>
                  <a:pt x="14313" y="6647"/>
                </a:lnTo>
                <a:lnTo>
                  <a:pt x="7163" y="6647"/>
                </a:lnTo>
                <a:lnTo>
                  <a:pt x="9301" y="1662"/>
                </a:lnTo>
                <a:cubicBezTo>
                  <a:pt x="9301" y="1662"/>
                  <a:pt x="12174" y="1662"/>
                  <a:pt x="12174" y="1662"/>
                </a:cubicBezTo>
                <a:close/>
                <a:moveTo>
                  <a:pt x="17312" y="338"/>
                </a:moveTo>
                <a:cubicBezTo>
                  <a:pt x="17185" y="116"/>
                  <a:pt x="16987" y="0"/>
                  <a:pt x="16778" y="0"/>
                </a:cubicBezTo>
                <a:lnTo>
                  <a:pt x="4698" y="0"/>
                </a:lnTo>
                <a:cubicBezTo>
                  <a:pt x="4489" y="0"/>
                  <a:pt x="4289" y="116"/>
                  <a:pt x="4163" y="338"/>
                </a:cubicBezTo>
                <a:lnTo>
                  <a:pt x="137" y="6985"/>
                </a:lnTo>
                <a:cubicBezTo>
                  <a:pt x="-62" y="7296"/>
                  <a:pt x="-41" y="7751"/>
                  <a:pt x="179" y="8048"/>
                </a:cubicBezTo>
                <a:lnTo>
                  <a:pt x="10245" y="21341"/>
                </a:lnTo>
                <a:cubicBezTo>
                  <a:pt x="10371" y="21509"/>
                  <a:pt x="10549" y="21600"/>
                  <a:pt x="10737" y="21600"/>
                </a:cubicBezTo>
                <a:cubicBezTo>
                  <a:pt x="10927" y="21600"/>
                  <a:pt x="11105" y="21509"/>
                  <a:pt x="11230" y="21341"/>
                </a:cubicBezTo>
                <a:lnTo>
                  <a:pt x="21297" y="8048"/>
                </a:lnTo>
                <a:cubicBezTo>
                  <a:pt x="21517" y="7751"/>
                  <a:pt x="21538" y="7296"/>
                  <a:pt x="21338" y="6985"/>
                </a:cubicBezTo>
                <a:cubicBezTo>
                  <a:pt x="21338" y="6985"/>
                  <a:pt x="17312" y="338"/>
                  <a:pt x="17312" y="338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9" name="Shape 764"/>
          <p:cNvSpPr/>
          <p:nvPr/>
        </p:nvSpPr>
        <p:spPr>
          <a:xfrm>
            <a:off x="8467725" y="4184650"/>
            <a:ext cx="201613" cy="1555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57" h="21287" extrusionOk="0">
                <a:moveTo>
                  <a:pt x="17590" y="470"/>
                </a:moveTo>
                <a:lnTo>
                  <a:pt x="7762" y="13152"/>
                </a:lnTo>
                <a:lnTo>
                  <a:pt x="3767" y="7997"/>
                </a:lnTo>
                <a:cubicBezTo>
                  <a:pt x="3281" y="7370"/>
                  <a:pt x="2521" y="7370"/>
                  <a:pt x="2034" y="7997"/>
                </a:cubicBezTo>
                <a:lnTo>
                  <a:pt x="365" y="10153"/>
                </a:lnTo>
                <a:cubicBezTo>
                  <a:pt x="-122" y="10779"/>
                  <a:pt x="-122" y="11759"/>
                  <a:pt x="365" y="12388"/>
                </a:cubicBezTo>
                <a:lnTo>
                  <a:pt x="6895" y="20816"/>
                </a:lnTo>
                <a:cubicBezTo>
                  <a:pt x="7382" y="21443"/>
                  <a:pt x="8141" y="21443"/>
                  <a:pt x="8628" y="20816"/>
                </a:cubicBezTo>
                <a:lnTo>
                  <a:pt x="20993" y="4861"/>
                </a:lnTo>
                <a:cubicBezTo>
                  <a:pt x="21478" y="4231"/>
                  <a:pt x="21478" y="3252"/>
                  <a:pt x="20993" y="2626"/>
                </a:cubicBezTo>
                <a:lnTo>
                  <a:pt x="19322" y="470"/>
                </a:lnTo>
                <a:cubicBezTo>
                  <a:pt x="18837" y="-157"/>
                  <a:pt x="18076" y="-157"/>
                  <a:pt x="17590" y="470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0" name="Shape 765"/>
          <p:cNvSpPr/>
          <p:nvPr/>
        </p:nvSpPr>
        <p:spPr>
          <a:xfrm>
            <a:off x="8432800" y="4178300"/>
            <a:ext cx="201613" cy="2032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7" y="1964"/>
                </a:moveTo>
                <a:lnTo>
                  <a:pt x="17181" y="1964"/>
                </a:lnTo>
                <a:cubicBezTo>
                  <a:pt x="17412" y="1964"/>
                  <a:pt x="17641" y="1994"/>
                  <a:pt x="17872" y="2056"/>
                </a:cubicBezTo>
                <a:cubicBezTo>
                  <a:pt x="17917" y="2070"/>
                  <a:pt x="17963" y="2086"/>
                  <a:pt x="18009" y="2086"/>
                </a:cubicBezTo>
                <a:cubicBezTo>
                  <a:pt x="18132" y="2086"/>
                  <a:pt x="18271" y="2025"/>
                  <a:pt x="18362" y="1933"/>
                </a:cubicBezTo>
                <a:lnTo>
                  <a:pt x="19114" y="1180"/>
                </a:lnTo>
                <a:cubicBezTo>
                  <a:pt x="19238" y="1058"/>
                  <a:pt x="19283" y="904"/>
                  <a:pt x="19251" y="736"/>
                </a:cubicBezTo>
                <a:cubicBezTo>
                  <a:pt x="19221" y="582"/>
                  <a:pt x="19114" y="445"/>
                  <a:pt x="18976" y="382"/>
                </a:cubicBezTo>
                <a:cubicBezTo>
                  <a:pt x="18409" y="122"/>
                  <a:pt x="17795" y="0"/>
                  <a:pt x="17181" y="0"/>
                </a:cubicBezTo>
                <a:lnTo>
                  <a:pt x="4417" y="0"/>
                </a:lnTo>
                <a:cubicBezTo>
                  <a:pt x="1978" y="0"/>
                  <a:pt x="0" y="1979"/>
                  <a:pt x="0" y="4418"/>
                </a:cubicBezTo>
                <a:lnTo>
                  <a:pt x="0" y="17181"/>
                </a:lnTo>
                <a:cubicBezTo>
                  <a:pt x="0" y="19621"/>
                  <a:pt x="1978" y="21600"/>
                  <a:pt x="4417" y="21600"/>
                </a:cubicBezTo>
                <a:lnTo>
                  <a:pt x="17181" y="21600"/>
                </a:lnTo>
                <a:cubicBezTo>
                  <a:pt x="19620" y="21600"/>
                  <a:pt x="21600" y="19621"/>
                  <a:pt x="21600" y="17181"/>
                </a:cubicBezTo>
                <a:lnTo>
                  <a:pt x="21600" y="12302"/>
                </a:lnTo>
                <a:cubicBezTo>
                  <a:pt x="21600" y="12103"/>
                  <a:pt x="21476" y="11934"/>
                  <a:pt x="21293" y="11857"/>
                </a:cubicBezTo>
                <a:cubicBezTo>
                  <a:pt x="21231" y="11827"/>
                  <a:pt x="21171" y="11812"/>
                  <a:pt x="21108" y="11812"/>
                </a:cubicBezTo>
                <a:cubicBezTo>
                  <a:pt x="20986" y="11812"/>
                  <a:pt x="20862" y="11857"/>
                  <a:pt x="20756" y="11966"/>
                </a:cubicBezTo>
                <a:lnTo>
                  <a:pt x="19774" y="12947"/>
                </a:lnTo>
                <a:cubicBezTo>
                  <a:pt x="19682" y="13039"/>
                  <a:pt x="19637" y="13163"/>
                  <a:pt x="19637" y="13285"/>
                </a:cubicBezTo>
                <a:lnTo>
                  <a:pt x="19637" y="17181"/>
                </a:lnTo>
                <a:cubicBezTo>
                  <a:pt x="19637" y="18530"/>
                  <a:pt x="18531" y="19636"/>
                  <a:pt x="17181" y="19636"/>
                </a:cubicBezTo>
                <a:lnTo>
                  <a:pt x="4417" y="19636"/>
                </a:lnTo>
                <a:cubicBezTo>
                  <a:pt x="3068" y="19636"/>
                  <a:pt x="1965" y="18530"/>
                  <a:pt x="1965" y="17181"/>
                </a:cubicBezTo>
                <a:lnTo>
                  <a:pt x="1965" y="4418"/>
                </a:lnTo>
                <a:cubicBezTo>
                  <a:pt x="1965" y="3068"/>
                  <a:pt x="3068" y="1964"/>
                  <a:pt x="4417" y="1964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lIns="19045" tIns="19045" rIns="19045" bIns="19045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225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4603" name="Subtitle 2"/>
          <p:cNvSpPr txBox="1"/>
          <p:nvPr/>
        </p:nvSpPr>
        <p:spPr>
          <a:xfrm>
            <a:off x="1485900" y="2728913"/>
            <a:ext cx="2211388" cy="96202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04" name="TextBox 46"/>
          <p:cNvSpPr txBox="1"/>
          <p:nvPr/>
        </p:nvSpPr>
        <p:spPr>
          <a:xfrm>
            <a:off x="1490663" y="242411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YOUR TITLE</a:t>
            </a:r>
            <a:endParaRPr lang="zh-CN" altLang="en-US" sz="1600" b="1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05" name="Subtitle 2"/>
          <p:cNvSpPr txBox="1"/>
          <p:nvPr/>
        </p:nvSpPr>
        <p:spPr>
          <a:xfrm>
            <a:off x="5121275" y="2728913"/>
            <a:ext cx="2211388" cy="96202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06" name="TextBox 46"/>
          <p:cNvSpPr txBox="1"/>
          <p:nvPr/>
        </p:nvSpPr>
        <p:spPr>
          <a:xfrm>
            <a:off x="5126038" y="242411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YOUR TITLE</a:t>
            </a:r>
            <a:endParaRPr lang="zh-CN" altLang="en-US" sz="1600" b="1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07" name="Subtitle 2"/>
          <p:cNvSpPr txBox="1"/>
          <p:nvPr/>
        </p:nvSpPr>
        <p:spPr>
          <a:xfrm>
            <a:off x="8959850" y="2728913"/>
            <a:ext cx="2211388" cy="96202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08" name="TextBox 46"/>
          <p:cNvSpPr txBox="1"/>
          <p:nvPr/>
        </p:nvSpPr>
        <p:spPr>
          <a:xfrm>
            <a:off x="8964613" y="242411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YOUR TITLE</a:t>
            </a:r>
            <a:endParaRPr lang="zh-CN" altLang="en-US" sz="1600" b="1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09" name="Subtitle 2"/>
          <p:cNvSpPr txBox="1"/>
          <p:nvPr/>
        </p:nvSpPr>
        <p:spPr>
          <a:xfrm>
            <a:off x="8959850" y="4322763"/>
            <a:ext cx="2211388" cy="96202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10" name="TextBox 46"/>
          <p:cNvSpPr txBox="1"/>
          <p:nvPr/>
        </p:nvSpPr>
        <p:spPr>
          <a:xfrm>
            <a:off x="8964613" y="401796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YOUR TITLE</a:t>
            </a:r>
            <a:endParaRPr lang="zh-CN" altLang="en-US" sz="1600" b="1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11" name="Subtitle 2"/>
          <p:cNvSpPr txBox="1"/>
          <p:nvPr/>
        </p:nvSpPr>
        <p:spPr>
          <a:xfrm>
            <a:off x="5094288" y="4322763"/>
            <a:ext cx="2211387" cy="96202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12" name="TextBox 46"/>
          <p:cNvSpPr txBox="1"/>
          <p:nvPr/>
        </p:nvSpPr>
        <p:spPr>
          <a:xfrm>
            <a:off x="5099050" y="401796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YOUR TITLE</a:t>
            </a:r>
            <a:endParaRPr lang="zh-CN" altLang="en-US" sz="1600" b="1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13" name="Subtitle 2"/>
          <p:cNvSpPr txBox="1"/>
          <p:nvPr/>
        </p:nvSpPr>
        <p:spPr>
          <a:xfrm>
            <a:off x="1504950" y="4322763"/>
            <a:ext cx="2212975" cy="962025"/>
          </a:xfrm>
          <a:prstGeom prst="rect">
            <a:avLst/>
          </a:prstGeom>
          <a:noFill/>
          <a:ln w="9525">
            <a:noFill/>
          </a:ln>
        </p:spPr>
        <p:txBody>
          <a:bodyPr lIns="91422" tIns="45711" rIns="91422" bIns="45711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Add your words here,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  <a:p>
            <a:pPr marL="0" lvl="0" indent="0" algn="just" eaLnBrk="1" hangingPunct="1">
              <a:lnSpc>
                <a:spcPts val="17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according to your need to draw the text box size.</a:t>
            </a:r>
            <a:endParaRPr lang="zh-CN" altLang="en-US" sz="1400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14" name="TextBox 46"/>
          <p:cNvSpPr txBox="1"/>
          <p:nvPr/>
        </p:nvSpPr>
        <p:spPr>
          <a:xfrm>
            <a:off x="1509713" y="4017963"/>
            <a:ext cx="2330450" cy="361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1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46556A"/>
                </a:solidFill>
                <a:latin typeface="Meiryo UI" panose="020B0604030504040204" charset="-128"/>
                <a:ea typeface="Meiryo UI" panose="020B0604030504040204" charset="-128"/>
                <a:sym typeface="Century Gothic" panose="020B0502020202020204" pitchFamily="34" charset="0"/>
              </a:rPr>
              <a:t>YOUR TITLE</a:t>
            </a:r>
            <a:endParaRPr lang="zh-CN" altLang="en-US" sz="1600" b="1" dirty="0">
              <a:solidFill>
                <a:srgbClr val="46556A"/>
              </a:solidFill>
              <a:latin typeface="Meiryo UI" panose="020B0604030504040204" charset="-128"/>
              <a:ea typeface="Meiryo UI" panose="020B0604030504040204" charset="-128"/>
              <a:sym typeface="Century Gothic" panose="020B0502020202020204" pitchFamily="34" charset="0"/>
            </a:endParaRPr>
          </a:p>
        </p:txBody>
      </p:sp>
      <p:sp>
        <p:nvSpPr>
          <p:cNvPr id="24615" name="文本框 42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5602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5604" name="文本框 6"/>
          <p:cNvSpPr txBox="1"/>
          <p:nvPr/>
        </p:nvSpPr>
        <p:spPr>
          <a:xfrm>
            <a:off x="9407525" y="2463800"/>
            <a:ext cx="2344738" cy="1862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04</a:t>
            </a:r>
            <a:endParaRPr lang="en-US" altLang="zh-CN" sz="115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5605" name="文本框 7"/>
          <p:cNvSpPr txBox="1"/>
          <p:nvPr/>
        </p:nvSpPr>
        <p:spPr>
          <a:xfrm>
            <a:off x="617538" y="2590800"/>
            <a:ext cx="2498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5606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Line 4"/>
          <p:cNvSpPr>
            <a:spLocks noChangeShapeType="1"/>
          </p:cNvSpPr>
          <p:nvPr/>
        </p:nvSpPr>
        <p:spPr bwMode="auto">
          <a:xfrm rot="10800000" flipH="1">
            <a:off x="6942138" y="1749425"/>
            <a:ext cx="2668588" cy="1919288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 rot="10800000" flipH="1">
            <a:off x="6934200" y="2919413"/>
            <a:ext cx="3079750" cy="746125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6932613" y="3713163"/>
            <a:ext cx="3081338" cy="404813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6940550" y="3709988"/>
            <a:ext cx="2665413" cy="1600200"/>
          </a:xfrm>
          <a:prstGeom prst="line">
            <a:avLst/>
          </a:prstGeom>
          <a:noFill/>
          <a:ln w="3175" cmpd="sng">
            <a:solidFill>
              <a:schemeClr val="bg1">
                <a:lumMod val="85000"/>
              </a:schemeClr>
            </a:solidFill>
            <a:miter lim="800000"/>
          </a:ln>
        </p:spPr>
        <p:txBody>
          <a:bodyPr lIns="0" tIns="0" rIns="0" b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Oval 8"/>
          <p:cNvSpPr/>
          <p:nvPr/>
        </p:nvSpPr>
        <p:spPr bwMode="auto">
          <a:xfrm>
            <a:off x="6053138" y="2814638"/>
            <a:ext cx="1744663" cy="1744663"/>
          </a:xfrm>
          <a:prstGeom prst="ellipse">
            <a:avLst/>
          </a:prstGeom>
          <a:solidFill>
            <a:schemeClr val="tx1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7" name="Oval 9"/>
          <p:cNvSpPr/>
          <p:nvPr/>
        </p:nvSpPr>
        <p:spPr bwMode="auto">
          <a:xfrm>
            <a:off x="9034463" y="1139825"/>
            <a:ext cx="1166813" cy="1165225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8" name="Oval 10"/>
          <p:cNvSpPr/>
          <p:nvPr/>
        </p:nvSpPr>
        <p:spPr bwMode="auto">
          <a:xfrm>
            <a:off x="9434513" y="2311400"/>
            <a:ext cx="1166813" cy="1166813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9" name="Oval 11"/>
          <p:cNvSpPr/>
          <p:nvPr/>
        </p:nvSpPr>
        <p:spPr bwMode="auto">
          <a:xfrm>
            <a:off x="9434513" y="3559175"/>
            <a:ext cx="1166813" cy="1166813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0" name="Oval 12"/>
          <p:cNvSpPr/>
          <p:nvPr/>
        </p:nvSpPr>
        <p:spPr bwMode="auto">
          <a:xfrm>
            <a:off x="9036050" y="4748213"/>
            <a:ext cx="1165225" cy="1166813"/>
          </a:xfrm>
          <a:prstGeom prst="ellipse">
            <a:avLst/>
          </a:prstGeom>
          <a:solidFill>
            <a:srgbClr val="FFC000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  <a:effectLst>
            <a:outerShdw blurRad="12700" dist="114299" dir="5400000" algn="ctr" rotWithShape="0">
              <a:schemeClr val="bg2">
                <a:alpha val="9000"/>
              </a:schemeClr>
            </a:outerShdw>
          </a:effectLst>
        </p:spPr>
        <p:txBody>
          <a:bodyPr lIns="0" tIns="0" rIns="0" b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1" name="AutoShape 18"/>
          <p:cNvSpPr/>
          <p:nvPr/>
        </p:nvSpPr>
        <p:spPr bwMode="auto">
          <a:xfrm>
            <a:off x="6592888" y="3294063"/>
            <a:ext cx="706438" cy="7048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11152"/>
                </a:moveTo>
                <a:lnTo>
                  <a:pt x="0" y="5936"/>
                </a:lnTo>
                <a:cubicBezTo>
                  <a:pt x="0" y="5498"/>
                  <a:pt x="132" y="5116"/>
                  <a:pt x="396" y="4796"/>
                </a:cubicBezTo>
                <a:cubicBezTo>
                  <a:pt x="663" y="4479"/>
                  <a:pt x="979" y="4317"/>
                  <a:pt x="1346" y="4317"/>
                </a:cubicBezTo>
                <a:lnTo>
                  <a:pt x="6316" y="4317"/>
                </a:lnTo>
                <a:lnTo>
                  <a:pt x="6316" y="1072"/>
                </a:lnTo>
                <a:cubicBezTo>
                  <a:pt x="6316" y="781"/>
                  <a:pt x="6399" y="528"/>
                  <a:pt x="6568" y="320"/>
                </a:cubicBezTo>
                <a:cubicBezTo>
                  <a:pt x="6737" y="108"/>
                  <a:pt x="6945" y="0"/>
                  <a:pt x="7195" y="0"/>
                </a:cubicBezTo>
                <a:lnTo>
                  <a:pt x="14402" y="0"/>
                </a:lnTo>
                <a:cubicBezTo>
                  <a:pt x="14661" y="0"/>
                  <a:pt x="14877" y="108"/>
                  <a:pt x="15053" y="320"/>
                </a:cubicBezTo>
                <a:cubicBezTo>
                  <a:pt x="15227" y="528"/>
                  <a:pt x="15318" y="781"/>
                  <a:pt x="15318" y="1072"/>
                </a:cubicBezTo>
                <a:lnTo>
                  <a:pt x="15318" y="4317"/>
                </a:lnTo>
                <a:lnTo>
                  <a:pt x="20263" y="4317"/>
                </a:lnTo>
                <a:cubicBezTo>
                  <a:pt x="20630" y="4317"/>
                  <a:pt x="20943" y="4479"/>
                  <a:pt x="21205" y="4796"/>
                </a:cubicBezTo>
                <a:cubicBezTo>
                  <a:pt x="21467" y="5116"/>
                  <a:pt x="21599" y="5498"/>
                  <a:pt x="21599" y="5936"/>
                </a:cubicBezTo>
                <a:lnTo>
                  <a:pt x="21599" y="11152"/>
                </a:lnTo>
                <a:lnTo>
                  <a:pt x="0" y="11152"/>
                </a:lnTo>
                <a:close/>
                <a:moveTo>
                  <a:pt x="21599" y="12782"/>
                </a:moveTo>
                <a:lnTo>
                  <a:pt x="21599" y="19981"/>
                </a:lnTo>
                <a:cubicBezTo>
                  <a:pt x="21599" y="20425"/>
                  <a:pt x="21467" y="20801"/>
                  <a:pt x="21205" y="21121"/>
                </a:cubicBezTo>
                <a:cubicBezTo>
                  <a:pt x="20943" y="21438"/>
                  <a:pt x="20630" y="21599"/>
                  <a:pt x="20263" y="21599"/>
                </a:cubicBezTo>
                <a:lnTo>
                  <a:pt x="1346" y="21599"/>
                </a:lnTo>
                <a:cubicBezTo>
                  <a:pt x="979" y="21599"/>
                  <a:pt x="663" y="21438"/>
                  <a:pt x="396" y="21121"/>
                </a:cubicBezTo>
                <a:cubicBezTo>
                  <a:pt x="132" y="20801"/>
                  <a:pt x="0" y="20425"/>
                  <a:pt x="0" y="19981"/>
                </a:cubicBezTo>
                <a:lnTo>
                  <a:pt x="0" y="12782"/>
                </a:lnTo>
                <a:lnTo>
                  <a:pt x="8355" y="12782"/>
                </a:lnTo>
                <a:cubicBezTo>
                  <a:pt x="8340" y="12841"/>
                  <a:pt x="8333" y="12929"/>
                  <a:pt x="8333" y="13052"/>
                </a:cubicBezTo>
                <a:lnTo>
                  <a:pt x="8333" y="15199"/>
                </a:lnTo>
                <a:cubicBezTo>
                  <a:pt x="8333" y="15713"/>
                  <a:pt x="8482" y="16160"/>
                  <a:pt x="8783" y="16542"/>
                </a:cubicBezTo>
                <a:cubicBezTo>
                  <a:pt x="9085" y="16921"/>
                  <a:pt x="9462" y="17112"/>
                  <a:pt x="9914" y="17112"/>
                </a:cubicBezTo>
                <a:lnTo>
                  <a:pt x="11707" y="17112"/>
                </a:lnTo>
                <a:cubicBezTo>
                  <a:pt x="12137" y="17112"/>
                  <a:pt x="12507" y="16924"/>
                  <a:pt x="12816" y="16548"/>
                </a:cubicBezTo>
                <a:cubicBezTo>
                  <a:pt x="13124" y="16175"/>
                  <a:pt x="13278" y="15725"/>
                  <a:pt x="13278" y="15199"/>
                </a:cubicBezTo>
                <a:lnTo>
                  <a:pt x="13278" y="13052"/>
                </a:lnTo>
                <a:cubicBezTo>
                  <a:pt x="13278" y="12938"/>
                  <a:pt x="13266" y="12847"/>
                  <a:pt x="13242" y="12782"/>
                </a:cubicBezTo>
                <a:lnTo>
                  <a:pt x="21599" y="12782"/>
                </a:lnTo>
                <a:close/>
                <a:moveTo>
                  <a:pt x="8108" y="4320"/>
                </a:moveTo>
                <a:lnTo>
                  <a:pt x="13511" y="4320"/>
                </a:lnTo>
                <a:lnTo>
                  <a:pt x="13511" y="2170"/>
                </a:lnTo>
                <a:lnTo>
                  <a:pt x="8108" y="2170"/>
                </a:lnTo>
                <a:lnTo>
                  <a:pt x="8108" y="4320"/>
                </a:lnTo>
                <a:close/>
                <a:moveTo>
                  <a:pt x="11707" y="12782"/>
                </a:moveTo>
                <a:cubicBezTo>
                  <a:pt x="11849" y="12782"/>
                  <a:pt x="11922" y="12873"/>
                  <a:pt x="11929" y="13052"/>
                </a:cubicBezTo>
                <a:lnTo>
                  <a:pt x="11929" y="15199"/>
                </a:lnTo>
                <a:cubicBezTo>
                  <a:pt x="11929" y="15367"/>
                  <a:pt x="11856" y="15455"/>
                  <a:pt x="11707" y="15467"/>
                </a:cubicBezTo>
                <a:lnTo>
                  <a:pt x="9914" y="15467"/>
                </a:lnTo>
                <a:cubicBezTo>
                  <a:pt x="9758" y="15467"/>
                  <a:pt x="9675" y="15379"/>
                  <a:pt x="9667" y="15199"/>
                </a:cubicBezTo>
                <a:lnTo>
                  <a:pt x="9667" y="13052"/>
                </a:lnTo>
                <a:cubicBezTo>
                  <a:pt x="9667" y="12882"/>
                  <a:pt x="9750" y="12794"/>
                  <a:pt x="9914" y="12782"/>
                </a:cubicBezTo>
                <a:lnTo>
                  <a:pt x="11707" y="127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2" name="AutoShape 49"/>
          <p:cNvSpPr/>
          <p:nvPr/>
        </p:nvSpPr>
        <p:spPr bwMode="auto">
          <a:xfrm>
            <a:off x="9374188" y="1482725"/>
            <a:ext cx="436563" cy="4381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3" name="AutoShape 32"/>
          <p:cNvSpPr/>
          <p:nvPr/>
        </p:nvSpPr>
        <p:spPr bwMode="auto">
          <a:xfrm>
            <a:off x="9774238" y="2655888"/>
            <a:ext cx="479425" cy="4826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4" name="AutoShape 37"/>
          <p:cNvSpPr/>
          <p:nvPr/>
        </p:nvSpPr>
        <p:spPr bwMode="auto">
          <a:xfrm>
            <a:off x="9794875" y="3903663"/>
            <a:ext cx="436563" cy="4810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5" name="AutoShape 12"/>
          <p:cNvSpPr/>
          <p:nvPr/>
        </p:nvSpPr>
        <p:spPr bwMode="auto">
          <a:xfrm>
            <a:off x="9420225" y="5119688"/>
            <a:ext cx="396875" cy="436563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6640" name="TextBox 56"/>
          <p:cNvSpPr txBox="1"/>
          <p:nvPr/>
        </p:nvSpPr>
        <p:spPr>
          <a:xfrm>
            <a:off x="2370138" y="1631950"/>
            <a:ext cx="1318895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41" name="Rectangle 57"/>
          <p:cNvSpPr/>
          <p:nvPr/>
        </p:nvSpPr>
        <p:spPr>
          <a:xfrm>
            <a:off x="2370138" y="1897063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8" name="Oval 55"/>
          <p:cNvSpPr/>
          <p:nvPr/>
        </p:nvSpPr>
        <p:spPr>
          <a:xfrm>
            <a:off x="1458913" y="1506538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19" name="Oval 62"/>
          <p:cNvSpPr/>
          <p:nvPr/>
        </p:nvSpPr>
        <p:spPr>
          <a:xfrm>
            <a:off x="1458913" y="2559050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0" name="Oval 67"/>
          <p:cNvSpPr/>
          <p:nvPr/>
        </p:nvSpPr>
        <p:spPr>
          <a:xfrm>
            <a:off x="1458913" y="3524250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1" name="Oval 72"/>
          <p:cNvSpPr/>
          <p:nvPr/>
        </p:nvSpPr>
        <p:spPr>
          <a:xfrm>
            <a:off x="1458913" y="4576763"/>
            <a:ext cx="763588" cy="7635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5" tIns="45723" rIns="91445" bIns="45723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zh-CN" sz="9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2" name="AutoShape 49"/>
          <p:cNvSpPr/>
          <p:nvPr/>
        </p:nvSpPr>
        <p:spPr bwMode="auto">
          <a:xfrm>
            <a:off x="1647825" y="1687513"/>
            <a:ext cx="328613" cy="3302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3143" y="21047"/>
                </a:moveTo>
                <a:cubicBezTo>
                  <a:pt x="3143" y="21200"/>
                  <a:pt x="3101" y="21329"/>
                  <a:pt x="3025" y="21435"/>
                </a:cubicBezTo>
                <a:cubicBezTo>
                  <a:pt x="2947" y="21544"/>
                  <a:pt x="2841" y="21599"/>
                  <a:pt x="2707" y="21599"/>
                </a:cubicBezTo>
                <a:lnTo>
                  <a:pt x="457" y="21599"/>
                </a:lnTo>
                <a:cubicBezTo>
                  <a:pt x="154" y="21599"/>
                  <a:pt x="0" y="21414"/>
                  <a:pt x="0" y="21047"/>
                </a:cubicBezTo>
                <a:lnTo>
                  <a:pt x="0" y="17393"/>
                </a:lnTo>
                <a:cubicBezTo>
                  <a:pt x="0" y="17244"/>
                  <a:pt x="46" y="17114"/>
                  <a:pt x="134" y="17006"/>
                </a:cubicBezTo>
                <a:cubicBezTo>
                  <a:pt x="225" y="16900"/>
                  <a:pt x="332" y="16844"/>
                  <a:pt x="457" y="16844"/>
                </a:cubicBezTo>
                <a:lnTo>
                  <a:pt x="2707" y="16844"/>
                </a:lnTo>
                <a:cubicBezTo>
                  <a:pt x="2834" y="16844"/>
                  <a:pt x="2937" y="16900"/>
                  <a:pt x="3018" y="17006"/>
                </a:cubicBezTo>
                <a:cubicBezTo>
                  <a:pt x="3101" y="17114"/>
                  <a:pt x="3143" y="17244"/>
                  <a:pt x="3143" y="17393"/>
                </a:cubicBezTo>
                <a:lnTo>
                  <a:pt x="3143" y="21047"/>
                </a:lnTo>
                <a:close/>
                <a:moveTo>
                  <a:pt x="7757" y="21047"/>
                </a:moveTo>
                <a:cubicBezTo>
                  <a:pt x="7757" y="21200"/>
                  <a:pt x="7715" y="21329"/>
                  <a:pt x="7634" y="21435"/>
                </a:cubicBezTo>
                <a:cubicBezTo>
                  <a:pt x="7551" y="21544"/>
                  <a:pt x="7448" y="21599"/>
                  <a:pt x="7324" y="21599"/>
                </a:cubicBezTo>
                <a:lnTo>
                  <a:pt x="5062" y="21599"/>
                </a:lnTo>
                <a:cubicBezTo>
                  <a:pt x="4934" y="21599"/>
                  <a:pt x="4829" y="21544"/>
                  <a:pt x="4739" y="21435"/>
                </a:cubicBezTo>
                <a:cubicBezTo>
                  <a:pt x="4648" y="21329"/>
                  <a:pt x="4604" y="21200"/>
                  <a:pt x="4604" y="21047"/>
                </a:cubicBezTo>
                <a:lnTo>
                  <a:pt x="4604" y="14947"/>
                </a:lnTo>
                <a:cubicBezTo>
                  <a:pt x="4604" y="14797"/>
                  <a:pt x="4648" y="14668"/>
                  <a:pt x="4739" y="14559"/>
                </a:cubicBezTo>
                <a:cubicBezTo>
                  <a:pt x="4829" y="14453"/>
                  <a:pt x="4934" y="14398"/>
                  <a:pt x="5062" y="14398"/>
                </a:cubicBezTo>
                <a:lnTo>
                  <a:pt x="7324" y="14398"/>
                </a:lnTo>
                <a:cubicBezTo>
                  <a:pt x="7448" y="14398"/>
                  <a:pt x="7551" y="14453"/>
                  <a:pt x="7634" y="14559"/>
                </a:cubicBezTo>
                <a:cubicBezTo>
                  <a:pt x="7715" y="14668"/>
                  <a:pt x="7757" y="14797"/>
                  <a:pt x="7757" y="14947"/>
                </a:cubicBezTo>
                <a:lnTo>
                  <a:pt x="7757" y="21047"/>
                </a:lnTo>
                <a:close/>
                <a:moveTo>
                  <a:pt x="12388" y="21047"/>
                </a:moveTo>
                <a:cubicBezTo>
                  <a:pt x="12388" y="21200"/>
                  <a:pt x="12342" y="21329"/>
                  <a:pt x="12251" y="21435"/>
                </a:cubicBezTo>
                <a:cubicBezTo>
                  <a:pt x="12165" y="21544"/>
                  <a:pt x="12055" y="21599"/>
                  <a:pt x="11928" y="21599"/>
                </a:cubicBezTo>
                <a:lnTo>
                  <a:pt x="9666" y="21599"/>
                </a:lnTo>
                <a:cubicBezTo>
                  <a:pt x="9541" y="21599"/>
                  <a:pt x="9434" y="21544"/>
                  <a:pt x="9343" y="21435"/>
                </a:cubicBezTo>
                <a:cubicBezTo>
                  <a:pt x="9255" y="21329"/>
                  <a:pt x="9208" y="21200"/>
                  <a:pt x="9208" y="21047"/>
                </a:cubicBezTo>
                <a:lnTo>
                  <a:pt x="9208" y="11546"/>
                </a:lnTo>
                <a:cubicBezTo>
                  <a:pt x="9208" y="11393"/>
                  <a:pt x="9255" y="11264"/>
                  <a:pt x="9343" y="11158"/>
                </a:cubicBezTo>
                <a:cubicBezTo>
                  <a:pt x="9434" y="11049"/>
                  <a:pt x="9541" y="10996"/>
                  <a:pt x="9666" y="10996"/>
                </a:cubicBezTo>
                <a:lnTo>
                  <a:pt x="11928" y="10996"/>
                </a:lnTo>
                <a:cubicBezTo>
                  <a:pt x="12055" y="10996"/>
                  <a:pt x="12165" y="11049"/>
                  <a:pt x="12251" y="11158"/>
                </a:cubicBezTo>
                <a:cubicBezTo>
                  <a:pt x="12342" y="11264"/>
                  <a:pt x="12388" y="11393"/>
                  <a:pt x="12388" y="11546"/>
                </a:cubicBezTo>
                <a:lnTo>
                  <a:pt x="12388" y="21047"/>
                </a:lnTo>
                <a:close/>
                <a:moveTo>
                  <a:pt x="16993" y="21047"/>
                </a:moveTo>
                <a:cubicBezTo>
                  <a:pt x="16993" y="21200"/>
                  <a:pt x="16946" y="21329"/>
                  <a:pt x="16856" y="21435"/>
                </a:cubicBezTo>
                <a:cubicBezTo>
                  <a:pt x="16767" y="21544"/>
                  <a:pt x="16660" y="21599"/>
                  <a:pt x="16535" y="21599"/>
                </a:cubicBezTo>
                <a:lnTo>
                  <a:pt x="14285" y="21599"/>
                </a:lnTo>
                <a:cubicBezTo>
                  <a:pt x="14158" y="21599"/>
                  <a:pt x="14055" y="21544"/>
                  <a:pt x="13974" y="21435"/>
                </a:cubicBezTo>
                <a:cubicBezTo>
                  <a:pt x="13894" y="21329"/>
                  <a:pt x="13850" y="21200"/>
                  <a:pt x="13850" y="21047"/>
                </a:cubicBezTo>
                <a:lnTo>
                  <a:pt x="13850" y="7058"/>
                </a:lnTo>
                <a:cubicBezTo>
                  <a:pt x="13850" y="6908"/>
                  <a:pt x="13891" y="6781"/>
                  <a:pt x="13967" y="6670"/>
                </a:cubicBezTo>
                <a:cubicBezTo>
                  <a:pt x="14045" y="6564"/>
                  <a:pt x="14151" y="6511"/>
                  <a:pt x="14285" y="6511"/>
                </a:cubicBezTo>
                <a:lnTo>
                  <a:pt x="16535" y="6511"/>
                </a:lnTo>
                <a:cubicBezTo>
                  <a:pt x="16660" y="6511"/>
                  <a:pt x="16767" y="6561"/>
                  <a:pt x="16855" y="6664"/>
                </a:cubicBezTo>
                <a:cubicBezTo>
                  <a:pt x="16946" y="6767"/>
                  <a:pt x="16993" y="6899"/>
                  <a:pt x="16993" y="7058"/>
                </a:cubicBezTo>
                <a:lnTo>
                  <a:pt x="16993" y="21047"/>
                </a:lnTo>
                <a:close/>
                <a:moveTo>
                  <a:pt x="21599" y="21047"/>
                </a:moveTo>
                <a:cubicBezTo>
                  <a:pt x="21599" y="21414"/>
                  <a:pt x="21448" y="21599"/>
                  <a:pt x="21139" y="21599"/>
                </a:cubicBezTo>
                <a:lnTo>
                  <a:pt x="18914" y="21599"/>
                </a:lnTo>
                <a:cubicBezTo>
                  <a:pt x="18611" y="21599"/>
                  <a:pt x="18456" y="21414"/>
                  <a:pt x="18456" y="21047"/>
                </a:cubicBezTo>
                <a:lnTo>
                  <a:pt x="18456" y="549"/>
                </a:lnTo>
                <a:cubicBezTo>
                  <a:pt x="18456" y="182"/>
                  <a:pt x="18608" y="0"/>
                  <a:pt x="18914" y="0"/>
                </a:cubicBezTo>
                <a:lnTo>
                  <a:pt x="21139" y="0"/>
                </a:lnTo>
                <a:cubicBezTo>
                  <a:pt x="21445" y="0"/>
                  <a:pt x="21599" y="182"/>
                  <a:pt x="21599" y="549"/>
                </a:cubicBezTo>
                <a:lnTo>
                  <a:pt x="21599" y="210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3" name="AutoShape 32"/>
          <p:cNvSpPr/>
          <p:nvPr/>
        </p:nvSpPr>
        <p:spPr bwMode="auto">
          <a:xfrm>
            <a:off x="1663700" y="2752725"/>
            <a:ext cx="360363" cy="361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1151" y="7569"/>
                </a:moveTo>
                <a:cubicBezTo>
                  <a:pt x="21273" y="7569"/>
                  <a:pt x="21379" y="7618"/>
                  <a:pt x="21468" y="7727"/>
                </a:cubicBezTo>
                <a:cubicBezTo>
                  <a:pt x="21554" y="7834"/>
                  <a:pt x="21599" y="7958"/>
                  <a:pt x="21599" y="8105"/>
                </a:cubicBezTo>
                <a:lnTo>
                  <a:pt x="21599" y="13494"/>
                </a:lnTo>
                <a:cubicBezTo>
                  <a:pt x="21599" y="13641"/>
                  <a:pt x="21556" y="13768"/>
                  <a:pt x="21472" y="13872"/>
                </a:cubicBezTo>
                <a:cubicBezTo>
                  <a:pt x="21388" y="13978"/>
                  <a:pt x="21280" y="14033"/>
                  <a:pt x="21151" y="14033"/>
                </a:cubicBezTo>
                <a:lnTo>
                  <a:pt x="19807" y="14033"/>
                </a:lnTo>
                <a:lnTo>
                  <a:pt x="19807" y="19984"/>
                </a:lnTo>
                <a:cubicBezTo>
                  <a:pt x="19807" y="20419"/>
                  <a:pt x="19675" y="20796"/>
                  <a:pt x="19411" y="21116"/>
                </a:cubicBezTo>
                <a:cubicBezTo>
                  <a:pt x="19144" y="21438"/>
                  <a:pt x="18825" y="21599"/>
                  <a:pt x="18451" y="21599"/>
                </a:cubicBezTo>
                <a:lnTo>
                  <a:pt x="3146" y="21599"/>
                </a:lnTo>
                <a:cubicBezTo>
                  <a:pt x="2772" y="21599"/>
                  <a:pt x="2455" y="21438"/>
                  <a:pt x="2198" y="21116"/>
                </a:cubicBezTo>
                <a:cubicBezTo>
                  <a:pt x="1941" y="20796"/>
                  <a:pt x="1814" y="20419"/>
                  <a:pt x="1814" y="19984"/>
                </a:cubicBezTo>
                <a:lnTo>
                  <a:pt x="1814" y="14033"/>
                </a:lnTo>
                <a:lnTo>
                  <a:pt x="446" y="14033"/>
                </a:lnTo>
                <a:cubicBezTo>
                  <a:pt x="324" y="14033"/>
                  <a:pt x="218" y="13981"/>
                  <a:pt x="132" y="13880"/>
                </a:cubicBezTo>
                <a:cubicBezTo>
                  <a:pt x="43" y="13780"/>
                  <a:pt x="0" y="13650"/>
                  <a:pt x="0" y="13494"/>
                </a:cubicBezTo>
                <a:lnTo>
                  <a:pt x="0" y="8105"/>
                </a:lnTo>
                <a:cubicBezTo>
                  <a:pt x="0" y="7958"/>
                  <a:pt x="43" y="7834"/>
                  <a:pt x="132" y="7727"/>
                </a:cubicBezTo>
                <a:cubicBezTo>
                  <a:pt x="218" y="7618"/>
                  <a:pt x="324" y="7569"/>
                  <a:pt x="446" y="7569"/>
                </a:cubicBezTo>
                <a:lnTo>
                  <a:pt x="6638" y="7569"/>
                </a:lnTo>
                <a:cubicBezTo>
                  <a:pt x="6203" y="7569"/>
                  <a:pt x="5791" y="7468"/>
                  <a:pt x="5404" y="7270"/>
                </a:cubicBezTo>
                <a:cubicBezTo>
                  <a:pt x="5018" y="7074"/>
                  <a:pt x="4682" y="6803"/>
                  <a:pt x="4399" y="6466"/>
                </a:cubicBezTo>
                <a:cubicBezTo>
                  <a:pt x="4116" y="6126"/>
                  <a:pt x="3892" y="5723"/>
                  <a:pt x="3727" y="5266"/>
                </a:cubicBezTo>
                <a:cubicBezTo>
                  <a:pt x="3561" y="4808"/>
                  <a:pt x="3480" y="4316"/>
                  <a:pt x="3480" y="3789"/>
                </a:cubicBezTo>
                <a:cubicBezTo>
                  <a:pt x="3480" y="3267"/>
                  <a:pt x="3561" y="2775"/>
                  <a:pt x="3727" y="2312"/>
                </a:cubicBezTo>
                <a:cubicBezTo>
                  <a:pt x="3892" y="1845"/>
                  <a:pt x="4116" y="1445"/>
                  <a:pt x="4399" y="1102"/>
                </a:cubicBezTo>
                <a:cubicBezTo>
                  <a:pt x="4682" y="765"/>
                  <a:pt x="5016" y="495"/>
                  <a:pt x="5399" y="296"/>
                </a:cubicBezTo>
                <a:cubicBezTo>
                  <a:pt x="5781" y="100"/>
                  <a:pt x="6194" y="0"/>
                  <a:pt x="6638" y="0"/>
                </a:cubicBezTo>
                <a:cubicBezTo>
                  <a:pt x="7106" y="0"/>
                  <a:pt x="7550" y="112"/>
                  <a:pt x="7967" y="336"/>
                </a:cubicBezTo>
                <a:cubicBezTo>
                  <a:pt x="8385" y="561"/>
                  <a:pt x="8723" y="883"/>
                  <a:pt x="8985" y="1295"/>
                </a:cubicBezTo>
                <a:lnTo>
                  <a:pt x="10799" y="4094"/>
                </a:lnTo>
                <a:lnTo>
                  <a:pt x="12614" y="1295"/>
                </a:lnTo>
                <a:cubicBezTo>
                  <a:pt x="12883" y="883"/>
                  <a:pt x="13224" y="561"/>
                  <a:pt x="13636" y="336"/>
                </a:cubicBezTo>
                <a:cubicBezTo>
                  <a:pt x="14049" y="112"/>
                  <a:pt x="14493" y="0"/>
                  <a:pt x="14971" y="0"/>
                </a:cubicBezTo>
                <a:cubicBezTo>
                  <a:pt x="15405" y="0"/>
                  <a:pt x="15815" y="100"/>
                  <a:pt x="16199" y="296"/>
                </a:cubicBezTo>
                <a:cubicBezTo>
                  <a:pt x="16581" y="495"/>
                  <a:pt x="16915" y="765"/>
                  <a:pt x="17198" y="1102"/>
                </a:cubicBezTo>
                <a:cubicBezTo>
                  <a:pt x="17481" y="1445"/>
                  <a:pt x="17704" y="1845"/>
                  <a:pt x="17870" y="2303"/>
                </a:cubicBezTo>
                <a:cubicBezTo>
                  <a:pt x="18036" y="2761"/>
                  <a:pt x="18117" y="3259"/>
                  <a:pt x="18117" y="3789"/>
                </a:cubicBezTo>
                <a:cubicBezTo>
                  <a:pt x="18117" y="4315"/>
                  <a:pt x="18036" y="4808"/>
                  <a:pt x="17870" y="5266"/>
                </a:cubicBezTo>
                <a:cubicBezTo>
                  <a:pt x="17704" y="5723"/>
                  <a:pt x="17481" y="6126"/>
                  <a:pt x="17198" y="6466"/>
                </a:cubicBezTo>
                <a:cubicBezTo>
                  <a:pt x="16915" y="6803"/>
                  <a:pt x="16581" y="7074"/>
                  <a:pt x="16199" y="7269"/>
                </a:cubicBezTo>
                <a:cubicBezTo>
                  <a:pt x="15815" y="7468"/>
                  <a:pt x="15405" y="7569"/>
                  <a:pt x="14971" y="7569"/>
                </a:cubicBezTo>
                <a:lnTo>
                  <a:pt x="21151" y="7569"/>
                </a:lnTo>
                <a:close/>
                <a:moveTo>
                  <a:pt x="5294" y="3789"/>
                </a:moveTo>
                <a:cubicBezTo>
                  <a:pt x="5294" y="4243"/>
                  <a:pt x="5424" y="4621"/>
                  <a:pt x="5680" y="4929"/>
                </a:cubicBezTo>
                <a:cubicBezTo>
                  <a:pt x="5937" y="5234"/>
                  <a:pt x="6256" y="5389"/>
                  <a:pt x="6638" y="5389"/>
                </a:cubicBezTo>
                <a:lnTo>
                  <a:pt x="9362" y="5389"/>
                </a:lnTo>
                <a:lnTo>
                  <a:pt x="7629" y="2689"/>
                </a:lnTo>
                <a:cubicBezTo>
                  <a:pt x="7550" y="2597"/>
                  <a:pt x="7430" y="2484"/>
                  <a:pt x="7260" y="2349"/>
                </a:cubicBezTo>
                <a:cubicBezTo>
                  <a:pt x="7092" y="2217"/>
                  <a:pt x="6885" y="2150"/>
                  <a:pt x="6638" y="2150"/>
                </a:cubicBezTo>
                <a:cubicBezTo>
                  <a:pt x="6264" y="2150"/>
                  <a:pt x="5947" y="2312"/>
                  <a:pt x="5685" y="2634"/>
                </a:cubicBezTo>
                <a:cubicBezTo>
                  <a:pt x="5426" y="2954"/>
                  <a:pt x="5294" y="3342"/>
                  <a:pt x="5294" y="3789"/>
                </a:cubicBezTo>
                <a:moveTo>
                  <a:pt x="13063" y="7569"/>
                </a:moveTo>
                <a:lnTo>
                  <a:pt x="8534" y="7569"/>
                </a:lnTo>
                <a:lnTo>
                  <a:pt x="8534" y="18553"/>
                </a:lnTo>
                <a:cubicBezTo>
                  <a:pt x="8534" y="18856"/>
                  <a:pt x="8628" y="19118"/>
                  <a:pt x="8810" y="19334"/>
                </a:cubicBezTo>
                <a:cubicBezTo>
                  <a:pt x="8995" y="19547"/>
                  <a:pt x="9208" y="19656"/>
                  <a:pt x="9456" y="19656"/>
                </a:cubicBezTo>
                <a:lnTo>
                  <a:pt x="12144" y="19656"/>
                </a:lnTo>
                <a:cubicBezTo>
                  <a:pt x="12396" y="19656"/>
                  <a:pt x="12612" y="19547"/>
                  <a:pt x="12792" y="19334"/>
                </a:cubicBezTo>
                <a:cubicBezTo>
                  <a:pt x="12972" y="19118"/>
                  <a:pt x="13063" y="18856"/>
                  <a:pt x="13063" y="18553"/>
                </a:cubicBezTo>
                <a:lnTo>
                  <a:pt x="13063" y="7569"/>
                </a:lnTo>
                <a:close/>
                <a:moveTo>
                  <a:pt x="12235" y="5389"/>
                </a:moveTo>
                <a:lnTo>
                  <a:pt x="14971" y="5389"/>
                </a:lnTo>
                <a:cubicBezTo>
                  <a:pt x="15345" y="5389"/>
                  <a:pt x="15660" y="5234"/>
                  <a:pt x="15916" y="4929"/>
                </a:cubicBezTo>
                <a:cubicBezTo>
                  <a:pt x="16173" y="4621"/>
                  <a:pt x="16303" y="4243"/>
                  <a:pt x="16303" y="3789"/>
                </a:cubicBezTo>
                <a:cubicBezTo>
                  <a:pt x="16303" y="3339"/>
                  <a:pt x="16173" y="2954"/>
                  <a:pt x="15916" y="2634"/>
                </a:cubicBezTo>
                <a:cubicBezTo>
                  <a:pt x="15660" y="2312"/>
                  <a:pt x="15345" y="2150"/>
                  <a:pt x="14971" y="2150"/>
                </a:cubicBezTo>
                <a:cubicBezTo>
                  <a:pt x="14716" y="2150"/>
                  <a:pt x="14507" y="2217"/>
                  <a:pt x="14342" y="2349"/>
                </a:cubicBezTo>
                <a:cubicBezTo>
                  <a:pt x="14179" y="2484"/>
                  <a:pt x="14059" y="2597"/>
                  <a:pt x="13982" y="2689"/>
                </a:cubicBezTo>
                <a:lnTo>
                  <a:pt x="12235" y="53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4" name="AutoShape 37"/>
          <p:cNvSpPr/>
          <p:nvPr/>
        </p:nvSpPr>
        <p:spPr bwMode="auto">
          <a:xfrm>
            <a:off x="1655763" y="3725863"/>
            <a:ext cx="328613" cy="36195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412" y="0"/>
                </a:moveTo>
                <a:cubicBezTo>
                  <a:pt x="20751" y="0"/>
                  <a:pt x="21033" y="104"/>
                  <a:pt x="21260" y="316"/>
                </a:cubicBezTo>
                <a:cubicBezTo>
                  <a:pt x="21487" y="530"/>
                  <a:pt x="21599" y="790"/>
                  <a:pt x="21599" y="1109"/>
                </a:cubicBezTo>
                <a:lnTo>
                  <a:pt x="21599" y="15003"/>
                </a:lnTo>
                <a:cubicBezTo>
                  <a:pt x="21599" y="15537"/>
                  <a:pt x="21466" y="16008"/>
                  <a:pt x="21203" y="16415"/>
                </a:cubicBezTo>
                <a:cubicBezTo>
                  <a:pt x="20936" y="16827"/>
                  <a:pt x="20582" y="17169"/>
                  <a:pt x="20143" y="17446"/>
                </a:cubicBezTo>
                <a:cubicBezTo>
                  <a:pt x="19700" y="17719"/>
                  <a:pt x="19219" y="17931"/>
                  <a:pt x="18701" y="18078"/>
                </a:cubicBezTo>
                <a:cubicBezTo>
                  <a:pt x="18177" y="18228"/>
                  <a:pt x="17668" y="18301"/>
                  <a:pt x="17174" y="18301"/>
                </a:cubicBezTo>
                <a:cubicBezTo>
                  <a:pt x="16686" y="18301"/>
                  <a:pt x="16172" y="18228"/>
                  <a:pt x="15644" y="18078"/>
                </a:cubicBezTo>
                <a:cubicBezTo>
                  <a:pt x="15117" y="17931"/>
                  <a:pt x="14642" y="17719"/>
                  <a:pt x="14215" y="17446"/>
                </a:cubicBezTo>
                <a:cubicBezTo>
                  <a:pt x="13788" y="17169"/>
                  <a:pt x="13445" y="16830"/>
                  <a:pt x="13179" y="16423"/>
                </a:cubicBezTo>
                <a:cubicBezTo>
                  <a:pt x="12912" y="16019"/>
                  <a:pt x="12779" y="15545"/>
                  <a:pt x="12779" y="15003"/>
                </a:cubicBezTo>
                <a:cubicBezTo>
                  <a:pt x="12779" y="14492"/>
                  <a:pt x="12912" y="14029"/>
                  <a:pt x="13179" y="13611"/>
                </a:cubicBezTo>
                <a:cubicBezTo>
                  <a:pt x="13445" y="13198"/>
                  <a:pt x="13788" y="12851"/>
                  <a:pt x="14215" y="12572"/>
                </a:cubicBezTo>
                <a:cubicBezTo>
                  <a:pt x="14642" y="12295"/>
                  <a:pt x="15117" y="12080"/>
                  <a:pt x="15644" y="11936"/>
                </a:cubicBezTo>
                <a:cubicBezTo>
                  <a:pt x="16172" y="11792"/>
                  <a:pt x="16686" y="11719"/>
                  <a:pt x="17174" y="11719"/>
                </a:cubicBezTo>
                <a:cubicBezTo>
                  <a:pt x="17441" y="11719"/>
                  <a:pt x="17692" y="11736"/>
                  <a:pt x="17940" y="11775"/>
                </a:cubicBezTo>
                <a:cubicBezTo>
                  <a:pt x="18183" y="11812"/>
                  <a:pt x="18422" y="11854"/>
                  <a:pt x="18652" y="11908"/>
                </a:cubicBezTo>
                <a:lnTo>
                  <a:pt x="18652" y="4648"/>
                </a:lnTo>
                <a:lnTo>
                  <a:pt x="8823" y="7285"/>
                </a:lnTo>
                <a:lnTo>
                  <a:pt x="8823" y="18301"/>
                </a:lnTo>
                <a:cubicBezTo>
                  <a:pt x="8823" y="18835"/>
                  <a:pt x="8690" y="19307"/>
                  <a:pt x="8423" y="19716"/>
                </a:cubicBezTo>
                <a:cubicBezTo>
                  <a:pt x="8157" y="20125"/>
                  <a:pt x="7811" y="20467"/>
                  <a:pt x="7384" y="20744"/>
                </a:cubicBezTo>
                <a:cubicBezTo>
                  <a:pt x="6960" y="21018"/>
                  <a:pt x="6485" y="21230"/>
                  <a:pt x="5955" y="21376"/>
                </a:cubicBezTo>
                <a:cubicBezTo>
                  <a:pt x="5428" y="21526"/>
                  <a:pt x="4919" y="21599"/>
                  <a:pt x="4425" y="21599"/>
                </a:cubicBezTo>
                <a:cubicBezTo>
                  <a:pt x="3913" y="21599"/>
                  <a:pt x="3398" y="21526"/>
                  <a:pt x="2880" y="21376"/>
                </a:cubicBezTo>
                <a:cubicBezTo>
                  <a:pt x="2362" y="21230"/>
                  <a:pt x="1887" y="21018"/>
                  <a:pt x="1450" y="20744"/>
                </a:cubicBezTo>
                <a:cubicBezTo>
                  <a:pt x="1014" y="20467"/>
                  <a:pt x="666" y="20125"/>
                  <a:pt x="399" y="19716"/>
                </a:cubicBezTo>
                <a:cubicBezTo>
                  <a:pt x="133" y="19307"/>
                  <a:pt x="0" y="18835"/>
                  <a:pt x="0" y="18301"/>
                </a:cubicBezTo>
                <a:cubicBezTo>
                  <a:pt x="0" y="17790"/>
                  <a:pt x="133" y="17327"/>
                  <a:pt x="399" y="16909"/>
                </a:cubicBezTo>
                <a:cubicBezTo>
                  <a:pt x="666" y="16497"/>
                  <a:pt x="1014" y="16149"/>
                  <a:pt x="1450" y="15870"/>
                </a:cubicBezTo>
                <a:cubicBezTo>
                  <a:pt x="1887" y="15590"/>
                  <a:pt x="2362" y="15376"/>
                  <a:pt x="2880" y="15229"/>
                </a:cubicBezTo>
                <a:cubicBezTo>
                  <a:pt x="3398" y="15079"/>
                  <a:pt x="3913" y="15003"/>
                  <a:pt x="4425" y="15003"/>
                </a:cubicBezTo>
                <a:cubicBezTo>
                  <a:pt x="4667" y="15003"/>
                  <a:pt x="4913" y="15023"/>
                  <a:pt x="5158" y="15059"/>
                </a:cubicBezTo>
                <a:cubicBezTo>
                  <a:pt x="5403" y="15096"/>
                  <a:pt x="5649" y="15144"/>
                  <a:pt x="5888" y="15209"/>
                </a:cubicBezTo>
                <a:lnTo>
                  <a:pt x="5888" y="4676"/>
                </a:lnTo>
                <a:cubicBezTo>
                  <a:pt x="5888" y="4433"/>
                  <a:pt x="5967" y="4216"/>
                  <a:pt x="6121" y="4029"/>
                </a:cubicBezTo>
                <a:cubicBezTo>
                  <a:pt x="6276" y="3837"/>
                  <a:pt x="6482" y="3707"/>
                  <a:pt x="6745" y="3634"/>
                </a:cubicBezTo>
                <a:cubicBezTo>
                  <a:pt x="6966" y="3583"/>
                  <a:pt x="7445" y="3453"/>
                  <a:pt x="8187" y="3241"/>
                </a:cubicBezTo>
                <a:cubicBezTo>
                  <a:pt x="8926" y="3035"/>
                  <a:pt x="9786" y="2798"/>
                  <a:pt x="10771" y="2533"/>
                </a:cubicBezTo>
                <a:cubicBezTo>
                  <a:pt x="11755" y="2267"/>
                  <a:pt x="12791" y="1985"/>
                  <a:pt x="13888" y="1688"/>
                </a:cubicBezTo>
                <a:cubicBezTo>
                  <a:pt x="14984" y="1392"/>
                  <a:pt x="16005" y="1118"/>
                  <a:pt x="16947" y="872"/>
                </a:cubicBezTo>
                <a:cubicBezTo>
                  <a:pt x="17892" y="624"/>
                  <a:pt x="18683" y="415"/>
                  <a:pt x="19328" y="248"/>
                </a:cubicBezTo>
                <a:cubicBezTo>
                  <a:pt x="19976" y="81"/>
                  <a:pt x="20336" y="0"/>
                  <a:pt x="20412" y="0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5" name="AutoShape 12"/>
          <p:cNvSpPr/>
          <p:nvPr/>
        </p:nvSpPr>
        <p:spPr bwMode="auto">
          <a:xfrm>
            <a:off x="1695450" y="4779963"/>
            <a:ext cx="271463" cy="328613"/>
          </a:xfrm>
          <a:custGeom>
            <a:avLst/>
            <a:gdLst>
              <a:gd name="T0" fmla="+- 0 10802 114"/>
              <a:gd name="T1" fmla="*/ T0 w 21376"/>
              <a:gd name="T2" fmla="*/ 10800 h 21600"/>
              <a:gd name="T3" fmla="+- 0 10802 114"/>
              <a:gd name="T4" fmla="*/ T3 w 21376"/>
              <a:gd name="T5" fmla="*/ 10800 h 21600"/>
              <a:gd name="T6" fmla="+- 0 10802 114"/>
              <a:gd name="T7" fmla="*/ T6 w 21376"/>
              <a:gd name="T8" fmla="*/ 10800 h 21600"/>
              <a:gd name="T9" fmla="+- 0 10802 114"/>
              <a:gd name="T10" fmla="*/ T9 w 2137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6" h="21600">
                <a:moveTo>
                  <a:pt x="21036" y="18604"/>
                </a:moveTo>
                <a:cubicBezTo>
                  <a:pt x="21454" y="19261"/>
                  <a:pt x="21486" y="19922"/>
                  <a:pt x="21134" y="20586"/>
                </a:cubicBezTo>
                <a:cubicBezTo>
                  <a:pt x="20969" y="20915"/>
                  <a:pt x="20731" y="21168"/>
                  <a:pt x="20427" y="21338"/>
                </a:cubicBezTo>
                <a:cubicBezTo>
                  <a:pt x="20122" y="21514"/>
                  <a:pt x="19797" y="21599"/>
                  <a:pt x="19455" y="21599"/>
                </a:cubicBezTo>
                <a:lnTo>
                  <a:pt x="1928" y="21599"/>
                </a:lnTo>
                <a:cubicBezTo>
                  <a:pt x="1585" y="21599"/>
                  <a:pt x="1263" y="21514"/>
                  <a:pt x="965" y="21338"/>
                </a:cubicBezTo>
                <a:cubicBezTo>
                  <a:pt x="663" y="21168"/>
                  <a:pt x="425" y="20915"/>
                  <a:pt x="248" y="20586"/>
                </a:cubicBezTo>
                <a:cubicBezTo>
                  <a:pt x="-114" y="19914"/>
                  <a:pt x="-80" y="19250"/>
                  <a:pt x="344" y="18604"/>
                </a:cubicBezTo>
                <a:lnTo>
                  <a:pt x="7509" y="7313"/>
                </a:lnTo>
                <a:lnTo>
                  <a:pt x="7509" y="2167"/>
                </a:lnTo>
                <a:lnTo>
                  <a:pt x="6427" y="2167"/>
                </a:lnTo>
                <a:cubicBezTo>
                  <a:pt x="6122" y="2167"/>
                  <a:pt x="5870" y="2061"/>
                  <a:pt x="5670" y="1850"/>
                </a:cubicBezTo>
                <a:cubicBezTo>
                  <a:pt x="5473" y="1638"/>
                  <a:pt x="5371" y="1380"/>
                  <a:pt x="5371" y="1072"/>
                </a:cubicBezTo>
                <a:cubicBezTo>
                  <a:pt x="5371" y="778"/>
                  <a:pt x="5473" y="528"/>
                  <a:pt x="5670" y="320"/>
                </a:cubicBezTo>
                <a:cubicBezTo>
                  <a:pt x="5870" y="108"/>
                  <a:pt x="6122" y="0"/>
                  <a:pt x="6427" y="0"/>
                </a:cubicBezTo>
                <a:lnTo>
                  <a:pt x="14953" y="0"/>
                </a:lnTo>
                <a:cubicBezTo>
                  <a:pt x="15260" y="0"/>
                  <a:pt x="15515" y="108"/>
                  <a:pt x="15724" y="320"/>
                </a:cubicBezTo>
                <a:cubicBezTo>
                  <a:pt x="15933" y="528"/>
                  <a:pt x="16038" y="778"/>
                  <a:pt x="16038" y="1072"/>
                </a:cubicBezTo>
                <a:cubicBezTo>
                  <a:pt x="16038" y="1380"/>
                  <a:pt x="15933" y="1638"/>
                  <a:pt x="15724" y="1850"/>
                </a:cubicBezTo>
                <a:cubicBezTo>
                  <a:pt x="15515" y="2061"/>
                  <a:pt x="15260" y="2167"/>
                  <a:pt x="14953" y="2167"/>
                </a:cubicBezTo>
                <a:lnTo>
                  <a:pt x="13900" y="2167"/>
                </a:lnTo>
                <a:lnTo>
                  <a:pt x="13900" y="7339"/>
                </a:lnTo>
                <a:lnTo>
                  <a:pt x="21036" y="18604"/>
                </a:lnTo>
                <a:close/>
                <a:moveTo>
                  <a:pt x="5261" y="14865"/>
                </a:moveTo>
                <a:lnTo>
                  <a:pt x="16122" y="14865"/>
                </a:lnTo>
                <a:lnTo>
                  <a:pt x="11773" y="7974"/>
                </a:lnTo>
                <a:lnTo>
                  <a:pt x="11773" y="2167"/>
                </a:lnTo>
                <a:lnTo>
                  <a:pt x="9635" y="2167"/>
                </a:lnTo>
                <a:lnTo>
                  <a:pt x="9635" y="7947"/>
                </a:lnTo>
                <a:lnTo>
                  <a:pt x="5261" y="1486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50789" tIns="50789" rIns="50789" bIns="50789" anchor="ctr"/>
          <a:lstStyle/>
          <a:p>
            <a:pPr marL="0" marR="0" lvl="0" indent="0" algn="l" defTabSz="456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s-ES" sz="29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26650" name="TextBox 56"/>
          <p:cNvSpPr txBox="1"/>
          <p:nvPr/>
        </p:nvSpPr>
        <p:spPr>
          <a:xfrm>
            <a:off x="2370138" y="2678113"/>
            <a:ext cx="1318895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51" name="Rectangle 57"/>
          <p:cNvSpPr/>
          <p:nvPr/>
        </p:nvSpPr>
        <p:spPr>
          <a:xfrm>
            <a:off x="2370138" y="2943225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52" name="TextBox 56"/>
          <p:cNvSpPr txBox="1"/>
          <p:nvPr/>
        </p:nvSpPr>
        <p:spPr>
          <a:xfrm>
            <a:off x="2370138" y="3638550"/>
            <a:ext cx="1318895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53" name="Rectangle 57"/>
          <p:cNvSpPr/>
          <p:nvPr/>
        </p:nvSpPr>
        <p:spPr>
          <a:xfrm>
            <a:off x="2370138" y="3905250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54" name="TextBox 56"/>
          <p:cNvSpPr txBox="1"/>
          <p:nvPr/>
        </p:nvSpPr>
        <p:spPr>
          <a:xfrm>
            <a:off x="2370138" y="4699000"/>
            <a:ext cx="1318895" cy="288290"/>
          </a:xfrm>
          <a:prstGeom prst="rect">
            <a:avLst/>
          </a:prstGeom>
          <a:noFill/>
          <a:ln w="9525">
            <a:noFill/>
          </a:ln>
        </p:spPr>
        <p:txBody>
          <a:bodyPr wrap="none"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zh-CN" altLang="en-US" sz="16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55" name="Rectangle 57"/>
          <p:cNvSpPr/>
          <p:nvPr/>
        </p:nvSpPr>
        <p:spPr>
          <a:xfrm>
            <a:off x="2370138" y="4964113"/>
            <a:ext cx="2141537" cy="306705"/>
          </a:xfrm>
          <a:prstGeom prst="rect">
            <a:avLst/>
          </a:prstGeom>
          <a:noFill/>
          <a:ln w="9525">
            <a:noFill/>
          </a:ln>
        </p:spPr>
        <p:txBody>
          <a:bodyPr lIns="91445" tIns="45723" rIns="91445" bIns="45723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6656" name="文本框 31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5"/>
          <p:cNvSpPr/>
          <p:nvPr/>
        </p:nvSpPr>
        <p:spPr>
          <a:xfrm>
            <a:off x="646113" y="4149725"/>
            <a:ext cx="2725738" cy="650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3" name="Rectangle 6"/>
          <p:cNvSpPr/>
          <p:nvPr/>
        </p:nvSpPr>
        <p:spPr>
          <a:xfrm>
            <a:off x="646113" y="4149725"/>
            <a:ext cx="600075" cy="650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7652" name="Freeform 7"/>
          <p:cNvSpPr>
            <a:spLocks noEditPoints="1"/>
          </p:cNvSpPr>
          <p:nvPr/>
        </p:nvSpPr>
        <p:spPr>
          <a:xfrm>
            <a:off x="755650" y="4240213"/>
            <a:ext cx="381000" cy="442912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233" h="271">
                <a:moveTo>
                  <a:pt x="205" y="90"/>
                </a:moveTo>
                <a:cubicBezTo>
                  <a:pt x="221" y="90"/>
                  <a:pt x="233" y="103"/>
                  <a:pt x="233" y="118"/>
                </a:cubicBezTo>
                <a:cubicBezTo>
                  <a:pt x="233" y="234"/>
                  <a:pt x="233" y="234"/>
                  <a:pt x="233" y="234"/>
                </a:cubicBezTo>
                <a:cubicBezTo>
                  <a:pt x="233" y="250"/>
                  <a:pt x="221" y="262"/>
                  <a:pt x="205" y="262"/>
                </a:cubicBezTo>
                <a:cubicBezTo>
                  <a:pt x="200" y="262"/>
                  <a:pt x="200" y="262"/>
                  <a:pt x="200" y="262"/>
                </a:cubicBezTo>
                <a:cubicBezTo>
                  <a:pt x="200" y="271"/>
                  <a:pt x="200" y="271"/>
                  <a:pt x="200" y="271"/>
                </a:cubicBezTo>
                <a:cubicBezTo>
                  <a:pt x="175" y="271"/>
                  <a:pt x="175" y="271"/>
                  <a:pt x="175" y="271"/>
                </a:cubicBezTo>
                <a:cubicBezTo>
                  <a:pt x="175" y="262"/>
                  <a:pt x="175" y="262"/>
                  <a:pt x="175" y="262"/>
                </a:cubicBezTo>
                <a:cubicBezTo>
                  <a:pt x="57" y="262"/>
                  <a:pt x="57" y="262"/>
                  <a:pt x="57" y="262"/>
                </a:cubicBezTo>
                <a:cubicBezTo>
                  <a:pt x="57" y="271"/>
                  <a:pt x="57" y="271"/>
                  <a:pt x="57" y="271"/>
                </a:cubicBezTo>
                <a:cubicBezTo>
                  <a:pt x="32" y="271"/>
                  <a:pt x="32" y="271"/>
                  <a:pt x="32" y="271"/>
                </a:cubicBezTo>
                <a:cubicBezTo>
                  <a:pt x="32" y="262"/>
                  <a:pt x="32" y="262"/>
                  <a:pt x="32" y="262"/>
                </a:cubicBezTo>
                <a:cubicBezTo>
                  <a:pt x="28" y="262"/>
                  <a:pt x="28" y="262"/>
                  <a:pt x="28" y="262"/>
                </a:cubicBezTo>
                <a:cubicBezTo>
                  <a:pt x="13" y="262"/>
                  <a:pt x="0" y="250"/>
                  <a:pt x="0" y="234"/>
                </a:cubicBezTo>
                <a:cubicBezTo>
                  <a:pt x="0" y="118"/>
                  <a:pt x="0" y="118"/>
                  <a:pt x="0" y="118"/>
                </a:cubicBezTo>
                <a:cubicBezTo>
                  <a:pt x="0" y="103"/>
                  <a:pt x="13" y="90"/>
                  <a:pt x="28" y="90"/>
                </a:cubicBezTo>
                <a:cubicBezTo>
                  <a:pt x="91" y="90"/>
                  <a:pt x="155" y="90"/>
                  <a:pt x="205" y="90"/>
                </a:cubicBezTo>
                <a:close/>
                <a:moveTo>
                  <a:pt x="56" y="20"/>
                </a:moveTo>
                <a:cubicBezTo>
                  <a:pt x="87" y="57"/>
                  <a:pt x="87" y="57"/>
                  <a:pt x="87" y="57"/>
                </a:cubicBezTo>
                <a:cubicBezTo>
                  <a:pt x="122" y="0"/>
                  <a:pt x="122" y="0"/>
                  <a:pt x="122" y="0"/>
                </a:cubicBezTo>
                <a:cubicBezTo>
                  <a:pt x="137" y="9"/>
                  <a:pt x="137" y="9"/>
                  <a:pt x="137" y="9"/>
                </a:cubicBezTo>
                <a:cubicBezTo>
                  <a:pt x="103" y="65"/>
                  <a:pt x="103" y="65"/>
                  <a:pt x="103" y="65"/>
                </a:cubicBezTo>
                <a:cubicBezTo>
                  <a:pt x="110" y="69"/>
                  <a:pt x="114" y="76"/>
                  <a:pt x="116" y="84"/>
                </a:cubicBezTo>
                <a:cubicBezTo>
                  <a:pt x="61" y="84"/>
                  <a:pt x="61" y="84"/>
                  <a:pt x="61" y="84"/>
                </a:cubicBezTo>
                <a:cubicBezTo>
                  <a:pt x="62" y="77"/>
                  <a:pt x="66" y="70"/>
                  <a:pt x="72" y="66"/>
                </a:cubicBezTo>
                <a:cubicBezTo>
                  <a:pt x="43" y="31"/>
                  <a:pt x="43" y="31"/>
                  <a:pt x="43" y="31"/>
                </a:cubicBezTo>
                <a:cubicBezTo>
                  <a:pt x="56" y="20"/>
                  <a:pt x="56" y="20"/>
                  <a:pt x="56" y="20"/>
                </a:cubicBezTo>
                <a:close/>
                <a:moveTo>
                  <a:pt x="80" y="137"/>
                </a:moveTo>
                <a:cubicBezTo>
                  <a:pt x="71" y="132"/>
                  <a:pt x="58" y="137"/>
                  <a:pt x="51" y="149"/>
                </a:cubicBezTo>
                <a:cubicBezTo>
                  <a:pt x="44" y="161"/>
                  <a:pt x="46" y="175"/>
                  <a:pt x="55" y="181"/>
                </a:cubicBezTo>
                <a:cubicBezTo>
                  <a:pt x="64" y="186"/>
                  <a:pt x="69" y="175"/>
                  <a:pt x="76" y="163"/>
                </a:cubicBezTo>
                <a:cubicBezTo>
                  <a:pt x="83" y="151"/>
                  <a:pt x="89" y="142"/>
                  <a:pt x="80" y="137"/>
                </a:cubicBezTo>
                <a:close/>
                <a:moveTo>
                  <a:pt x="180" y="119"/>
                </a:moveTo>
                <a:cubicBezTo>
                  <a:pt x="180" y="126"/>
                  <a:pt x="180" y="126"/>
                  <a:pt x="180" y="126"/>
                </a:cubicBezTo>
                <a:cubicBezTo>
                  <a:pt x="214" y="126"/>
                  <a:pt x="214" y="126"/>
                  <a:pt x="214" y="126"/>
                </a:cubicBezTo>
                <a:cubicBezTo>
                  <a:pt x="214" y="119"/>
                  <a:pt x="214" y="119"/>
                  <a:pt x="214" y="119"/>
                </a:cubicBezTo>
                <a:cubicBezTo>
                  <a:pt x="180" y="119"/>
                  <a:pt x="180" y="119"/>
                  <a:pt x="180" y="119"/>
                </a:cubicBezTo>
                <a:close/>
                <a:moveTo>
                  <a:pt x="196" y="205"/>
                </a:moveTo>
                <a:cubicBezTo>
                  <a:pt x="191" y="205"/>
                  <a:pt x="187" y="210"/>
                  <a:pt x="187" y="215"/>
                </a:cubicBezTo>
                <a:cubicBezTo>
                  <a:pt x="187" y="220"/>
                  <a:pt x="191" y="225"/>
                  <a:pt x="196" y="225"/>
                </a:cubicBezTo>
                <a:cubicBezTo>
                  <a:pt x="202" y="225"/>
                  <a:pt x="206" y="220"/>
                  <a:pt x="206" y="215"/>
                </a:cubicBezTo>
                <a:cubicBezTo>
                  <a:pt x="206" y="210"/>
                  <a:pt x="202" y="205"/>
                  <a:pt x="196" y="205"/>
                </a:cubicBezTo>
                <a:close/>
                <a:moveTo>
                  <a:pt x="196" y="176"/>
                </a:moveTo>
                <a:cubicBezTo>
                  <a:pt x="191" y="176"/>
                  <a:pt x="187" y="180"/>
                  <a:pt x="187" y="185"/>
                </a:cubicBezTo>
                <a:cubicBezTo>
                  <a:pt x="187" y="191"/>
                  <a:pt x="191" y="195"/>
                  <a:pt x="196" y="195"/>
                </a:cubicBezTo>
                <a:cubicBezTo>
                  <a:pt x="202" y="195"/>
                  <a:pt x="206" y="191"/>
                  <a:pt x="206" y="185"/>
                </a:cubicBezTo>
                <a:cubicBezTo>
                  <a:pt x="206" y="180"/>
                  <a:pt x="202" y="176"/>
                  <a:pt x="196" y="176"/>
                </a:cubicBezTo>
                <a:close/>
                <a:moveTo>
                  <a:pt x="180" y="151"/>
                </a:moveTo>
                <a:cubicBezTo>
                  <a:pt x="180" y="158"/>
                  <a:pt x="180" y="158"/>
                  <a:pt x="180" y="158"/>
                </a:cubicBezTo>
                <a:cubicBezTo>
                  <a:pt x="214" y="158"/>
                  <a:pt x="214" y="158"/>
                  <a:pt x="214" y="158"/>
                </a:cubicBezTo>
                <a:cubicBezTo>
                  <a:pt x="214" y="151"/>
                  <a:pt x="214" y="151"/>
                  <a:pt x="214" y="151"/>
                </a:cubicBezTo>
                <a:cubicBezTo>
                  <a:pt x="180" y="151"/>
                  <a:pt x="180" y="151"/>
                  <a:pt x="180" y="151"/>
                </a:cubicBezTo>
                <a:close/>
                <a:moveTo>
                  <a:pt x="180" y="141"/>
                </a:moveTo>
                <a:cubicBezTo>
                  <a:pt x="180" y="147"/>
                  <a:pt x="180" y="147"/>
                  <a:pt x="180" y="147"/>
                </a:cubicBezTo>
                <a:cubicBezTo>
                  <a:pt x="214" y="147"/>
                  <a:pt x="214" y="147"/>
                  <a:pt x="214" y="147"/>
                </a:cubicBezTo>
                <a:cubicBezTo>
                  <a:pt x="214" y="141"/>
                  <a:pt x="214" y="141"/>
                  <a:pt x="214" y="141"/>
                </a:cubicBezTo>
                <a:cubicBezTo>
                  <a:pt x="180" y="141"/>
                  <a:pt x="180" y="141"/>
                  <a:pt x="180" y="141"/>
                </a:cubicBezTo>
                <a:close/>
                <a:moveTo>
                  <a:pt x="180" y="130"/>
                </a:moveTo>
                <a:cubicBezTo>
                  <a:pt x="180" y="136"/>
                  <a:pt x="180" y="136"/>
                  <a:pt x="180" y="136"/>
                </a:cubicBezTo>
                <a:cubicBezTo>
                  <a:pt x="214" y="136"/>
                  <a:pt x="214" y="136"/>
                  <a:pt x="214" y="136"/>
                </a:cubicBezTo>
                <a:cubicBezTo>
                  <a:pt x="214" y="130"/>
                  <a:pt x="214" y="130"/>
                  <a:pt x="214" y="130"/>
                </a:cubicBezTo>
                <a:cubicBezTo>
                  <a:pt x="180" y="130"/>
                  <a:pt x="180" y="130"/>
                  <a:pt x="180" y="130"/>
                </a:cubicBezTo>
                <a:close/>
                <a:moveTo>
                  <a:pt x="71" y="122"/>
                </a:moveTo>
                <a:cubicBezTo>
                  <a:pt x="51" y="122"/>
                  <a:pt x="34" y="139"/>
                  <a:pt x="34" y="159"/>
                </a:cubicBezTo>
                <a:cubicBezTo>
                  <a:pt x="34" y="189"/>
                  <a:pt x="34" y="189"/>
                  <a:pt x="34" y="189"/>
                </a:cubicBezTo>
                <a:cubicBezTo>
                  <a:pt x="34" y="210"/>
                  <a:pt x="51" y="226"/>
                  <a:pt x="71" y="226"/>
                </a:cubicBezTo>
                <a:cubicBezTo>
                  <a:pt x="133" y="226"/>
                  <a:pt x="133" y="226"/>
                  <a:pt x="133" y="226"/>
                </a:cubicBezTo>
                <a:cubicBezTo>
                  <a:pt x="153" y="226"/>
                  <a:pt x="170" y="210"/>
                  <a:pt x="170" y="189"/>
                </a:cubicBezTo>
                <a:cubicBezTo>
                  <a:pt x="170" y="159"/>
                  <a:pt x="170" y="159"/>
                  <a:pt x="170" y="159"/>
                </a:cubicBezTo>
                <a:cubicBezTo>
                  <a:pt x="170" y="139"/>
                  <a:pt x="153" y="122"/>
                  <a:pt x="133" y="122"/>
                </a:cubicBezTo>
                <a:lnTo>
                  <a:pt x="71" y="122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53" name="TextBox 8"/>
          <p:cNvSpPr txBox="1"/>
          <p:nvPr/>
        </p:nvSpPr>
        <p:spPr>
          <a:xfrm>
            <a:off x="1328738" y="429101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1540440" y="2960336"/>
            <a:ext cx="937471" cy="1131885"/>
            <a:chOff x="1540440" y="2977921"/>
            <a:chExt cx="937472" cy="1131886"/>
          </a:xfrm>
          <a:solidFill>
            <a:schemeClr val="tx1"/>
          </a:solidFill>
        </p:grpSpPr>
        <p:sp>
          <p:nvSpPr>
            <p:cNvPr id="7" name="Freeform 5"/>
            <p:cNvSpPr>
              <a:spLocks noEditPoints="1"/>
            </p:cNvSpPr>
            <p:nvPr/>
          </p:nvSpPr>
          <p:spPr bwMode="auto">
            <a:xfrm>
              <a:off x="2072390" y="2977921"/>
              <a:ext cx="255240" cy="252855"/>
            </a:xfrm>
            <a:custGeom>
              <a:avLst/>
              <a:gdLst>
                <a:gd name="T0" fmla="*/ 90 w 90"/>
                <a:gd name="T1" fmla="*/ 45 h 89"/>
                <a:gd name="T2" fmla="*/ 45 w 90"/>
                <a:gd name="T3" fmla="*/ 89 h 89"/>
                <a:gd name="T4" fmla="*/ 0 w 90"/>
                <a:gd name="T5" fmla="*/ 45 h 89"/>
                <a:gd name="T6" fmla="*/ 45 w 90"/>
                <a:gd name="T7" fmla="*/ 0 h 89"/>
                <a:gd name="T8" fmla="*/ 90 w 90"/>
                <a:gd name="T9" fmla="*/ 45 h 89"/>
                <a:gd name="T10" fmla="*/ 90 w 90"/>
                <a:gd name="T11" fmla="*/ 45 h 89"/>
                <a:gd name="T12" fmla="*/ 90 w 90"/>
                <a:gd name="T13" fmla="*/ 45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89">
                  <a:moveTo>
                    <a:pt x="90" y="45"/>
                  </a:moveTo>
                  <a:cubicBezTo>
                    <a:pt x="90" y="69"/>
                    <a:pt x="70" y="89"/>
                    <a:pt x="45" y="89"/>
                  </a:cubicBezTo>
                  <a:cubicBezTo>
                    <a:pt x="20" y="89"/>
                    <a:pt x="0" y="69"/>
                    <a:pt x="0" y="45"/>
                  </a:cubicBezTo>
                  <a:cubicBezTo>
                    <a:pt x="0" y="20"/>
                    <a:pt x="20" y="0"/>
                    <a:pt x="45" y="0"/>
                  </a:cubicBezTo>
                  <a:cubicBezTo>
                    <a:pt x="70" y="0"/>
                    <a:pt x="90" y="20"/>
                    <a:pt x="90" y="45"/>
                  </a:cubicBezTo>
                  <a:close/>
                  <a:moveTo>
                    <a:pt x="90" y="45"/>
                  </a:moveTo>
                  <a:cubicBezTo>
                    <a:pt x="90" y="45"/>
                    <a:pt x="90" y="45"/>
                    <a:pt x="90" y="45"/>
                  </a:cubicBezTo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1540440" y="3214079"/>
              <a:ext cx="937472" cy="895728"/>
            </a:xfrm>
            <a:custGeom>
              <a:avLst/>
              <a:gdLst>
                <a:gd name="T0" fmla="*/ 299 w 330"/>
                <a:gd name="T1" fmla="*/ 45 h 316"/>
                <a:gd name="T2" fmla="*/ 237 w 330"/>
                <a:gd name="T3" fmla="*/ 32 h 316"/>
                <a:gd name="T4" fmla="*/ 218 w 330"/>
                <a:gd name="T5" fmla="*/ 8 h 316"/>
                <a:gd name="T6" fmla="*/ 209 w 330"/>
                <a:gd name="T7" fmla="*/ 3 h 316"/>
                <a:gd name="T8" fmla="*/ 198 w 330"/>
                <a:gd name="T9" fmla="*/ 1 h 316"/>
                <a:gd name="T10" fmla="*/ 124 w 330"/>
                <a:gd name="T11" fmla="*/ 18 h 316"/>
                <a:gd name="T12" fmla="*/ 76 w 330"/>
                <a:gd name="T13" fmla="*/ 75 h 316"/>
                <a:gd name="T14" fmla="*/ 67 w 330"/>
                <a:gd name="T15" fmla="*/ 81 h 316"/>
                <a:gd name="T16" fmla="*/ 0 w 330"/>
                <a:gd name="T17" fmla="*/ 107 h 316"/>
                <a:gd name="T18" fmla="*/ 110 w 330"/>
                <a:gd name="T19" fmla="*/ 127 h 316"/>
                <a:gd name="T20" fmla="*/ 96 w 330"/>
                <a:gd name="T21" fmla="*/ 103 h 316"/>
                <a:gd name="T22" fmla="*/ 110 w 330"/>
                <a:gd name="T23" fmla="*/ 83 h 316"/>
                <a:gd name="T24" fmla="*/ 152 w 330"/>
                <a:gd name="T25" fmla="*/ 43 h 316"/>
                <a:gd name="T26" fmla="*/ 127 w 330"/>
                <a:gd name="T27" fmla="*/ 132 h 316"/>
                <a:gd name="T28" fmla="*/ 57 w 330"/>
                <a:gd name="T29" fmla="*/ 180 h 316"/>
                <a:gd name="T30" fmla="*/ 58 w 330"/>
                <a:gd name="T31" fmla="*/ 221 h 316"/>
                <a:gd name="T32" fmla="*/ 126 w 330"/>
                <a:gd name="T33" fmla="*/ 217 h 316"/>
                <a:gd name="T34" fmla="*/ 159 w 330"/>
                <a:gd name="T35" fmla="*/ 165 h 316"/>
                <a:gd name="T36" fmla="*/ 191 w 330"/>
                <a:gd name="T37" fmla="*/ 205 h 316"/>
                <a:gd name="T38" fmla="*/ 182 w 330"/>
                <a:gd name="T39" fmla="*/ 316 h 316"/>
                <a:gd name="T40" fmla="*/ 208 w 330"/>
                <a:gd name="T41" fmla="*/ 301 h 316"/>
                <a:gd name="T42" fmla="*/ 230 w 330"/>
                <a:gd name="T43" fmla="*/ 189 h 316"/>
                <a:gd name="T44" fmla="*/ 206 w 330"/>
                <a:gd name="T45" fmla="*/ 144 h 316"/>
                <a:gd name="T46" fmla="*/ 251 w 330"/>
                <a:gd name="T47" fmla="*/ 84 h 316"/>
                <a:gd name="T48" fmla="*/ 322 w 330"/>
                <a:gd name="T49" fmla="*/ 72 h 316"/>
                <a:gd name="T50" fmla="*/ 93 w 330"/>
                <a:gd name="T51" fmla="*/ 100 h 316"/>
                <a:gd name="T52" fmla="*/ 70 w 330"/>
                <a:gd name="T53" fmla="*/ 84 h 316"/>
                <a:gd name="T54" fmla="*/ 76 w 330"/>
                <a:gd name="T55" fmla="*/ 80 h 316"/>
                <a:gd name="T56" fmla="*/ 89 w 330"/>
                <a:gd name="T57" fmla="*/ 96 h 316"/>
                <a:gd name="T58" fmla="*/ 91 w 330"/>
                <a:gd name="T59" fmla="*/ 96 h 316"/>
                <a:gd name="T60" fmla="*/ 93 w 330"/>
                <a:gd name="T61" fmla="*/ 100 h 316"/>
                <a:gd name="T62" fmla="*/ 93 w 330"/>
                <a:gd name="T63" fmla="*/ 100 h 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30" h="316">
                  <a:moveTo>
                    <a:pt x="324" y="47"/>
                  </a:moveTo>
                  <a:cubicBezTo>
                    <a:pt x="317" y="40"/>
                    <a:pt x="306" y="39"/>
                    <a:pt x="299" y="45"/>
                  </a:cubicBezTo>
                  <a:cubicBezTo>
                    <a:pt x="291" y="52"/>
                    <a:pt x="275" y="54"/>
                    <a:pt x="261" y="50"/>
                  </a:cubicBezTo>
                  <a:cubicBezTo>
                    <a:pt x="249" y="47"/>
                    <a:pt x="240" y="40"/>
                    <a:pt x="237" y="32"/>
                  </a:cubicBezTo>
                  <a:cubicBezTo>
                    <a:pt x="237" y="32"/>
                    <a:pt x="237" y="31"/>
                    <a:pt x="237" y="30"/>
                  </a:cubicBezTo>
                  <a:cubicBezTo>
                    <a:pt x="234" y="21"/>
                    <a:pt x="226" y="13"/>
                    <a:pt x="218" y="8"/>
                  </a:cubicBezTo>
                  <a:cubicBezTo>
                    <a:pt x="217" y="6"/>
                    <a:pt x="214" y="5"/>
                    <a:pt x="212" y="4"/>
                  </a:cubicBezTo>
                  <a:cubicBezTo>
                    <a:pt x="211" y="4"/>
                    <a:pt x="210" y="3"/>
                    <a:pt x="209" y="3"/>
                  </a:cubicBezTo>
                  <a:cubicBezTo>
                    <a:pt x="204" y="1"/>
                    <a:pt x="199" y="1"/>
                    <a:pt x="199" y="1"/>
                  </a:cubicBezTo>
                  <a:cubicBezTo>
                    <a:pt x="198" y="1"/>
                    <a:pt x="198" y="1"/>
                    <a:pt x="198" y="1"/>
                  </a:cubicBezTo>
                  <a:cubicBezTo>
                    <a:pt x="196" y="1"/>
                    <a:pt x="194" y="1"/>
                    <a:pt x="191" y="1"/>
                  </a:cubicBezTo>
                  <a:cubicBezTo>
                    <a:pt x="170" y="0"/>
                    <a:pt x="145" y="6"/>
                    <a:pt x="124" y="18"/>
                  </a:cubicBezTo>
                  <a:cubicBezTo>
                    <a:pt x="100" y="32"/>
                    <a:pt x="83" y="52"/>
                    <a:pt x="77" y="74"/>
                  </a:cubicBezTo>
                  <a:cubicBezTo>
                    <a:pt x="77" y="75"/>
                    <a:pt x="77" y="75"/>
                    <a:pt x="76" y="75"/>
                  </a:cubicBezTo>
                  <a:cubicBezTo>
                    <a:pt x="75" y="75"/>
                    <a:pt x="73" y="75"/>
                    <a:pt x="71" y="77"/>
                  </a:cubicBezTo>
                  <a:cubicBezTo>
                    <a:pt x="67" y="81"/>
                    <a:pt x="67" y="81"/>
                    <a:pt x="67" y="81"/>
                  </a:cubicBezTo>
                  <a:cubicBezTo>
                    <a:pt x="48" y="61"/>
                    <a:pt x="48" y="61"/>
                    <a:pt x="48" y="61"/>
                  </a:cubicBezTo>
                  <a:cubicBezTo>
                    <a:pt x="0" y="107"/>
                    <a:pt x="0" y="107"/>
                    <a:pt x="0" y="107"/>
                  </a:cubicBezTo>
                  <a:cubicBezTo>
                    <a:pt x="61" y="172"/>
                    <a:pt x="61" y="172"/>
                    <a:pt x="61" y="172"/>
                  </a:cubicBezTo>
                  <a:cubicBezTo>
                    <a:pt x="110" y="127"/>
                    <a:pt x="110" y="127"/>
                    <a:pt x="110" y="127"/>
                  </a:cubicBezTo>
                  <a:cubicBezTo>
                    <a:pt x="91" y="107"/>
                    <a:pt x="91" y="107"/>
                    <a:pt x="91" y="107"/>
                  </a:cubicBezTo>
                  <a:cubicBezTo>
                    <a:pt x="96" y="103"/>
                    <a:pt x="96" y="103"/>
                    <a:pt x="96" y="103"/>
                  </a:cubicBezTo>
                  <a:cubicBezTo>
                    <a:pt x="98" y="101"/>
                    <a:pt x="98" y="98"/>
                    <a:pt x="97" y="96"/>
                  </a:cubicBezTo>
                  <a:cubicBezTo>
                    <a:pt x="103" y="95"/>
                    <a:pt x="109" y="90"/>
                    <a:pt x="110" y="83"/>
                  </a:cubicBezTo>
                  <a:cubicBezTo>
                    <a:pt x="114" y="70"/>
                    <a:pt x="125" y="58"/>
                    <a:pt x="141" y="48"/>
                  </a:cubicBezTo>
                  <a:cubicBezTo>
                    <a:pt x="145" y="46"/>
                    <a:pt x="148" y="45"/>
                    <a:pt x="152" y="43"/>
                  </a:cubicBezTo>
                  <a:cubicBezTo>
                    <a:pt x="128" y="118"/>
                    <a:pt x="128" y="118"/>
                    <a:pt x="128" y="118"/>
                  </a:cubicBezTo>
                  <a:cubicBezTo>
                    <a:pt x="127" y="123"/>
                    <a:pt x="126" y="128"/>
                    <a:pt x="127" y="132"/>
                  </a:cubicBezTo>
                  <a:cubicBezTo>
                    <a:pt x="110" y="177"/>
                    <a:pt x="110" y="177"/>
                    <a:pt x="110" y="177"/>
                  </a:cubicBezTo>
                  <a:cubicBezTo>
                    <a:pt x="57" y="180"/>
                    <a:pt x="57" y="180"/>
                    <a:pt x="57" y="180"/>
                  </a:cubicBezTo>
                  <a:cubicBezTo>
                    <a:pt x="46" y="180"/>
                    <a:pt x="37" y="190"/>
                    <a:pt x="38" y="201"/>
                  </a:cubicBezTo>
                  <a:cubicBezTo>
                    <a:pt x="38" y="212"/>
                    <a:pt x="47" y="221"/>
                    <a:pt x="58" y="221"/>
                  </a:cubicBezTo>
                  <a:cubicBezTo>
                    <a:pt x="59" y="221"/>
                    <a:pt x="59" y="221"/>
                    <a:pt x="59" y="221"/>
                  </a:cubicBezTo>
                  <a:cubicBezTo>
                    <a:pt x="126" y="217"/>
                    <a:pt x="126" y="217"/>
                    <a:pt x="126" y="217"/>
                  </a:cubicBezTo>
                  <a:cubicBezTo>
                    <a:pt x="134" y="217"/>
                    <a:pt x="141" y="212"/>
                    <a:pt x="144" y="204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60" y="165"/>
                    <a:pt x="162" y="166"/>
                    <a:pt x="164" y="166"/>
                  </a:cubicBezTo>
                  <a:cubicBezTo>
                    <a:pt x="191" y="205"/>
                    <a:pt x="191" y="205"/>
                    <a:pt x="191" y="205"/>
                  </a:cubicBezTo>
                  <a:cubicBezTo>
                    <a:pt x="168" y="290"/>
                    <a:pt x="168" y="290"/>
                    <a:pt x="168" y="290"/>
                  </a:cubicBezTo>
                  <a:cubicBezTo>
                    <a:pt x="165" y="301"/>
                    <a:pt x="171" y="313"/>
                    <a:pt x="182" y="316"/>
                  </a:cubicBezTo>
                  <a:cubicBezTo>
                    <a:pt x="184" y="316"/>
                    <a:pt x="186" y="316"/>
                    <a:pt x="188" y="316"/>
                  </a:cubicBezTo>
                  <a:cubicBezTo>
                    <a:pt x="197" y="316"/>
                    <a:pt x="205" y="310"/>
                    <a:pt x="208" y="301"/>
                  </a:cubicBezTo>
                  <a:cubicBezTo>
                    <a:pt x="233" y="206"/>
                    <a:pt x="233" y="206"/>
                    <a:pt x="233" y="206"/>
                  </a:cubicBezTo>
                  <a:cubicBezTo>
                    <a:pt x="235" y="200"/>
                    <a:pt x="234" y="194"/>
                    <a:pt x="230" y="189"/>
                  </a:cubicBezTo>
                  <a:cubicBezTo>
                    <a:pt x="203" y="150"/>
                    <a:pt x="203" y="150"/>
                    <a:pt x="203" y="150"/>
                  </a:cubicBezTo>
                  <a:cubicBezTo>
                    <a:pt x="205" y="148"/>
                    <a:pt x="206" y="146"/>
                    <a:pt x="206" y="144"/>
                  </a:cubicBezTo>
                  <a:cubicBezTo>
                    <a:pt x="229" y="74"/>
                    <a:pt x="229" y="74"/>
                    <a:pt x="229" y="74"/>
                  </a:cubicBezTo>
                  <a:cubicBezTo>
                    <a:pt x="235" y="78"/>
                    <a:pt x="243" y="81"/>
                    <a:pt x="251" y="84"/>
                  </a:cubicBezTo>
                  <a:cubicBezTo>
                    <a:pt x="259" y="86"/>
                    <a:pt x="267" y="87"/>
                    <a:pt x="275" y="87"/>
                  </a:cubicBezTo>
                  <a:cubicBezTo>
                    <a:pt x="293" y="87"/>
                    <a:pt x="310" y="82"/>
                    <a:pt x="322" y="72"/>
                  </a:cubicBezTo>
                  <a:cubicBezTo>
                    <a:pt x="329" y="65"/>
                    <a:pt x="330" y="54"/>
                    <a:pt x="324" y="47"/>
                  </a:cubicBezTo>
                  <a:close/>
                  <a:moveTo>
                    <a:pt x="93" y="100"/>
                  </a:moveTo>
                  <a:cubicBezTo>
                    <a:pt x="88" y="104"/>
                    <a:pt x="88" y="104"/>
                    <a:pt x="88" y="104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75" y="80"/>
                    <a:pt x="75" y="80"/>
                    <a:pt x="76" y="80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77" y="88"/>
                    <a:pt x="82" y="94"/>
                    <a:pt x="89" y="96"/>
                  </a:cubicBezTo>
                  <a:cubicBezTo>
                    <a:pt x="89" y="96"/>
                    <a:pt x="90" y="96"/>
                    <a:pt x="91" y="96"/>
                  </a:cubicBezTo>
                  <a:cubicBezTo>
                    <a:pt x="91" y="96"/>
                    <a:pt x="91" y="96"/>
                    <a:pt x="91" y="96"/>
                  </a:cubicBezTo>
                  <a:cubicBezTo>
                    <a:pt x="93" y="98"/>
                    <a:pt x="93" y="98"/>
                    <a:pt x="93" y="98"/>
                  </a:cubicBezTo>
                  <a:cubicBezTo>
                    <a:pt x="93" y="99"/>
                    <a:pt x="93" y="99"/>
                    <a:pt x="93" y="100"/>
                  </a:cubicBezTo>
                  <a:close/>
                  <a:moveTo>
                    <a:pt x="93" y="100"/>
                  </a:moveTo>
                  <a:cubicBezTo>
                    <a:pt x="93" y="100"/>
                    <a:pt x="93" y="100"/>
                    <a:pt x="93" y="100"/>
                  </a:cubicBezTo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sp>
        <p:nvSpPr>
          <p:cNvPr id="9" name="Arc 12"/>
          <p:cNvSpPr/>
          <p:nvPr/>
        </p:nvSpPr>
        <p:spPr>
          <a:xfrm rot="13265014">
            <a:off x="7897813" y="1714500"/>
            <a:ext cx="1217613" cy="1217613"/>
          </a:xfrm>
          <a:prstGeom prst="arc">
            <a:avLst>
              <a:gd name="adj1" fmla="val 16200000"/>
              <a:gd name="adj2" fmla="val 7096491"/>
            </a:avLst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ot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0" name="Arc 13"/>
          <p:cNvSpPr/>
          <p:nvPr/>
        </p:nvSpPr>
        <p:spPr>
          <a:xfrm rot="13265014">
            <a:off x="5173663" y="2360613"/>
            <a:ext cx="1216025" cy="1216025"/>
          </a:xfrm>
          <a:prstGeom prst="arc">
            <a:avLst>
              <a:gd name="adj1" fmla="val 16200000"/>
              <a:gd name="adj2" fmla="val 7096491"/>
            </a:avLst>
          </a:prstGeom>
          <a:ln w="22225">
            <a:solidFill>
              <a:schemeClr val="tx2">
                <a:lumMod val="60000"/>
                <a:lumOff val="40000"/>
              </a:schemeClr>
            </a:solidFill>
            <a:prstDash val="sysDot"/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1" name="Rectangle 15"/>
          <p:cNvSpPr/>
          <p:nvPr/>
        </p:nvSpPr>
        <p:spPr>
          <a:xfrm>
            <a:off x="3371850" y="3498850"/>
            <a:ext cx="2724150" cy="650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2" name="Rectangle 16"/>
          <p:cNvSpPr/>
          <p:nvPr/>
        </p:nvSpPr>
        <p:spPr>
          <a:xfrm>
            <a:off x="3371850" y="3498850"/>
            <a:ext cx="598488" cy="650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7659" name="TextBox 17"/>
          <p:cNvSpPr txBox="1"/>
          <p:nvPr/>
        </p:nvSpPr>
        <p:spPr>
          <a:xfrm>
            <a:off x="4029075" y="3640138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60" name="Freeform 18"/>
          <p:cNvSpPr>
            <a:spLocks noEditPoints="1"/>
          </p:cNvSpPr>
          <p:nvPr/>
        </p:nvSpPr>
        <p:spPr>
          <a:xfrm>
            <a:off x="3497263" y="3627438"/>
            <a:ext cx="346075" cy="39528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84" h="96">
                <a:moveTo>
                  <a:pt x="50" y="92"/>
                </a:moveTo>
                <a:cubicBezTo>
                  <a:pt x="52" y="88"/>
                  <a:pt x="55" y="84"/>
                  <a:pt x="57" y="81"/>
                </a:cubicBezTo>
                <a:cubicBezTo>
                  <a:pt x="58" y="79"/>
                  <a:pt x="58" y="77"/>
                  <a:pt x="56" y="75"/>
                </a:cubicBezTo>
                <a:cubicBezTo>
                  <a:pt x="52" y="71"/>
                  <a:pt x="48" y="67"/>
                  <a:pt x="43" y="63"/>
                </a:cubicBezTo>
                <a:cubicBezTo>
                  <a:pt x="41" y="61"/>
                  <a:pt x="40" y="61"/>
                  <a:pt x="38" y="62"/>
                </a:cubicBezTo>
                <a:cubicBezTo>
                  <a:pt x="35" y="63"/>
                  <a:pt x="33" y="65"/>
                  <a:pt x="30" y="67"/>
                </a:cubicBezTo>
                <a:cubicBezTo>
                  <a:pt x="21" y="53"/>
                  <a:pt x="19" y="45"/>
                  <a:pt x="17" y="35"/>
                </a:cubicBezTo>
                <a:cubicBezTo>
                  <a:pt x="20" y="34"/>
                  <a:pt x="23" y="32"/>
                  <a:pt x="26" y="31"/>
                </a:cubicBezTo>
                <a:cubicBezTo>
                  <a:pt x="27" y="30"/>
                  <a:pt x="28" y="28"/>
                  <a:pt x="27" y="25"/>
                </a:cubicBezTo>
                <a:cubicBezTo>
                  <a:pt x="26" y="20"/>
                  <a:pt x="24" y="14"/>
                  <a:pt x="22" y="8"/>
                </a:cubicBezTo>
                <a:cubicBezTo>
                  <a:pt x="22" y="6"/>
                  <a:pt x="20" y="4"/>
                  <a:pt x="18" y="4"/>
                </a:cubicBezTo>
                <a:cubicBezTo>
                  <a:pt x="14" y="5"/>
                  <a:pt x="9" y="5"/>
                  <a:pt x="4" y="6"/>
                </a:cubicBezTo>
                <a:cubicBezTo>
                  <a:pt x="0" y="6"/>
                  <a:pt x="0" y="7"/>
                  <a:pt x="0" y="10"/>
                </a:cubicBezTo>
                <a:cubicBezTo>
                  <a:pt x="1" y="46"/>
                  <a:pt x="15" y="78"/>
                  <a:pt x="43" y="94"/>
                </a:cubicBezTo>
                <a:cubicBezTo>
                  <a:pt x="46" y="96"/>
                  <a:pt x="47" y="96"/>
                  <a:pt x="50" y="92"/>
                </a:cubicBezTo>
                <a:close/>
                <a:moveTo>
                  <a:pt x="45" y="53"/>
                </a:moveTo>
                <a:cubicBezTo>
                  <a:pt x="32" y="53"/>
                  <a:pt x="32" y="53"/>
                  <a:pt x="32" y="53"/>
                </a:cubicBezTo>
                <a:cubicBezTo>
                  <a:pt x="32" y="50"/>
                  <a:pt x="32" y="50"/>
                  <a:pt x="32" y="50"/>
                </a:cubicBezTo>
                <a:cubicBezTo>
                  <a:pt x="40" y="38"/>
                  <a:pt x="40" y="38"/>
                  <a:pt x="40" y="38"/>
                </a:cubicBezTo>
                <a:cubicBezTo>
                  <a:pt x="41" y="36"/>
                  <a:pt x="42" y="34"/>
                  <a:pt x="42" y="32"/>
                </a:cubicBezTo>
                <a:cubicBezTo>
                  <a:pt x="42" y="31"/>
                  <a:pt x="42" y="30"/>
                  <a:pt x="41" y="30"/>
                </a:cubicBezTo>
                <a:cubicBezTo>
                  <a:pt x="40" y="30"/>
                  <a:pt x="40" y="31"/>
                  <a:pt x="40" y="31"/>
                </a:cubicBezTo>
                <a:cubicBezTo>
                  <a:pt x="39" y="36"/>
                  <a:pt x="39" y="36"/>
                  <a:pt x="39" y="36"/>
                </a:cubicBezTo>
                <a:cubicBezTo>
                  <a:pt x="34" y="36"/>
                  <a:pt x="34" y="36"/>
                  <a:pt x="34" y="36"/>
                </a:cubicBezTo>
                <a:cubicBezTo>
                  <a:pt x="34" y="31"/>
                  <a:pt x="34" y="31"/>
                  <a:pt x="34" y="31"/>
                </a:cubicBezTo>
                <a:cubicBezTo>
                  <a:pt x="35" y="28"/>
                  <a:pt x="37" y="26"/>
                  <a:pt x="42" y="26"/>
                </a:cubicBezTo>
                <a:cubicBezTo>
                  <a:pt x="44" y="26"/>
                  <a:pt x="46" y="27"/>
                  <a:pt x="47" y="28"/>
                </a:cubicBezTo>
                <a:cubicBezTo>
                  <a:pt x="48" y="29"/>
                  <a:pt x="48" y="31"/>
                  <a:pt x="47" y="34"/>
                </a:cubicBezTo>
                <a:cubicBezTo>
                  <a:pt x="47" y="35"/>
                  <a:pt x="47" y="36"/>
                  <a:pt x="47" y="37"/>
                </a:cubicBezTo>
                <a:cubicBezTo>
                  <a:pt x="38" y="50"/>
                  <a:pt x="38" y="50"/>
                  <a:pt x="38" y="50"/>
                </a:cubicBezTo>
                <a:cubicBezTo>
                  <a:pt x="46" y="50"/>
                  <a:pt x="46" y="50"/>
                  <a:pt x="46" y="50"/>
                </a:cubicBezTo>
                <a:cubicBezTo>
                  <a:pt x="45" y="53"/>
                  <a:pt x="45" y="53"/>
                  <a:pt x="45" y="53"/>
                </a:cubicBezTo>
                <a:close/>
                <a:moveTo>
                  <a:pt x="63" y="50"/>
                </a:moveTo>
                <a:cubicBezTo>
                  <a:pt x="60" y="50"/>
                  <a:pt x="60" y="50"/>
                  <a:pt x="60" y="50"/>
                </a:cubicBezTo>
                <a:cubicBezTo>
                  <a:pt x="60" y="53"/>
                  <a:pt x="60" y="53"/>
                  <a:pt x="60" y="53"/>
                </a:cubicBezTo>
                <a:cubicBezTo>
                  <a:pt x="54" y="53"/>
                  <a:pt x="54" y="53"/>
                  <a:pt x="54" y="53"/>
                </a:cubicBezTo>
                <a:cubicBezTo>
                  <a:pt x="54" y="50"/>
                  <a:pt x="54" y="50"/>
                  <a:pt x="54" y="50"/>
                </a:cubicBezTo>
                <a:cubicBezTo>
                  <a:pt x="46" y="50"/>
                  <a:pt x="46" y="50"/>
                  <a:pt x="46" y="50"/>
                </a:cubicBezTo>
                <a:cubicBezTo>
                  <a:pt x="47" y="46"/>
                  <a:pt x="47" y="46"/>
                  <a:pt x="47" y="46"/>
                </a:cubicBezTo>
                <a:cubicBezTo>
                  <a:pt x="55" y="26"/>
                  <a:pt x="55" y="26"/>
                  <a:pt x="55" y="26"/>
                </a:cubicBezTo>
                <a:cubicBezTo>
                  <a:pt x="63" y="26"/>
                  <a:pt x="63" y="26"/>
                  <a:pt x="63" y="26"/>
                </a:cubicBezTo>
                <a:cubicBezTo>
                  <a:pt x="61" y="46"/>
                  <a:pt x="61" y="46"/>
                  <a:pt x="61" y="46"/>
                </a:cubicBezTo>
                <a:cubicBezTo>
                  <a:pt x="63" y="46"/>
                  <a:pt x="63" y="46"/>
                  <a:pt x="63" y="46"/>
                </a:cubicBezTo>
                <a:cubicBezTo>
                  <a:pt x="63" y="50"/>
                  <a:pt x="63" y="50"/>
                  <a:pt x="63" y="50"/>
                </a:cubicBezTo>
                <a:close/>
                <a:moveTo>
                  <a:pt x="55" y="46"/>
                </a:moveTo>
                <a:cubicBezTo>
                  <a:pt x="52" y="46"/>
                  <a:pt x="52" y="46"/>
                  <a:pt x="52" y="46"/>
                </a:cubicBezTo>
                <a:cubicBezTo>
                  <a:pt x="56" y="35"/>
                  <a:pt x="56" y="35"/>
                  <a:pt x="56" y="35"/>
                </a:cubicBezTo>
                <a:cubicBezTo>
                  <a:pt x="55" y="46"/>
                  <a:pt x="55" y="46"/>
                  <a:pt x="55" y="46"/>
                </a:cubicBezTo>
                <a:close/>
                <a:moveTo>
                  <a:pt x="43" y="0"/>
                </a:moveTo>
                <a:cubicBezTo>
                  <a:pt x="54" y="0"/>
                  <a:pt x="65" y="5"/>
                  <a:pt x="72" y="12"/>
                </a:cubicBezTo>
                <a:cubicBezTo>
                  <a:pt x="80" y="20"/>
                  <a:pt x="84" y="30"/>
                  <a:pt x="84" y="41"/>
                </a:cubicBezTo>
                <a:cubicBezTo>
                  <a:pt x="84" y="53"/>
                  <a:pt x="80" y="63"/>
                  <a:pt x="72" y="71"/>
                </a:cubicBezTo>
                <a:cubicBezTo>
                  <a:pt x="70" y="73"/>
                  <a:pt x="68" y="75"/>
                  <a:pt x="65" y="76"/>
                </a:cubicBezTo>
                <a:cubicBezTo>
                  <a:pt x="65" y="75"/>
                  <a:pt x="64" y="74"/>
                  <a:pt x="63" y="73"/>
                </a:cubicBezTo>
                <a:cubicBezTo>
                  <a:pt x="59" y="69"/>
                  <a:pt x="59" y="69"/>
                  <a:pt x="59" y="69"/>
                </a:cubicBezTo>
                <a:cubicBezTo>
                  <a:pt x="61" y="68"/>
                  <a:pt x="64" y="66"/>
                  <a:pt x="66" y="64"/>
                </a:cubicBezTo>
                <a:cubicBezTo>
                  <a:pt x="71" y="58"/>
                  <a:pt x="75" y="50"/>
                  <a:pt x="75" y="41"/>
                </a:cubicBezTo>
                <a:cubicBezTo>
                  <a:pt x="75" y="33"/>
                  <a:pt x="71" y="25"/>
                  <a:pt x="66" y="19"/>
                </a:cubicBezTo>
                <a:cubicBezTo>
                  <a:pt x="60" y="13"/>
                  <a:pt x="52" y="10"/>
                  <a:pt x="43" y="10"/>
                </a:cubicBezTo>
                <a:cubicBezTo>
                  <a:pt x="39" y="10"/>
                  <a:pt x="35" y="11"/>
                  <a:pt x="31" y="12"/>
                </a:cubicBezTo>
                <a:cubicBezTo>
                  <a:pt x="29" y="6"/>
                  <a:pt x="29" y="6"/>
                  <a:pt x="29" y="6"/>
                </a:cubicBezTo>
                <a:cubicBezTo>
                  <a:pt x="29" y="5"/>
                  <a:pt x="28" y="4"/>
                  <a:pt x="28" y="3"/>
                </a:cubicBezTo>
                <a:cubicBezTo>
                  <a:pt x="33" y="1"/>
                  <a:pt x="38" y="0"/>
                  <a:pt x="43" y="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" name="Rectangle 20"/>
          <p:cNvSpPr/>
          <p:nvPr/>
        </p:nvSpPr>
        <p:spPr>
          <a:xfrm>
            <a:off x="6096000" y="2847975"/>
            <a:ext cx="2724150" cy="6508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6" name="Rectangle 21"/>
          <p:cNvSpPr/>
          <p:nvPr/>
        </p:nvSpPr>
        <p:spPr>
          <a:xfrm>
            <a:off x="6096000" y="2847975"/>
            <a:ext cx="598488" cy="650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7663" name="TextBox 22"/>
          <p:cNvSpPr txBox="1"/>
          <p:nvPr/>
        </p:nvSpPr>
        <p:spPr>
          <a:xfrm>
            <a:off x="6796088" y="298926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64" name="Freeform 23"/>
          <p:cNvSpPr>
            <a:spLocks noEditPoints="1"/>
          </p:cNvSpPr>
          <p:nvPr/>
        </p:nvSpPr>
        <p:spPr>
          <a:xfrm>
            <a:off x="6251575" y="2978150"/>
            <a:ext cx="277813" cy="4365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67" h="106">
                <a:moveTo>
                  <a:pt x="33" y="0"/>
                </a:moveTo>
                <a:cubicBezTo>
                  <a:pt x="43" y="0"/>
                  <a:pt x="51" y="4"/>
                  <a:pt x="57" y="10"/>
                </a:cubicBezTo>
                <a:cubicBezTo>
                  <a:pt x="63" y="16"/>
                  <a:pt x="67" y="25"/>
                  <a:pt x="67" y="34"/>
                </a:cubicBezTo>
                <a:cubicBezTo>
                  <a:pt x="67" y="40"/>
                  <a:pt x="65" y="46"/>
                  <a:pt x="62" y="51"/>
                </a:cubicBezTo>
                <a:cubicBezTo>
                  <a:pt x="59" y="56"/>
                  <a:pt x="56" y="59"/>
                  <a:pt x="51" y="62"/>
                </a:cubicBezTo>
                <a:cubicBezTo>
                  <a:pt x="51" y="66"/>
                  <a:pt x="51" y="66"/>
                  <a:pt x="51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5" y="65"/>
                  <a:pt x="55" y="65"/>
                  <a:pt x="55" y="65"/>
                </a:cubicBezTo>
                <a:cubicBezTo>
                  <a:pt x="56" y="68"/>
                  <a:pt x="56" y="68"/>
                  <a:pt x="56" y="68"/>
                </a:cubicBezTo>
                <a:cubicBezTo>
                  <a:pt x="57" y="70"/>
                  <a:pt x="57" y="72"/>
                  <a:pt x="57" y="73"/>
                </a:cubicBezTo>
                <a:cubicBezTo>
                  <a:pt x="57" y="75"/>
                  <a:pt x="57" y="77"/>
                  <a:pt x="56" y="79"/>
                </a:cubicBezTo>
                <a:cubicBezTo>
                  <a:pt x="56" y="80"/>
                  <a:pt x="56" y="80"/>
                  <a:pt x="56" y="80"/>
                </a:cubicBezTo>
                <a:cubicBezTo>
                  <a:pt x="56" y="80"/>
                  <a:pt x="56" y="80"/>
                  <a:pt x="56" y="80"/>
                </a:cubicBezTo>
                <a:cubicBezTo>
                  <a:pt x="57" y="82"/>
                  <a:pt x="57" y="84"/>
                  <a:pt x="57" y="86"/>
                </a:cubicBezTo>
                <a:cubicBezTo>
                  <a:pt x="57" y="88"/>
                  <a:pt x="57" y="90"/>
                  <a:pt x="56" y="92"/>
                </a:cubicBezTo>
                <a:cubicBezTo>
                  <a:pt x="55" y="93"/>
                  <a:pt x="55" y="93"/>
                  <a:pt x="55" y="93"/>
                </a:cubicBezTo>
                <a:cubicBezTo>
                  <a:pt x="53" y="94"/>
                  <a:pt x="53" y="94"/>
                  <a:pt x="53" y="94"/>
                </a:cubicBezTo>
                <a:cubicBezTo>
                  <a:pt x="15" y="97"/>
                  <a:pt x="15" y="97"/>
                  <a:pt x="15" y="97"/>
                </a:cubicBezTo>
                <a:cubicBezTo>
                  <a:pt x="13" y="97"/>
                  <a:pt x="13" y="97"/>
                  <a:pt x="13" y="97"/>
                </a:cubicBezTo>
                <a:cubicBezTo>
                  <a:pt x="12" y="95"/>
                  <a:pt x="12" y="95"/>
                  <a:pt x="12" y="95"/>
                </a:cubicBezTo>
                <a:cubicBezTo>
                  <a:pt x="11" y="93"/>
                  <a:pt x="11" y="91"/>
                  <a:pt x="10" y="90"/>
                </a:cubicBezTo>
                <a:cubicBezTo>
                  <a:pt x="10" y="88"/>
                  <a:pt x="11" y="86"/>
                  <a:pt x="12" y="83"/>
                </a:cubicBezTo>
                <a:cubicBezTo>
                  <a:pt x="12" y="83"/>
                  <a:pt x="12" y="83"/>
                  <a:pt x="12" y="83"/>
                </a:cubicBezTo>
                <a:cubicBezTo>
                  <a:pt x="12" y="82"/>
                  <a:pt x="12" y="82"/>
                  <a:pt x="12" y="82"/>
                </a:cubicBezTo>
                <a:cubicBezTo>
                  <a:pt x="11" y="81"/>
                  <a:pt x="11" y="79"/>
                  <a:pt x="10" y="77"/>
                </a:cubicBezTo>
                <a:cubicBezTo>
                  <a:pt x="10" y="75"/>
                  <a:pt x="11" y="73"/>
                  <a:pt x="12" y="71"/>
                </a:cubicBezTo>
                <a:cubicBezTo>
                  <a:pt x="13" y="69"/>
                  <a:pt x="13" y="69"/>
                  <a:pt x="13" y="69"/>
                </a:cubicBezTo>
                <a:cubicBezTo>
                  <a:pt x="15" y="69"/>
                  <a:pt x="15" y="69"/>
                  <a:pt x="15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3"/>
                  <a:pt x="16" y="63"/>
                  <a:pt x="16" y="63"/>
                </a:cubicBezTo>
                <a:cubicBezTo>
                  <a:pt x="11" y="60"/>
                  <a:pt x="7" y="56"/>
                  <a:pt x="5" y="51"/>
                </a:cubicBezTo>
                <a:cubicBezTo>
                  <a:pt x="2" y="46"/>
                  <a:pt x="0" y="40"/>
                  <a:pt x="0" y="34"/>
                </a:cubicBezTo>
                <a:cubicBezTo>
                  <a:pt x="0" y="25"/>
                  <a:pt x="4" y="16"/>
                  <a:pt x="10" y="10"/>
                </a:cubicBezTo>
                <a:cubicBezTo>
                  <a:pt x="16" y="4"/>
                  <a:pt x="24" y="0"/>
                  <a:pt x="33" y="0"/>
                </a:cubicBezTo>
                <a:close/>
                <a:moveTo>
                  <a:pt x="26" y="40"/>
                </a:moveTo>
                <a:cubicBezTo>
                  <a:pt x="27" y="41"/>
                  <a:pt x="27" y="41"/>
                  <a:pt x="28" y="41"/>
                </a:cubicBezTo>
                <a:cubicBezTo>
                  <a:pt x="28" y="41"/>
                  <a:pt x="29" y="41"/>
                  <a:pt x="30" y="40"/>
                </a:cubicBezTo>
                <a:cubicBezTo>
                  <a:pt x="30" y="39"/>
                  <a:pt x="30" y="39"/>
                  <a:pt x="30" y="39"/>
                </a:cubicBezTo>
                <a:cubicBezTo>
                  <a:pt x="31" y="40"/>
                  <a:pt x="31" y="40"/>
                  <a:pt x="31" y="40"/>
                </a:cubicBezTo>
                <a:cubicBezTo>
                  <a:pt x="32" y="41"/>
                  <a:pt x="32" y="41"/>
                  <a:pt x="33" y="41"/>
                </a:cubicBezTo>
                <a:cubicBezTo>
                  <a:pt x="34" y="41"/>
                  <a:pt x="35" y="41"/>
                  <a:pt x="35" y="40"/>
                </a:cubicBezTo>
                <a:cubicBezTo>
                  <a:pt x="36" y="39"/>
                  <a:pt x="36" y="39"/>
                  <a:pt x="36" y="39"/>
                </a:cubicBezTo>
                <a:cubicBezTo>
                  <a:pt x="36" y="40"/>
                  <a:pt x="36" y="40"/>
                  <a:pt x="36" y="40"/>
                </a:cubicBezTo>
                <a:cubicBezTo>
                  <a:pt x="37" y="41"/>
                  <a:pt x="38" y="41"/>
                  <a:pt x="39" y="41"/>
                </a:cubicBezTo>
                <a:cubicBezTo>
                  <a:pt x="40" y="41"/>
                  <a:pt x="41" y="41"/>
                  <a:pt x="42" y="40"/>
                </a:cubicBezTo>
                <a:cubicBezTo>
                  <a:pt x="43" y="38"/>
                  <a:pt x="43" y="38"/>
                  <a:pt x="43" y="38"/>
                </a:cubicBezTo>
                <a:cubicBezTo>
                  <a:pt x="46" y="40"/>
                  <a:pt x="46" y="40"/>
                  <a:pt x="46" y="40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67"/>
                  <a:pt x="39" y="67"/>
                  <a:pt x="39" y="67"/>
                </a:cubicBezTo>
                <a:cubicBezTo>
                  <a:pt x="44" y="66"/>
                  <a:pt x="44" y="66"/>
                  <a:pt x="44" y="66"/>
                </a:cubicBezTo>
                <a:cubicBezTo>
                  <a:pt x="44" y="60"/>
                  <a:pt x="44" y="60"/>
                  <a:pt x="44" y="60"/>
                </a:cubicBezTo>
                <a:cubicBezTo>
                  <a:pt x="44" y="58"/>
                  <a:pt x="44" y="58"/>
                  <a:pt x="44" y="58"/>
                </a:cubicBezTo>
                <a:cubicBezTo>
                  <a:pt x="46" y="57"/>
                  <a:pt x="46" y="57"/>
                  <a:pt x="46" y="57"/>
                </a:cubicBezTo>
                <a:cubicBezTo>
                  <a:pt x="50" y="55"/>
                  <a:pt x="54" y="52"/>
                  <a:pt x="56" y="47"/>
                </a:cubicBezTo>
                <a:cubicBezTo>
                  <a:pt x="59" y="44"/>
                  <a:pt x="60" y="39"/>
                  <a:pt x="60" y="34"/>
                </a:cubicBezTo>
                <a:cubicBezTo>
                  <a:pt x="60" y="27"/>
                  <a:pt x="57" y="20"/>
                  <a:pt x="52" y="15"/>
                </a:cubicBezTo>
                <a:cubicBezTo>
                  <a:pt x="47" y="10"/>
                  <a:pt x="41" y="7"/>
                  <a:pt x="33" y="7"/>
                </a:cubicBezTo>
                <a:cubicBezTo>
                  <a:pt x="26" y="7"/>
                  <a:pt x="19" y="10"/>
                  <a:pt x="15" y="15"/>
                </a:cubicBezTo>
                <a:cubicBezTo>
                  <a:pt x="10" y="20"/>
                  <a:pt x="7" y="27"/>
                  <a:pt x="7" y="34"/>
                </a:cubicBezTo>
                <a:cubicBezTo>
                  <a:pt x="7" y="39"/>
                  <a:pt x="8" y="44"/>
                  <a:pt x="11" y="48"/>
                </a:cubicBezTo>
                <a:cubicBezTo>
                  <a:pt x="13" y="52"/>
                  <a:pt x="17" y="55"/>
                  <a:pt x="21" y="58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61"/>
                  <a:pt x="23" y="61"/>
                  <a:pt x="23" y="61"/>
                </a:cubicBezTo>
                <a:cubicBezTo>
                  <a:pt x="23" y="67"/>
                  <a:pt x="23" y="67"/>
                  <a:pt x="23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2"/>
                  <a:pt x="29" y="52"/>
                  <a:pt x="29" y="52"/>
                </a:cubicBezTo>
                <a:cubicBezTo>
                  <a:pt x="22" y="40"/>
                  <a:pt x="22" y="40"/>
                  <a:pt x="22" y="40"/>
                </a:cubicBezTo>
                <a:cubicBezTo>
                  <a:pt x="25" y="38"/>
                  <a:pt x="25" y="38"/>
                  <a:pt x="25" y="38"/>
                </a:cubicBezTo>
                <a:cubicBezTo>
                  <a:pt x="26" y="40"/>
                  <a:pt x="26" y="40"/>
                  <a:pt x="26" y="40"/>
                </a:cubicBezTo>
                <a:close/>
                <a:moveTo>
                  <a:pt x="40" y="43"/>
                </a:moveTo>
                <a:cubicBezTo>
                  <a:pt x="40" y="43"/>
                  <a:pt x="40" y="43"/>
                  <a:pt x="39" y="43"/>
                </a:cubicBezTo>
                <a:cubicBezTo>
                  <a:pt x="38" y="43"/>
                  <a:pt x="37" y="43"/>
                  <a:pt x="36" y="42"/>
                </a:cubicBezTo>
                <a:cubicBezTo>
                  <a:pt x="35" y="42"/>
                  <a:pt x="34" y="43"/>
                  <a:pt x="33" y="43"/>
                </a:cubicBezTo>
                <a:cubicBezTo>
                  <a:pt x="32" y="43"/>
                  <a:pt x="31" y="42"/>
                  <a:pt x="30" y="42"/>
                </a:cubicBezTo>
                <a:cubicBezTo>
                  <a:pt x="29" y="42"/>
                  <a:pt x="28" y="43"/>
                  <a:pt x="28" y="43"/>
                </a:cubicBezTo>
                <a:cubicBezTo>
                  <a:pt x="27" y="43"/>
                  <a:pt x="27" y="43"/>
                  <a:pt x="27" y="42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67"/>
                  <a:pt x="32" y="67"/>
                  <a:pt x="32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0"/>
                  <a:pt x="35" y="50"/>
                  <a:pt x="35" y="50"/>
                </a:cubicBezTo>
                <a:cubicBezTo>
                  <a:pt x="40" y="43"/>
                  <a:pt x="40" y="43"/>
                  <a:pt x="40" y="43"/>
                </a:cubicBezTo>
                <a:close/>
                <a:moveTo>
                  <a:pt x="43" y="96"/>
                </a:moveTo>
                <a:cubicBezTo>
                  <a:pt x="24" y="98"/>
                  <a:pt x="24" y="98"/>
                  <a:pt x="24" y="98"/>
                </a:cubicBezTo>
                <a:cubicBezTo>
                  <a:pt x="25" y="103"/>
                  <a:pt x="29" y="106"/>
                  <a:pt x="34" y="106"/>
                </a:cubicBezTo>
                <a:cubicBezTo>
                  <a:pt x="39" y="106"/>
                  <a:pt x="43" y="102"/>
                  <a:pt x="43" y="97"/>
                </a:cubicBezTo>
                <a:cubicBezTo>
                  <a:pt x="43" y="97"/>
                  <a:pt x="43" y="97"/>
                  <a:pt x="43" y="96"/>
                </a:cubicBezTo>
                <a:close/>
                <a:moveTo>
                  <a:pt x="50" y="85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7" y="89"/>
                  <a:pt x="17" y="90"/>
                  <a:pt x="17" y="90"/>
                </a:cubicBezTo>
                <a:cubicBezTo>
                  <a:pt x="50" y="87"/>
                  <a:pt x="50" y="87"/>
                  <a:pt x="50" y="87"/>
                </a:cubicBezTo>
                <a:cubicBezTo>
                  <a:pt x="50" y="87"/>
                  <a:pt x="50" y="86"/>
                  <a:pt x="50" y="86"/>
                </a:cubicBezTo>
                <a:cubicBezTo>
                  <a:pt x="50" y="86"/>
                  <a:pt x="50" y="86"/>
                  <a:pt x="50" y="85"/>
                </a:cubicBezTo>
                <a:close/>
                <a:moveTo>
                  <a:pt x="50" y="73"/>
                </a:moveTo>
                <a:cubicBezTo>
                  <a:pt x="17" y="76"/>
                  <a:pt x="17" y="76"/>
                  <a:pt x="17" y="76"/>
                </a:cubicBezTo>
                <a:cubicBezTo>
                  <a:pt x="17" y="76"/>
                  <a:pt x="17" y="76"/>
                  <a:pt x="17" y="77"/>
                </a:cubicBezTo>
                <a:cubicBezTo>
                  <a:pt x="17" y="77"/>
                  <a:pt x="17" y="77"/>
                  <a:pt x="17" y="77"/>
                </a:cubicBezTo>
                <a:cubicBezTo>
                  <a:pt x="50" y="74"/>
                  <a:pt x="50" y="74"/>
                  <a:pt x="50" y="74"/>
                </a:cubicBezTo>
                <a:cubicBezTo>
                  <a:pt x="50" y="74"/>
                  <a:pt x="50" y="74"/>
                  <a:pt x="50" y="73"/>
                </a:cubicBezTo>
                <a:cubicBezTo>
                  <a:pt x="50" y="73"/>
                  <a:pt x="50" y="73"/>
                  <a:pt x="50" y="73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9" name="Rectangle 25"/>
          <p:cNvSpPr/>
          <p:nvPr/>
        </p:nvSpPr>
        <p:spPr>
          <a:xfrm>
            <a:off x="8820150" y="2198688"/>
            <a:ext cx="2725738" cy="6492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0" name="Rectangle 26"/>
          <p:cNvSpPr/>
          <p:nvPr/>
        </p:nvSpPr>
        <p:spPr>
          <a:xfrm>
            <a:off x="8820150" y="2198688"/>
            <a:ext cx="598488" cy="64928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7667" name="TextBox 27"/>
          <p:cNvSpPr txBox="1"/>
          <p:nvPr/>
        </p:nvSpPr>
        <p:spPr>
          <a:xfrm>
            <a:off x="9494838" y="2338388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68" name="Freeform 28"/>
          <p:cNvSpPr>
            <a:spLocks noEditPoints="1"/>
          </p:cNvSpPr>
          <p:nvPr/>
        </p:nvSpPr>
        <p:spPr>
          <a:xfrm>
            <a:off x="8988425" y="2332038"/>
            <a:ext cx="315913" cy="382587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</a:cxnLst>
            <a:pathLst>
              <a:path w="77" h="93">
                <a:moveTo>
                  <a:pt x="3" y="88"/>
                </a:moveTo>
                <a:cubicBezTo>
                  <a:pt x="2" y="87"/>
                  <a:pt x="1" y="86"/>
                  <a:pt x="0" y="85"/>
                </a:cubicBezTo>
                <a:cubicBezTo>
                  <a:pt x="0" y="72"/>
                  <a:pt x="0" y="58"/>
                  <a:pt x="0" y="45"/>
                </a:cubicBezTo>
                <a:cubicBezTo>
                  <a:pt x="12" y="40"/>
                  <a:pt x="21" y="32"/>
                  <a:pt x="30" y="20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6"/>
                  <a:pt x="38" y="26"/>
                  <a:pt x="38" y="26"/>
                </a:cubicBezTo>
                <a:cubicBezTo>
                  <a:pt x="38" y="27"/>
                  <a:pt x="38" y="27"/>
                  <a:pt x="38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39" y="27"/>
                  <a:pt x="39" y="27"/>
                  <a:pt x="39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7"/>
                  <a:pt x="40" y="27"/>
                  <a:pt x="40" y="27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0" y="28"/>
                  <a:pt x="40" y="28"/>
                  <a:pt x="40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8"/>
                  <a:pt x="41" y="28"/>
                  <a:pt x="41" y="28"/>
                </a:cubicBezTo>
                <a:cubicBezTo>
                  <a:pt x="41" y="29"/>
                  <a:pt x="41" y="29"/>
                  <a:pt x="41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2" y="29"/>
                  <a:pt x="42" y="29"/>
                  <a:pt x="42" y="29"/>
                </a:cubicBezTo>
                <a:cubicBezTo>
                  <a:pt x="43" y="29"/>
                  <a:pt x="43" y="29"/>
                  <a:pt x="43" y="29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3"/>
                  <a:pt x="48" y="33"/>
                  <a:pt x="48" y="33"/>
                </a:cubicBezTo>
                <a:cubicBezTo>
                  <a:pt x="48" y="34"/>
                  <a:pt x="48" y="34"/>
                  <a:pt x="48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49" y="34"/>
                  <a:pt x="49" y="34"/>
                  <a:pt x="49" y="34"/>
                </a:cubicBezTo>
                <a:cubicBezTo>
                  <a:pt x="50" y="34"/>
                  <a:pt x="50" y="34"/>
                  <a:pt x="50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5"/>
                  <a:pt x="50" y="35"/>
                  <a:pt x="50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5"/>
                  <a:pt x="51" y="35"/>
                  <a:pt x="51" y="35"/>
                </a:cubicBezTo>
                <a:cubicBezTo>
                  <a:pt x="51" y="36"/>
                  <a:pt x="51" y="36"/>
                  <a:pt x="51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2" y="36"/>
                  <a:pt x="52" y="36"/>
                  <a:pt x="52" y="36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53" y="37"/>
                  <a:pt x="53" y="37"/>
                  <a:pt x="53" y="37"/>
                </a:cubicBezTo>
                <a:cubicBezTo>
                  <a:pt x="62" y="43"/>
                  <a:pt x="62" y="43"/>
                  <a:pt x="62" y="43"/>
                </a:cubicBezTo>
                <a:cubicBezTo>
                  <a:pt x="53" y="55"/>
                  <a:pt x="49" y="67"/>
                  <a:pt x="48" y="79"/>
                </a:cubicBezTo>
                <a:cubicBezTo>
                  <a:pt x="36" y="84"/>
                  <a:pt x="23" y="88"/>
                  <a:pt x="11" y="93"/>
                </a:cubicBezTo>
                <a:cubicBezTo>
                  <a:pt x="9" y="92"/>
                  <a:pt x="8" y="91"/>
                  <a:pt x="7" y="91"/>
                </a:cubicBezTo>
                <a:cubicBezTo>
                  <a:pt x="23" y="68"/>
                  <a:pt x="23" y="68"/>
                  <a:pt x="23" y="68"/>
                </a:cubicBezTo>
                <a:cubicBezTo>
                  <a:pt x="27" y="69"/>
                  <a:pt x="32" y="68"/>
                  <a:pt x="35" y="64"/>
                </a:cubicBezTo>
                <a:cubicBezTo>
                  <a:pt x="38" y="60"/>
                  <a:pt x="37" y="54"/>
                  <a:pt x="32" y="51"/>
                </a:cubicBezTo>
                <a:cubicBezTo>
                  <a:pt x="28" y="47"/>
                  <a:pt x="22" y="49"/>
                  <a:pt x="19" y="53"/>
                </a:cubicBezTo>
                <a:cubicBezTo>
                  <a:pt x="16" y="57"/>
                  <a:pt x="16" y="62"/>
                  <a:pt x="19" y="65"/>
                </a:cubicBezTo>
                <a:cubicBezTo>
                  <a:pt x="3" y="88"/>
                  <a:pt x="3" y="88"/>
                  <a:pt x="3" y="88"/>
                </a:cubicBezTo>
                <a:close/>
                <a:moveTo>
                  <a:pt x="27" y="93"/>
                </a:moveTo>
                <a:cubicBezTo>
                  <a:pt x="73" y="93"/>
                  <a:pt x="73" y="93"/>
                  <a:pt x="73" y="93"/>
                </a:cubicBezTo>
                <a:cubicBezTo>
                  <a:pt x="73" y="83"/>
                  <a:pt x="73" y="83"/>
                  <a:pt x="73" y="83"/>
                </a:cubicBezTo>
                <a:cubicBezTo>
                  <a:pt x="54" y="83"/>
                  <a:pt x="54" y="83"/>
                  <a:pt x="54" y="83"/>
                </a:cubicBezTo>
                <a:cubicBezTo>
                  <a:pt x="27" y="93"/>
                  <a:pt x="27" y="93"/>
                  <a:pt x="27" y="93"/>
                </a:cubicBezTo>
                <a:close/>
                <a:moveTo>
                  <a:pt x="69" y="42"/>
                </a:moveTo>
                <a:cubicBezTo>
                  <a:pt x="77" y="31"/>
                  <a:pt x="77" y="31"/>
                  <a:pt x="77" y="31"/>
                </a:cubicBezTo>
                <a:cubicBezTo>
                  <a:pt x="34" y="0"/>
                  <a:pt x="34" y="0"/>
                  <a:pt x="34" y="0"/>
                </a:cubicBezTo>
                <a:cubicBezTo>
                  <a:pt x="26" y="12"/>
                  <a:pt x="26" y="12"/>
                  <a:pt x="26" y="12"/>
                </a:cubicBezTo>
                <a:lnTo>
                  <a:pt x="69" y="42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3" name="Rectangle 29"/>
          <p:cNvSpPr/>
          <p:nvPr/>
        </p:nvSpPr>
        <p:spPr>
          <a:xfrm>
            <a:off x="646113" y="4943475"/>
            <a:ext cx="2419350" cy="7372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according to your need 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to draw the text box size.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7670" name="Rectangle 30"/>
          <p:cNvSpPr/>
          <p:nvPr/>
        </p:nvSpPr>
        <p:spPr>
          <a:xfrm>
            <a:off x="3641725" y="4300538"/>
            <a:ext cx="241935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71" name="Rectangle 31"/>
          <p:cNvSpPr/>
          <p:nvPr/>
        </p:nvSpPr>
        <p:spPr>
          <a:xfrm>
            <a:off x="6326188" y="3686175"/>
            <a:ext cx="241935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72" name="Rectangle 32"/>
          <p:cNvSpPr/>
          <p:nvPr/>
        </p:nvSpPr>
        <p:spPr>
          <a:xfrm>
            <a:off x="8977313" y="2967038"/>
            <a:ext cx="2419350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7673" name="文本框 26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Freeform 8"/>
          <p:cNvSpPr/>
          <p:nvPr/>
        </p:nvSpPr>
        <p:spPr>
          <a:xfrm>
            <a:off x="6326188" y="2157413"/>
            <a:ext cx="92075" cy="2619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48" h="136">
                <a:moveTo>
                  <a:pt x="48" y="23"/>
                </a:moveTo>
                <a:cubicBezTo>
                  <a:pt x="48" y="10"/>
                  <a:pt x="38" y="0"/>
                  <a:pt x="25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10" y="0"/>
                  <a:pt x="0" y="10"/>
                  <a:pt x="0" y="23"/>
                </a:cubicBezTo>
                <a:cubicBezTo>
                  <a:pt x="0" y="113"/>
                  <a:pt x="0" y="113"/>
                  <a:pt x="0" y="113"/>
                </a:cubicBezTo>
                <a:cubicBezTo>
                  <a:pt x="0" y="126"/>
                  <a:pt x="10" y="136"/>
                  <a:pt x="23" y="136"/>
                </a:cubicBezTo>
                <a:cubicBezTo>
                  <a:pt x="25" y="136"/>
                  <a:pt x="25" y="136"/>
                  <a:pt x="25" y="136"/>
                </a:cubicBezTo>
                <a:cubicBezTo>
                  <a:pt x="38" y="136"/>
                  <a:pt x="48" y="126"/>
                  <a:pt x="48" y="113"/>
                </a:cubicBezTo>
                <a:lnTo>
                  <a:pt x="48" y="23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8675" name="TextBox 25"/>
          <p:cNvSpPr txBox="1"/>
          <p:nvPr/>
        </p:nvSpPr>
        <p:spPr>
          <a:xfrm>
            <a:off x="5803900" y="1747838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8676" name="组合 47"/>
          <p:cNvGrpSpPr/>
          <p:nvPr/>
        </p:nvGrpSpPr>
        <p:grpSpPr>
          <a:xfrm>
            <a:off x="5748338" y="1785938"/>
            <a:ext cx="5283200" cy="4302125"/>
            <a:chOff x="5748439" y="1785470"/>
            <a:chExt cx="5282932" cy="4302920"/>
          </a:xfrm>
        </p:grpSpPr>
        <p:sp>
          <p:nvSpPr>
            <p:cNvPr id="28701" name="Freeform 5"/>
            <p:cNvSpPr>
              <a:spLocks noEditPoints="1"/>
            </p:cNvSpPr>
            <p:nvPr/>
          </p:nvSpPr>
          <p:spPr>
            <a:xfrm>
              <a:off x="7641659" y="1785470"/>
              <a:ext cx="879810" cy="962903"/>
            </a:xfrm>
            <a:custGeom>
              <a:avLst/>
              <a:gdLst/>
              <a:ahLst/>
              <a:cxnLst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457" h="500">
                  <a:moveTo>
                    <a:pt x="0" y="250"/>
                  </a:moveTo>
                  <a:cubicBezTo>
                    <a:pt x="0" y="388"/>
                    <a:pt x="102" y="500"/>
                    <a:pt x="228" y="500"/>
                  </a:cubicBezTo>
                  <a:cubicBezTo>
                    <a:pt x="354" y="500"/>
                    <a:pt x="457" y="388"/>
                    <a:pt x="457" y="250"/>
                  </a:cubicBezTo>
                  <a:cubicBezTo>
                    <a:pt x="457" y="112"/>
                    <a:pt x="354" y="0"/>
                    <a:pt x="228" y="0"/>
                  </a:cubicBezTo>
                  <a:cubicBezTo>
                    <a:pt x="102" y="0"/>
                    <a:pt x="0" y="112"/>
                    <a:pt x="0" y="250"/>
                  </a:cubicBezTo>
                  <a:close/>
                  <a:moveTo>
                    <a:pt x="60" y="250"/>
                  </a:moveTo>
                  <a:cubicBezTo>
                    <a:pt x="60" y="148"/>
                    <a:pt x="135" y="66"/>
                    <a:pt x="228" y="66"/>
                  </a:cubicBezTo>
                  <a:cubicBezTo>
                    <a:pt x="321" y="66"/>
                    <a:pt x="397" y="148"/>
                    <a:pt x="397" y="250"/>
                  </a:cubicBezTo>
                  <a:cubicBezTo>
                    <a:pt x="397" y="352"/>
                    <a:pt x="321" y="434"/>
                    <a:pt x="228" y="434"/>
                  </a:cubicBezTo>
                  <a:cubicBezTo>
                    <a:pt x="135" y="434"/>
                    <a:pt x="60" y="352"/>
                    <a:pt x="60" y="250"/>
                  </a:cubicBez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2" name="Freeform 6"/>
            <p:cNvSpPr/>
            <p:nvPr/>
          </p:nvSpPr>
          <p:spPr>
            <a:xfrm>
              <a:off x="7366311" y="2056744"/>
              <a:ext cx="369846" cy="424427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92" h="220">
                  <a:moveTo>
                    <a:pt x="192" y="58"/>
                  </a:moveTo>
                  <a:cubicBezTo>
                    <a:pt x="192" y="26"/>
                    <a:pt x="166" y="0"/>
                    <a:pt x="134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26" y="0"/>
                    <a:pt x="0" y="26"/>
                    <a:pt x="0" y="5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94"/>
                    <a:pt x="26" y="220"/>
                    <a:pt x="58" y="220"/>
                  </a:cubicBezTo>
                  <a:cubicBezTo>
                    <a:pt x="134" y="220"/>
                    <a:pt x="134" y="220"/>
                    <a:pt x="134" y="220"/>
                  </a:cubicBezTo>
                  <a:cubicBezTo>
                    <a:pt x="166" y="220"/>
                    <a:pt x="192" y="194"/>
                    <a:pt x="192" y="162"/>
                  </a:cubicBezTo>
                  <a:lnTo>
                    <a:pt x="192" y="58"/>
                  </a:ln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3" name="Freeform 7"/>
            <p:cNvSpPr/>
            <p:nvPr/>
          </p:nvSpPr>
          <p:spPr>
            <a:xfrm>
              <a:off x="5748439" y="2203379"/>
              <a:ext cx="1756361" cy="14663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0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912" h="76">
                  <a:moveTo>
                    <a:pt x="912" y="37"/>
                  </a:moveTo>
                  <a:cubicBezTo>
                    <a:pt x="912" y="17"/>
                    <a:pt x="895" y="0"/>
                    <a:pt x="875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17" y="0"/>
                    <a:pt x="0" y="17"/>
                    <a:pt x="0" y="37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59"/>
                    <a:pt x="17" y="76"/>
                    <a:pt x="37" y="76"/>
                  </a:cubicBezTo>
                  <a:cubicBezTo>
                    <a:pt x="875" y="76"/>
                    <a:pt x="875" y="76"/>
                    <a:pt x="875" y="76"/>
                  </a:cubicBezTo>
                  <a:cubicBezTo>
                    <a:pt x="895" y="76"/>
                    <a:pt x="912" y="59"/>
                    <a:pt x="912" y="39"/>
                  </a:cubicBezTo>
                  <a:lnTo>
                    <a:pt x="912" y="37"/>
                  </a:ln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4" name="Freeform 9"/>
            <p:cNvSpPr/>
            <p:nvPr/>
          </p:nvSpPr>
          <p:spPr>
            <a:xfrm>
              <a:off x="5863303" y="2319058"/>
              <a:ext cx="331558" cy="323411"/>
            </a:xfrm>
            <a:custGeom>
              <a:avLst/>
              <a:gdLst/>
              <a:ahLst/>
              <a:cxnLst>
                <a:cxn ang="0">
                  <a:pos x="2147483646" y="0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0" y="2147483646"/>
                </a:cxn>
                <a:cxn ang="0">
                  <a:pos x="0" y="2147483646"/>
                </a:cxn>
                <a:cxn ang="0">
                  <a:pos x="2147483646" y="0"/>
                </a:cxn>
              </a:cxnLst>
              <a:pathLst>
                <a:path w="172" h="168">
                  <a:moveTo>
                    <a:pt x="45" y="0"/>
                  </a:moveTo>
                  <a:cubicBezTo>
                    <a:pt x="128" y="0"/>
                    <a:pt x="128" y="0"/>
                    <a:pt x="128" y="0"/>
                  </a:cubicBezTo>
                  <a:cubicBezTo>
                    <a:pt x="153" y="0"/>
                    <a:pt x="172" y="17"/>
                    <a:pt x="172" y="42"/>
                  </a:cubicBezTo>
                  <a:cubicBezTo>
                    <a:pt x="172" y="121"/>
                    <a:pt x="172" y="121"/>
                    <a:pt x="172" y="121"/>
                  </a:cubicBezTo>
                  <a:cubicBezTo>
                    <a:pt x="172" y="142"/>
                    <a:pt x="160" y="159"/>
                    <a:pt x="140" y="164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78"/>
                    <a:pt x="130" y="72"/>
                    <a:pt x="120" y="72"/>
                  </a:cubicBezTo>
                  <a:cubicBezTo>
                    <a:pt x="118" y="72"/>
                    <a:pt x="118" y="72"/>
                    <a:pt x="118" y="72"/>
                  </a:cubicBezTo>
                  <a:cubicBezTo>
                    <a:pt x="109" y="72"/>
                    <a:pt x="100" y="78"/>
                    <a:pt x="100" y="91"/>
                  </a:cubicBezTo>
                  <a:cubicBezTo>
                    <a:pt x="100" y="168"/>
                    <a:pt x="100" y="168"/>
                    <a:pt x="100" y="168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4" y="91"/>
                    <a:pt x="64" y="91"/>
                    <a:pt x="64" y="91"/>
                  </a:cubicBezTo>
                  <a:cubicBezTo>
                    <a:pt x="64" y="78"/>
                    <a:pt x="55" y="72"/>
                    <a:pt x="45" y="72"/>
                  </a:cubicBezTo>
                  <a:cubicBezTo>
                    <a:pt x="43" y="72"/>
                    <a:pt x="43" y="72"/>
                    <a:pt x="43" y="72"/>
                  </a:cubicBezTo>
                  <a:cubicBezTo>
                    <a:pt x="33" y="72"/>
                    <a:pt x="24" y="78"/>
                    <a:pt x="24" y="91"/>
                  </a:cubicBezTo>
                  <a:cubicBezTo>
                    <a:pt x="24" y="162"/>
                    <a:pt x="24" y="162"/>
                    <a:pt x="24" y="162"/>
                  </a:cubicBezTo>
                  <a:cubicBezTo>
                    <a:pt x="8" y="155"/>
                    <a:pt x="0" y="139"/>
                    <a:pt x="0" y="121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7"/>
                    <a:pt x="20" y="0"/>
                    <a:pt x="45" y="0"/>
                  </a:cubicBez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5" name="Freeform 10"/>
            <p:cNvSpPr/>
            <p:nvPr/>
          </p:nvSpPr>
          <p:spPr>
            <a:xfrm>
              <a:off x="7411931" y="3151618"/>
              <a:ext cx="1186929" cy="293677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616" h="1524">
                  <a:moveTo>
                    <a:pt x="191" y="76"/>
                  </a:moveTo>
                  <a:cubicBezTo>
                    <a:pt x="198" y="30"/>
                    <a:pt x="240" y="0"/>
                    <a:pt x="287" y="7"/>
                  </a:cubicBezTo>
                  <a:cubicBezTo>
                    <a:pt x="538" y="42"/>
                    <a:pt x="538" y="42"/>
                    <a:pt x="538" y="42"/>
                  </a:cubicBezTo>
                  <a:cubicBezTo>
                    <a:pt x="584" y="49"/>
                    <a:pt x="616" y="89"/>
                    <a:pt x="610" y="135"/>
                  </a:cubicBezTo>
                  <a:cubicBezTo>
                    <a:pt x="425" y="1445"/>
                    <a:pt x="425" y="1445"/>
                    <a:pt x="425" y="1445"/>
                  </a:cubicBezTo>
                  <a:cubicBezTo>
                    <a:pt x="419" y="1492"/>
                    <a:pt x="376" y="1524"/>
                    <a:pt x="329" y="1517"/>
                  </a:cubicBezTo>
                  <a:cubicBezTo>
                    <a:pt x="79" y="1482"/>
                    <a:pt x="79" y="1482"/>
                    <a:pt x="79" y="1482"/>
                  </a:cubicBezTo>
                  <a:cubicBezTo>
                    <a:pt x="32" y="1475"/>
                    <a:pt x="0" y="1433"/>
                    <a:pt x="6" y="1386"/>
                  </a:cubicBezTo>
                  <a:lnTo>
                    <a:pt x="191" y="76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6" name="Freeform 11"/>
            <p:cNvSpPr/>
            <p:nvPr/>
          </p:nvSpPr>
          <p:spPr>
            <a:xfrm>
              <a:off x="7987881" y="3294180"/>
              <a:ext cx="250909" cy="250094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30" h="130">
                  <a:moveTo>
                    <a:pt x="118" y="43"/>
                  </a:moveTo>
                  <a:cubicBezTo>
                    <a:pt x="106" y="14"/>
                    <a:pt x="73" y="0"/>
                    <a:pt x="43" y="12"/>
                  </a:cubicBezTo>
                  <a:cubicBezTo>
                    <a:pt x="14" y="24"/>
                    <a:pt x="0" y="57"/>
                    <a:pt x="12" y="86"/>
                  </a:cubicBezTo>
                  <a:cubicBezTo>
                    <a:pt x="24" y="116"/>
                    <a:pt x="57" y="130"/>
                    <a:pt x="86" y="118"/>
                  </a:cubicBezTo>
                  <a:cubicBezTo>
                    <a:pt x="116" y="106"/>
                    <a:pt x="130" y="73"/>
                    <a:pt x="118" y="43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7" name="Freeform 12"/>
            <p:cNvSpPr/>
            <p:nvPr/>
          </p:nvSpPr>
          <p:spPr>
            <a:xfrm>
              <a:off x="7987881" y="3301512"/>
              <a:ext cx="188996" cy="22565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98" h="117">
                  <a:moveTo>
                    <a:pt x="66" y="17"/>
                  </a:moveTo>
                  <a:cubicBezTo>
                    <a:pt x="77" y="13"/>
                    <a:pt x="88" y="12"/>
                    <a:pt x="98" y="14"/>
                  </a:cubicBezTo>
                  <a:cubicBezTo>
                    <a:pt x="83" y="3"/>
                    <a:pt x="62" y="0"/>
                    <a:pt x="43" y="8"/>
                  </a:cubicBezTo>
                  <a:cubicBezTo>
                    <a:pt x="14" y="20"/>
                    <a:pt x="0" y="53"/>
                    <a:pt x="12" y="82"/>
                  </a:cubicBezTo>
                  <a:cubicBezTo>
                    <a:pt x="19" y="101"/>
                    <a:pt x="36" y="114"/>
                    <a:pt x="54" y="117"/>
                  </a:cubicBezTo>
                  <a:cubicBezTo>
                    <a:pt x="46" y="111"/>
                    <a:pt x="39" y="102"/>
                    <a:pt x="35" y="92"/>
                  </a:cubicBezTo>
                  <a:cubicBezTo>
                    <a:pt x="23" y="63"/>
                    <a:pt x="37" y="29"/>
                    <a:pt x="66" y="17"/>
                  </a:cubicBezTo>
                  <a:close/>
                </a:path>
              </a:pathLst>
            </a:custGeom>
            <a:solidFill>
              <a:srgbClr val="13353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8" name="Freeform 13"/>
            <p:cNvSpPr/>
            <p:nvPr/>
          </p:nvSpPr>
          <p:spPr>
            <a:xfrm>
              <a:off x="8267302" y="3062823"/>
              <a:ext cx="1466350" cy="2946547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761" h="1529">
                  <a:moveTo>
                    <a:pt x="12" y="175"/>
                  </a:moveTo>
                  <a:cubicBezTo>
                    <a:pt x="0" y="130"/>
                    <a:pt x="28" y="86"/>
                    <a:pt x="73" y="75"/>
                  </a:cubicBezTo>
                  <a:cubicBezTo>
                    <a:pt x="319" y="12"/>
                    <a:pt x="319" y="12"/>
                    <a:pt x="319" y="12"/>
                  </a:cubicBezTo>
                  <a:cubicBezTo>
                    <a:pt x="364" y="0"/>
                    <a:pt x="410" y="25"/>
                    <a:pt x="421" y="70"/>
                  </a:cubicBezTo>
                  <a:cubicBezTo>
                    <a:pt x="750" y="1352"/>
                    <a:pt x="750" y="1352"/>
                    <a:pt x="750" y="1352"/>
                  </a:cubicBezTo>
                  <a:cubicBezTo>
                    <a:pt x="761" y="1397"/>
                    <a:pt x="734" y="1443"/>
                    <a:pt x="689" y="1455"/>
                  </a:cubicBezTo>
                  <a:cubicBezTo>
                    <a:pt x="443" y="1518"/>
                    <a:pt x="443" y="1518"/>
                    <a:pt x="443" y="1518"/>
                  </a:cubicBezTo>
                  <a:cubicBezTo>
                    <a:pt x="398" y="1529"/>
                    <a:pt x="352" y="1502"/>
                    <a:pt x="340" y="1457"/>
                  </a:cubicBezTo>
                  <a:lnTo>
                    <a:pt x="12" y="175"/>
                  </a:lnTo>
                  <a:close/>
                </a:path>
              </a:pathLst>
            </a:custGeom>
            <a:solidFill>
              <a:srgbClr val="FFC000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09" name="Freeform 14"/>
            <p:cNvSpPr/>
            <p:nvPr/>
          </p:nvSpPr>
          <p:spPr>
            <a:xfrm>
              <a:off x="8521469" y="3263224"/>
              <a:ext cx="242762" cy="24276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26" h="126">
                  <a:moveTo>
                    <a:pt x="104" y="23"/>
                  </a:moveTo>
                  <a:cubicBezTo>
                    <a:pt x="82" y="1"/>
                    <a:pt x="45" y="0"/>
                    <a:pt x="23" y="22"/>
                  </a:cubicBezTo>
                  <a:cubicBezTo>
                    <a:pt x="0" y="44"/>
                    <a:pt x="0" y="81"/>
                    <a:pt x="22" y="103"/>
                  </a:cubicBezTo>
                  <a:cubicBezTo>
                    <a:pt x="44" y="126"/>
                    <a:pt x="80" y="126"/>
                    <a:pt x="103" y="104"/>
                  </a:cubicBezTo>
                  <a:cubicBezTo>
                    <a:pt x="126" y="82"/>
                    <a:pt x="126" y="46"/>
                    <a:pt x="104" y="23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10" name="Freeform 15"/>
            <p:cNvSpPr/>
            <p:nvPr/>
          </p:nvSpPr>
          <p:spPr>
            <a:xfrm>
              <a:off x="8521469" y="3268926"/>
              <a:ext cx="146635" cy="231357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76" h="120">
                  <a:moveTo>
                    <a:pt x="48" y="20"/>
                  </a:moveTo>
                  <a:cubicBezTo>
                    <a:pt x="56" y="12"/>
                    <a:pt x="66" y="7"/>
                    <a:pt x="76" y="4"/>
                  </a:cubicBezTo>
                  <a:cubicBezTo>
                    <a:pt x="58" y="0"/>
                    <a:pt x="37" y="5"/>
                    <a:pt x="23" y="19"/>
                  </a:cubicBezTo>
                  <a:cubicBezTo>
                    <a:pt x="0" y="41"/>
                    <a:pt x="0" y="78"/>
                    <a:pt x="22" y="100"/>
                  </a:cubicBezTo>
                  <a:cubicBezTo>
                    <a:pt x="36" y="115"/>
                    <a:pt x="56" y="120"/>
                    <a:pt x="75" y="116"/>
                  </a:cubicBezTo>
                  <a:cubicBezTo>
                    <a:pt x="65" y="114"/>
                    <a:pt x="55" y="109"/>
                    <a:pt x="47" y="100"/>
                  </a:cubicBezTo>
                  <a:cubicBezTo>
                    <a:pt x="25" y="78"/>
                    <a:pt x="25" y="42"/>
                    <a:pt x="48" y="20"/>
                  </a:cubicBezTo>
                  <a:close/>
                </a:path>
              </a:pathLst>
            </a:custGeom>
            <a:solidFill>
              <a:srgbClr val="13353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11" name="Freeform 16"/>
            <p:cNvSpPr/>
            <p:nvPr/>
          </p:nvSpPr>
          <p:spPr>
            <a:xfrm>
              <a:off x="8745495" y="2729636"/>
              <a:ext cx="2285876" cy="2699712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187" h="1401">
                  <a:moveTo>
                    <a:pt x="28" y="296"/>
                  </a:moveTo>
                  <a:cubicBezTo>
                    <a:pt x="0" y="259"/>
                    <a:pt x="10" y="208"/>
                    <a:pt x="47" y="180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87" y="0"/>
                    <a:pt x="339" y="6"/>
                    <a:pt x="367" y="43"/>
                  </a:cubicBezTo>
                  <a:cubicBezTo>
                    <a:pt x="1159" y="1103"/>
                    <a:pt x="1159" y="1103"/>
                    <a:pt x="1159" y="1103"/>
                  </a:cubicBezTo>
                  <a:cubicBezTo>
                    <a:pt x="1187" y="1140"/>
                    <a:pt x="1179" y="1193"/>
                    <a:pt x="1142" y="1221"/>
                  </a:cubicBezTo>
                  <a:cubicBezTo>
                    <a:pt x="939" y="1373"/>
                    <a:pt x="939" y="1373"/>
                    <a:pt x="939" y="1373"/>
                  </a:cubicBezTo>
                  <a:cubicBezTo>
                    <a:pt x="902" y="1401"/>
                    <a:pt x="848" y="1393"/>
                    <a:pt x="821" y="1356"/>
                  </a:cubicBezTo>
                  <a:lnTo>
                    <a:pt x="28" y="296"/>
                  </a:lnTo>
                  <a:close/>
                </a:path>
              </a:pathLst>
            </a:custGeom>
            <a:solidFill>
              <a:schemeClr val="tx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12" name="Freeform 17"/>
            <p:cNvSpPr/>
            <p:nvPr/>
          </p:nvSpPr>
          <p:spPr>
            <a:xfrm>
              <a:off x="8995589" y="3026164"/>
              <a:ext cx="250094" cy="250909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130" h="130">
                  <a:moveTo>
                    <a:pt x="87" y="12"/>
                  </a:moveTo>
                  <a:cubicBezTo>
                    <a:pt x="58" y="0"/>
                    <a:pt x="24" y="13"/>
                    <a:pt x="12" y="42"/>
                  </a:cubicBezTo>
                  <a:cubicBezTo>
                    <a:pt x="0" y="71"/>
                    <a:pt x="13" y="105"/>
                    <a:pt x="42" y="118"/>
                  </a:cubicBezTo>
                  <a:cubicBezTo>
                    <a:pt x="71" y="130"/>
                    <a:pt x="105" y="117"/>
                    <a:pt x="117" y="88"/>
                  </a:cubicBezTo>
                  <a:cubicBezTo>
                    <a:pt x="130" y="58"/>
                    <a:pt x="116" y="25"/>
                    <a:pt x="87" y="12"/>
                  </a:cubicBezTo>
                  <a:close/>
                </a:path>
              </a:pathLst>
            </a:custGeom>
            <a:solidFill>
              <a:schemeClr val="bg1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28713" name="Freeform 18"/>
            <p:cNvSpPr/>
            <p:nvPr/>
          </p:nvSpPr>
          <p:spPr>
            <a:xfrm>
              <a:off x="8995589" y="3043271"/>
              <a:ext cx="186552" cy="225655"/>
            </a:xfrm>
            <a:custGeom>
              <a:avLst/>
              <a:gdLst/>
              <a:ahLst/>
              <a:cxnLst>
                <a:cxn ang="0">
                  <a:pos x="2147483646" y="2147483646"/>
                </a:cxn>
                <a:cxn ang="0">
                  <a:pos x="2147483646" y="0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  <a:cxn ang="0">
                  <a:pos x="2147483646" y="2147483646"/>
                </a:cxn>
              </a:cxnLst>
              <a:pathLst>
                <a:path w="97" h="117">
                  <a:moveTo>
                    <a:pt x="35" y="24"/>
                  </a:moveTo>
                  <a:cubicBezTo>
                    <a:pt x="40" y="14"/>
                    <a:pt x="47" y="5"/>
                    <a:pt x="55" y="0"/>
                  </a:cubicBezTo>
                  <a:cubicBezTo>
                    <a:pt x="37" y="3"/>
                    <a:pt x="20" y="15"/>
                    <a:pt x="12" y="33"/>
                  </a:cubicBezTo>
                  <a:cubicBezTo>
                    <a:pt x="0" y="62"/>
                    <a:pt x="13" y="96"/>
                    <a:pt x="42" y="109"/>
                  </a:cubicBezTo>
                  <a:cubicBezTo>
                    <a:pt x="61" y="117"/>
                    <a:pt x="81" y="114"/>
                    <a:pt x="97" y="103"/>
                  </a:cubicBezTo>
                  <a:cubicBezTo>
                    <a:pt x="87" y="105"/>
                    <a:pt x="76" y="104"/>
                    <a:pt x="65" y="99"/>
                  </a:cubicBezTo>
                  <a:cubicBezTo>
                    <a:pt x="36" y="87"/>
                    <a:pt x="23" y="53"/>
                    <a:pt x="35" y="24"/>
                  </a:cubicBezTo>
                  <a:close/>
                </a:path>
              </a:pathLst>
            </a:custGeom>
            <a:solidFill>
              <a:srgbClr val="13353A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zh-CN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9" name="Freeform 19"/>
            <p:cNvSpPr/>
            <p:nvPr/>
          </p:nvSpPr>
          <p:spPr bwMode="auto">
            <a:xfrm>
              <a:off x="8039085" y="2539671"/>
              <a:ext cx="131756" cy="800248"/>
            </a:xfrm>
            <a:custGeom>
              <a:avLst/>
              <a:gdLst>
                <a:gd name="T0" fmla="*/ 45 w 69"/>
                <a:gd name="T1" fmla="*/ 416 h 416"/>
                <a:gd name="T2" fmla="*/ 31 w 69"/>
                <a:gd name="T3" fmla="*/ 410 h 416"/>
                <a:gd name="T4" fmla="*/ 9 w 69"/>
                <a:gd name="T5" fmla="*/ 306 h 416"/>
                <a:gd name="T6" fmla="*/ 6 w 69"/>
                <a:gd name="T7" fmla="*/ 207 h 416"/>
                <a:gd name="T8" fmla="*/ 32 w 69"/>
                <a:gd name="T9" fmla="*/ 4 h 416"/>
                <a:gd name="T10" fmla="*/ 57 w 69"/>
                <a:gd name="T11" fmla="*/ 6 h 416"/>
                <a:gd name="T12" fmla="*/ 69 w 69"/>
                <a:gd name="T13" fmla="*/ 33 h 416"/>
                <a:gd name="T14" fmla="*/ 63 w 69"/>
                <a:gd name="T15" fmla="*/ 39 h 416"/>
                <a:gd name="T16" fmla="*/ 57 w 69"/>
                <a:gd name="T17" fmla="*/ 33 h 416"/>
                <a:gd name="T18" fmla="*/ 50 w 69"/>
                <a:gd name="T19" fmla="*/ 15 h 416"/>
                <a:gd name="T20" fmla="*/ 35 w 69"/>
                <a:gd name="T21" fmla="*/ 16 h 416"/>
                <a:gd name="T22" fmla="*/ 35 w 69"/>
                <a:gd name="T23" fmla="*/ 16 h 416"/>
                <a:gd name="T24" fmla="*/ 18 w 69"/>
                <a:gd name="T25" fmla="*/ 207 h 416"/>
                <a:gd name="T26" fmla="*/ 21 w 69"/>
                <a:gd name="T27" fmla="*/ 306 h 416"/>
                <a:gd name="T28" fmla="*/ 39 w 69"/>
                <a:gd name="T29" fmla="*/ 401 h 416"/>
                <a:gd name="T30" fmla="*/ 45 w 69"/>
                <a:gd name="T31" fmla="*/ 404 h 416"/>
                <a:gd name="T32" fmla="*/ 45 w 69"/>
                <a:gd name="T33" fmla="*/ 404 h 416"/>
                <a:gd name="T34" fmla="*/ 52 w 69"/>
                <a:gd name="T35" fmla="*/ 410 h 416"/>
                <a:gd name="T36" fmla="*/ 46 w 69"/>
                <a:gd name="T37" fmla="*/ 416 h 416"/>
                <a:gd name="T38" fmla="*/ 45 w 69"/>
                <a:gd name="T39" fmla="*/ 416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9" h="416">
                  <a:moveTo>
                    <a:pt x="45" y="416"/>
                  </a:moveTo>
                  <a:cubicBezTo>
                    <a:pt x="43" y="416"/>
                    <a:pt x="38" y="415"/>
                    <a:pt x="31" y="410"/>
                  </a:cubicBezTo>
                  <a:cubicBezTo>
                    <a:pt x="16" y="395"/>
                    <a:pt x="8" y="359"/>
                    <a:pt x="9" y="306"/>
                  </a:cubicBezTo>
                  <a:cubicBezTo>
                    <a:pt x="9" y="277"/>
                    <a:pt x="8" y="243"/>
                    <a:pt x="6" y="207"/>
                  </a:cubicBezTo>
                  <a:cubicBezTo>
                    <a:pt x="1" y="87"/>
                    <a:pt x="0" y="13"/>
                    <a:pt x="32" y="4"/>
                  </a:cubicBezTo>
                  <a:cubicBezTo>
                    <a:pt x="42" y="0"/>
                    <a:pt x="50" y="1"/>
                    <a:pt x="57" y="6"/>
                  </a:cubicBezTo>
                  <a:cubicBezTo>
                    <a:pt x="69" y="14"/>
                    <a:pt x="69" y="31"/>
                    <a:pt x="69" y="33"/>
                  </a:cubicBezTo>
                  <a:cubicBezTo>
                    <a:pt x="69" y="37"/>
                    <a:pt x="67" y="39"/>
                    <a:pt x="63" y="39"/>
                  </a:cubicBezTo>
                  <a:cubicBezTo>
                    <a:pt x="60" y="39"/>
                    <a:pt x="57" y="37"/>
                    <a:pt x="57" y="33"/>
                  </a:cubicBezTo>
                  <a:cubicBezTo>
                    <a:pt x="57" y="30"/>
                    <a:pt x="56" y="19"/>
                    <a:pt x="50" y="15"/>
                  </a:cubicBezTo>
                  <a:cubicBezTo>
                    <a:pt x="47" y="13"/>
                    <a:pt x="42" y="13"/>
                    <a:pt x="35" y="16"/>
                  </a:cubicBezTo>
                  <a:cubicBezTo>
                    <a:pt x="35" y="16"/>
                    <a:pt x="35" y="16"/>
                    <a:pt x="35" y="16"/>
                  </a:cubicBezTo>
                  <a:cubicBezTo>
                    <a:pt x="11" y="22"/>
                    <a:pt x="15" y="125"/>
                    <a:pt x="18" y="207"/>
                  </a:cubicBezTo>
                  <a:cubicBezTo>
                    <a:pt x="20" y="243"/>
                    <a:pt x="21" y="277"/>
                    <a:pt x="21" y="306"/>
                  </a:cubicBezTo>
                  <a:cubicBezTo>
                    <a:pt x="20" y="372"/>
                    <a:pt x="32" y="394"/>
                    <a:pt x="39" y="401"/>
                  </a:cubicBezTo>
                  <a:cubicBezTo>
                    <a:pt x="43" y="404"/>
                    <a:pt x="45" y="404"/>
                    <a:pt x="45" y="404"/>
                  </a:cubicBezTo>
                  <a:cubicBezTo>
                    <a:pt x="45" y="404"/>
                    <a:pt x="45" y="404"/>
                    <a:pt x="45" y="404"/>
                  </a:cubicBezTo>
                  <a:cubicBezTo>
                    <a:pt x="49" y="404"/>
                    <a:pt x="51" y="406"/>
                    <a:pt x="52" y="410"/>
                  </a:cubicBezTo>
                  <a:cubicBezTo>
                    <a:pt x="52" y="413"/>
                    <a:pt x="49" y="416"/>
                    <a:pt x="46" y="416"/>
                  </a:cubicBezTo>
                  <a:cubicBezTo>
                    <a:pt x="46" y="416"/>
                    <a:pt x="46" y="416"/>
                    <a:pt x="45" y="416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0" name="Freeform 20"/>
            <p:cNvSpPr/>
            <p:nvPr/>
          </p:nvSpPr>
          <p:spPr bwMode="auto">
            <a:xfrm>
              <a:off x="8159729" y="2734970"/>
              <a:ext cx="53972" cy="469987"/>
            </a:xfrm>
            <a:custGeom>
              <a:avLst/>
              <a:gdLst>
                <a:gd name="T0" fmla="*/ 12 w 28"/>
                <a:gd name="T1" fmla="*/ 244 h 244"/>
                <a:gd name="T2" fmla="*/ 11 w 28"/>
                <a:gd name="T3" fmla="*/ 244 h 244"/>
                <a:gd name="T4" fmla="*/ 6 w 28"/>
                <a:gd name="T5" fmla="*/ 237 h 244"/>
                <a:gd name="T6" fmla="*/ 1 w 28"/>
                <a:gd name="T7" fmla="*/ 7 h 244"/>
                <a:gd name="T8" fmla="*/ 6 w 28"/>
                <a:gd name="T9" fmla="*/ 0 h 244"/>
                <a:gd name="T10" fmla="*/ 13 w 28"/>
                <a:gd name="T11" fmla="*/ 5 h 244"/>
                <a:gd name="T12" fmla="*/ 18 w 28"/>
                <a:gd name="T13" fmla="*/ 239 h 244"/>
                <a:gd name="T14" fmla="*/ 12 w 28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" h="244">
                  <a:moveTo>
                    <a:pt x="12" y="244"/>
                  </a:moveTo>
                  <a:cubicBezTo>
                    <a:pt x="11" y="244"/>
                    <a:pt x="11" y="244"/>
                    <a:pt x="11" y="244"/>
                  </a:cubicBezTo>
                  <a:cubicBezTo>
                    <a:pt x="8" y="244"/>
                    <a:pt x="5" y="241"/>
                    <a:pt x="6" y="237"/>
                  </a:cubicBezTo>
                  <a:cubicBezTo>
                    <a:pt x="16" y="161"/>
                    <a:pt x="1" y="8"/>
                    <a:pt x="1" y="7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2"/>
                    <a:pt x="13" y="5"/>
                  </a:cubicBezTo>
                  <a:cubicBezTo>
                    <a:pt x="13" y="12"/>
                    <a:pt x="28" y="161"/>
                    <a:pt x="18" y="239"/>
                  </a:cubicBezTo>
                  <a:cubicBezTo>
                    <a:pt x="17" y="242"/>
                    <a:pt x="15" y="244"/>
                    <a:pt x="12" y="244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1" name="Freeform 21"/>
            <p:cNvSpPr/>
            <p:nvPr/>
          </p:nvSpPr>
          <p:spPr bwMode="auto">
            <a:xfrm>
              <a:off x="8151792" y="2487275"/>
              <a:ext cx="468288" cy="833591"/>
            </a:xfrm>
            <a:custGeom>
              <a:avLst/>
              <a:gdLst>
                <a:gd name="T0" fmla="*/ 238 w 243"/>
                <a:gd name="T1" fmla="*/ 431 h 433"/>
                <a:gd name="T2" fmla="*/ 222 w 243"/>
                <a:gd name="T3" fmla="*/ 430 h 433"/>
                <a:gd name="T4" fmla="*/ 151 w 243"/>
                <a:gd name="T5" fmla="*/ 333 h 433"/>
                <a:gd name="T6" fmla="*/ 100 w 243"/>
                <a:gd name="T7" fmla="*/ 232 h 433"/>
                <a:gd name="T8" fmla="*/ 23 w 243"/>
                <a:gd name="T9" fmla="*/ 11 h 433"/>
                <a:gd name="T10" fmla="*/ 47 w 243"/>
                <a:gd name="T11" fmla="*/ 1 h 433"/>
                <a:gd name="T12" fmla="*/ 72 w 243"/>
                <a:gd name="T13" fmla="*/ 25 h 433"/>
                <a:gd name="T14" fmla="*/ 69 w 243"/>
                <a:gd name="T15" fmla="*/ 34 h 433"/>
                <a:gd name="T16" fmla="*/ 61 w 243"/>
                <a:gd name="T17" fmla="*/ 30 h 433"/>
                <a:gd name="T18" fmla="*/ 46 w 243"/>
                <a:gd name="T19" fmla="*/ 15 h 433"/>
                <a:gd name="T20" fmla="*/ 33 w 243"/>
                <a:gd name="T21" fmla="*/ 21 h 433"/>
                <a:gd name="T22" fmla="*/ 32 w 243"/>
                <a:gd name="T23" fmla="*/ 22 h 433"/>
                <a:gd name="T24" fmla="*/ 111 w 243"/>
                <a:gd name="T25" fmla="*/ 226 h 433"/>
                <a:gd name="T26" fmla="*/ 162 w 243"/>
                <a:gd name="T27" fmla="*/ 328 h 433"/>
                <a:gd name="T28" fmla="*/ 225 w 243"/>
                <a:gd name="T29" fmla="*/ 417 h 433"/>
                <a:gd name="T30" fmla="*/ 232 w 243"/>
                <a:gd name="T31" fmla="*/ 418 h 433"/>
                <a:gd name="T32" fmla="*/ 232 w 243"/>
                <a:gd name="T33" fmla="*/ 418 h 433"/>
                <a:gd name="T34" fmla="*/ 241 w 243"/>
                <a:gd name="T35" fmla="*/ 421 h 433"/>
                <a:gd name="T36" fmla="*/ 239 w 243"/>
                <a:gd name="T37" fmla="*/ 430 h 433"/>
                <a:gd name="T38" fmla="*/ 238 w 243"/>
                <a:gd name="T39" fmla="*/ 431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3" h="433">
                  <a:moveTo>
                    <a:pt x="238" y="431"/>
                  </a:moveTo>
                  <a:cubicBezTo>
                    <a:pt x="236" y="432"/>
                    <a:pt x="231" y="433"/>
                    <a:pt x="222" y="430"/>
                  </a:cubicBezTo>
                  <a:cubicBezTo>
                    <a:pt x="201" y="422"/>
                    <a:pt x="177" y="388"/>
                    <a:pt x="151" y="333"/>
                  </a:cubicBezTo>
                  <a:cubicBezTo>
                    <a:pt x="137" y="302"/>
                    <a:pt x="119" y="268"/>
                    <a:pt x="100" y="232"/>
                  </a:cubicBezTo>
                  <a:cubicBezTo>
                    <a:pt x="37" y="110"/>
                    <a:pt x="0" y="34"/>
                    <a:pt x="23" y="11"/>
                  </a:cubicBezTo>
                  <a:cubicBezTo>
                    <a:pt x="31" y="3"/>
                    <a:pt x="39" y="0"/>
                    <a:pt x="47" y="1"/>
                  </a:cubicBezTo>
                  <a:cubicBezTo>
                    <a:pt x="62" y="5"/>
                    <a:pt x="71" y="23"/>
                    <a:pt x="72" y="25"/>
                  </a:cubicBezTo>
                  <a:cubicBezTo>
                    <a:pt x="73" y="28"/>
                    <a:pt x="72" y="32"/>
                    <a:pt x="69" y="34"/>
                  </a:cubicBezTo>
                  <a:cubicBezTo>
                    <a:pt x="66" y="35"/>
                    <a:pt x="63" y="34"/>
                    <a:pt x="61" y="30"/>
                  </a:cubicBezTo>
                  <a:cubicBezTo>
                    <a:pt x="59" y="26"/>
                    <a:pt x="53" y="16"/>
                    <a:pt x="46" y="15"/>
                  </a:cubicBezTo>
                  <a:cubicBezTo>
                    <a:pt x="42" y="14"/>
                    <a:pt x="37" y="16"/>
                    <a:pt x="33" y="21"/>
                  </a:cubicBezTo>
                  <a:cubicBezTo>
                    <a:pt x="32" y="21"/>
                    <a:pt x="32" y="21"/>
                    <a:pt x="32" y="22"/>
                  </a:cubicBezTo>
                  <a:cubicBezTo>
                    <a:pt x="13" y="39"/>
                    <a:pt x="67" y="143"/>
                    <a:pt x="111" y="226"/>
                  </a:cubicBezTo>
                  <a:cubicBezTo>
                    <a:pt x="130" y="263"/>
                    <a:pt x="148" y="297"/>
                    <a:pt x="162" y="328"/>
                  </a:cubicBezTo>
                  <a:cubicBezTo>
                    <a:pt x="194" y="397"/>
                    <a:pt x="215" y="413"/>
                    <a:pt x="225" y="417"/>
                  </a:cubicBezTo>
                  <a:cubicBezTo>
                    <a:pt x="230" y="419"/>
                    <a:pt x="232" y="418"/>
                    <a:pt x="232" y="418"/>
                  </a:cubicBezTo>
                  <a:cubicBezTo>
                    <a:pt x="232" y="418"/>
                    <a:pt x="232" y="418"/>
                    <a:pt x="232" y="418"/>
                  </a:cubicBezTo>
                  <a:cubicBezTo>
                    <a:pt x="235" y="417"/>
                    <a:pt x="239" y="418"/>
                    <a:pt x="241" y="421"/>
                  </a:cubicBezTo>
                  <a:cubicBezTo>
                    <a:pt x="243" y="425"/>
                    <a:pt x="242" y="429"/>
                    <a:pt x="239" y="430"/>
                  </a:cubicBezTo>
                  <a:cubicBezTo>
                    <a:pt x="239" y="430"/>
                    <a:pt x="239" y="430"/>
                    <a:pt x="238" y="43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2" name="Freeform 22"/>
            <p:cNvSpPr/>
            <p:nvPr/>
          </p:nvSpPr>
          <p:spPr bwMode="auto">
            <a:xfrm>
              <a:off x="8604206" y="2673046"/>
              <a:ext cx="266686" cy="509682"/>
            </a:xfrm>
            <a:custGeom>
              <a:avLst/>
              <a:gdLst>
                <a:gd name="T0" fmla="*/ 134 w 138"/>
                <a:gd name="T1" fmla="*/ 263 h 264"/>
                <a:gd name="T2" fmla="*/ 133 w 138"/>
                <a:gd name="T3" fmla="*/ 263 h 264"/>
                <a:gd name="T4" fmla="*/ 125 w 138"/>
                <a:gd name="T5" fmla="*/ 258 h 264"/>
                <a:gd name="T6" fmla="*/ 2 w 138"/>
                <a:gd name="T7" fmla="*/ 11 h 264"/>
                <a:gd name="T8" fmla="*/ 3 w 138"/>
                <a:gd name="T9" fmla="*/ 1 h 264"/>
                <a:gd name="T10" fmla="*/ 12 w 138"/>
                <a:gd name="T11" fmla="*/ 4 h 264"/>
                <a:gd name="T12" fmla="*/ 136 w 138"/>
                <a:gd name="T13" fmla="*/ 254 h 264"/>
                <a:gd name="T14" fmla="*/ 134 w 138"/>
                <a:gd name="T15" fmla="*/ 263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8" h="264">
                  <a:moveTo>
                    <a:pt x="134" y="263"/>
                  </a:moveTo>
                  <a:cubicBezTo>
                    <a:pt x="133" y="263"/>
                    <a:pt x="133" y="263"/>
                    <a:pt x="133" y="263"/>
                  </a:cubicBezTo>
                  <a:cubicBezTo>
                    <a:pt x="130" y="264"/>
                    <a:pt x="126" y="262"/>
                    <a:pt x="125" y="258"/>
                  </a:cubicBezTo>
                  <a:cubicBezTo>
                    <a:pt x="94" y="171"/>
                    <a:pt x="3" y="12"/>
                    <a:pt x="2" y="11"/>
                  </a:cubicBezTo>
                  <a:cubicBezTo>
                    <a:pt x="0" y="7"/>
                    <a:pt x="0" y="3"/>
                    <a:pt x="3" y="1"/>
                  </a:cubicBezTo>
                  <a:cubicBezTo>
                    <a:pt x="6" y="0"/>
                    <a:pt x="10" y="1"/>
                    <a:pt x="12" y="4"/>
                  </a:cubicBezTo>
                  <a:cubicBezTo>
                    <a:pt x="16" y="11"/>
                    <a:pt x="105" y="166"/>
                    <a:pt x="136" y="254"/>
                  </a:cubicBezTo>
                  <a:cubicBezTo>
                    <a:pt x="138" y="258"/>
                    <a:pt x="136" y="261"/>
                    <a:pt x="134" y="263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3" name="Freeform 23"/>
            <p:cNvSpPr/>
            <p:nvPr/>
          </p:nvSpPr>
          <p:spPr bwMode="auto">
            <a:xfrm>
              <a:off x="8234338" y="2371365"/>
              <a:ext cx="860381" cy="744676"/>
            </a:xfrm>
            <a:custGeom>
              <a:avLst/>
              <a:gdLst>
                <a:gd name="T0" fmla="*/ 444 w 446"/>
                <a:gd name="T1" fmla="*/ 382 h 387"/>
                <a:gd name="T2" fmla="*/ 428 w 446"/>
                <a:gd name="T3" fmla="*/ 386 h 387"/>
                <a:gd name="T4" fmla="*/ 306 w 446"/>
                <a:gd name="T5" fmla="*/ 310 h 387"/>
                <a:gd name="T6" fmla="*/ 204 w 446"/>
                <a:gd name="T7" fmla="*/ 222 h 387"/>
                <a:gd name="T8" fmla="*/ 12 w 446"/>
                <a:gd name="T9" fmla="*/ 19 h 387"/>
                <a:gd name="T10" fmla="*/ 30 w 446"/>
                <a:gd name="T11" fmla="*/ 1 h 387"/>
                <a:gd name="T12" fmla="*/ 67 w 446"/>
                <a:gd name="T13" fmla="*/ 17 h 387"/>
                <a:gd name="T14" fmla="*/ 69 w 446"/>
                <a:gd name="T15" fmla="*/ 27 h 387"/>
                <a:gd name="T16" fmla="*/ 59 w 446"/>
                <a:gd name="T17" fmla="*/ 26 h 387"/>
                <a:gd name="T18" fmla="*/ 36 w 446"/>
                <a:gd name="T19" fmla="*/ 15 h 387"/>
                <a:gd name="T20" fmla="*/ 26 w 446"/>
                <a:gd name="T21" fmla="*/ 27 h 387"/>
                <a:gd name="T22" fmla="*/ 26 w 446"/>
                <a:gd name="T23" fmla="*/ 27 h 387"/>
                <a:gd name="T24" fmla="*/ 211 w 446"/>
                <a:gd name="T25" fmla="*/ 213 h 387"/>
                <a:gd name="T26" fmla="*/ 315 w 446"/>
                <a:gd name="T27" fmla="*/ 301 h 387"/>
                <a:gd name="T28" fmla="*/ 424 w 446"/>
                <a:gd name="T29" fmla="*/ 372 h 387"/>
                <a:gd name="T30" fmla="*/ 431 w 446"/>
                <a:gd name="T31" fmla="*/ 371 h 387"/>
                <a:gd name="T32" fmla="*/ 431 w 446"/>
                <a:gd name="T33" fmla="*/ 371 h 387"/>
                <a:gd name="T34" fmla="*/ 441 w 446"/>
                <a:gd name="T35" fmla="*/ 371 h 387"/>
                <a:gd name="T36" fmla="*/ 444 w 446"/>
                <a:gd name="T37" fmla="*/ 381 h 387"/>
                <a:gd name="T38" fmla="*/ 444 w 446"/>
                <a:gd name="T39" fmla="*/ 382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46" h="387">
                  <a:moveTo>
                    <a:pt x="444" y="382"/>
                  </a:moveTo>
                  <a:cubicBezTo>
                    <a:pt x="442" y="383"/>
                    <a:pt x="438" y="387"/>
                    <a:pt x="428" y="386"/>
                  </a:cubicBezTo>
                  <a:cubicBezTo>
                    <a:pt x="403" y="385"/>
                    <a:pt x="361" y="358"/>
                    <a:pt x="306" y="310"/>
                  </a:cubicBezTo>
                  <a:cubicBezTo>
                    <a:pt x="277" y="283"/>
                    <a:pt x="241" y="254"/>
                    <a:pt x="204" y="222"/>
                  </a:cubicBezTo>
                  <a:cubicBezTo>
                    <a:pt x="77" y="117"/>
                    <a:pt x="0" y="51"/>
                    <a:pt x="12" y="19"/>
                  </a:cubicBezTo>
                  <a:cubicBezTo>
                    <a:pt x="15" y="8"/>
                    <a:pt x="21" y="2"/>
                    <a:pt x="30" y="1"/>
                  </a:cubicBezTo>
                  <a:cubicBezTo>
                    <a:pt x="47" y="0"/>
                    <a:pt x="65" y="16"/>
                    <a:pt x="67" y="17"/>
                  </a:cubicBezTo>
                  <a:cubicBezTo>
                    <a:pt x="70" y="20"/>
                    <a:pt x="71" y="25"/>
                    <a:pt x="69" y="27"/>
                  </a:cubicBezTo>
                  <a:cubicBezTo>
                    <a:pt x="67" y="30"/>
                    <a:pt x="62" y="29"/>
                    <a:pt x="59" y="26"/>
                  </a:cubicBezTo>
                  <a:cubicBezTo>
                    <a:pt x="55" y="23"/>
                    <a:pt x="44" y="15"/>
                    <a:pt x="36" y="15"/>
                  </a:cubicBezTo>
                  <a:cubicBezTo>
                    <a:pt x="31" y="16"/>
                    <a:pt x="28" y="20"/>
                    <a:pt x="26" y="27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17" y="51"/>
                    <a:pt x="124" y="141"/>
                    <a:pt x="211" y="213"/>
                  </a:cubicBezTo>
                  <a:cubicBezTo>
                    <a:pt x="249" y="244"/>
                    <a:pt x="285" y="274"/>
                    <a:pt x="315" y="301"/>
                  </a:cubicBezTo>
                  <a:cubicBezTo>
                    <a:pt x="382" y="361"/>
                    <a:pt x="412" y="372"/>
                    <a:pt x="424" y="372"/>
                  </a:cubicBezTo>
                  <a:cubicBezTo>
                    <a:pt x="429" y="373"/>
                    <a:pt x="431" y="371"/>
                    <a:pt x="431" y="371"/>
                  </a:cubicBezTo>
                  <a:cubicBezTo>
                    <a:pt x="431" y="371"/>
                    <a:pt x="431" y="371"/>
                    <a:pt x="431" y="371"/>
                  </a:cubicBezTo>
                  <a:cubicBezTo>
                    <a:pt x="433" y="368"/>
                    <a:pt x="438" y="368"/>
                    <a:pt x="441" y="371"/>
                  </a:cubicBezTo>
                  <a:cubicBezTo>
                    <a:pt x="445" y="374"/>
                    <a:pt x="446" y="378"/>
                    <a:pt x="444" y="381"/>
                  </a:cubicBezTo>
                  <a:cubicBezTo>
                    <a:pt x="444" y="381"/>
                    <a:pt x="444" y="381"/>
                    <a:pt x="444" y="382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4" name="Freeform 24"/>
            <p:cNvSpPr/>
            <p:nvPr/>
          </p:nvSpPr>
          <p:spPr bwMode="auto">
            <a:xfrm>
              <a:off x="8456577" y="2492038"/>
              <a:ext cx="549247" cy="468400"/>
            </a:xfrm>
            <a:custGeom>
              <a:avLst/>
              <a:gdLst>
                <a:gd name="T0" fmla="*/ 283 w 285"/>
                <a:gd name="T1" fmla="*/ 241 h 243"/>
                <a:gd name="T2" fmla="*/ 283 w 285"/>
                <a:gd name="T3" fmla="*/ 241 h 243"/>
                <a:gd name="T4" fmla="*/ 272 w 285"/>
                <a:gd name="T5" fmla="*/ 238 h 243"/>
                <a:gd name="T6" fmla="*/ 6 w 285"/>
                <a:gd name="T7" fmla="*/ 14 h 243"/>
                <a:gd name="T8" fmla="*/ 2 w 285"/>
                <a:gd name="T9" fmla="*/ 3 h 243"/>
                <a:gd name="T10" fmla="*/ 13 w 285"/>
                <a:gd name="T11" fmla="*/ 3 h 243"/>
                <a:gd name="T12" fmla="*/ 281 w 285"/>
                <a:gd name="T13" fmla="*/ 231 h 243"/>
                <a:gd name="T14" fmla="*/ 283 w 285"/>
                <a:gd name="T15" fmla="*/ 241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5" h="243">
                  <a:moveTo>
                    <a:pt x="283" y="241"/>
                  </a:moveTo>
                  <a:cubicBezTo>
                    <a:pt x="283" y="241"/>
                    <a:pt x="283" y="241"/>
                    <a:pt x="283" y="241"/>
                  </a:cubicBezTo>
                  <a:cubicBezTo>
                    <a:pt x="280" y="243"/>
                    <a:pt x="275" y="242"/>
                    <a:pt x="272" y="238"/>
                  </a:cubicBezTo>
                  <a:cubicBezTo>
                    <a:pt x="191" y="155"/>
                    <a:pt x="8" y="15"/>
                    <a:pt x="6" y="14"/>
                  </a:cubicBezTo>
                  <a:cubicBezTo>
                    <a:pt x="2" y="11"/>
                    <a:pt x="0" y="6"/>
                    <a:pt x="2" y="3"/>
                  </a:cubicBezTo>
                  <a:cubicBezTo>
                    <a:pt x="4" y="0"/>
                    <a:pt x="9" y="0"/>
                    <a:pt x="13" y="3"/>
                  </a:cubicBezTo>
                  <a:cubicBezTo>
                    <a:pt x="20" y="9"/>
                    <a:pt x="199" y="146"/>
                    <a:pt x="281" y="231"/>
                  </a:cubicBezTo>
                  <a:cubicBezTo>
                    <a:pt x="285" y="234"/>
                    <a:pt x="285" y="238"/>
                    <a:pt x="283" y="241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sp>
        <p:nvSpPr>
          <p:cNvPr id="28677" name="TextBox 26"/>
          <p:cNvSpPr txBox="1"/>
          <p:nvPr/>
        </p:nvSpPr>
        <p:spPr>
          <a:xfrm rot="5960285">
            <a:off x="7469188" y="4778375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8678" name="TextBox 27"/>
          <p:cNvSpPr txBox="1"/>
          <p:nvPr/>
        </p:nvSpPr>
        <p:spPr>
          <a:xfrm rot="4520413">
            <a:off x="8572500" y="462121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8679" name="TextBox 28"/>
          <p:cNvSpPr txBox="1"/>
          <p:nvPr/>
        </p:nvSpPr>
        <p:spPr>
          <a:xfrm rot="3201610">
            <a:off x="9480550" y="4046538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l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8" name="Oval 43"/>
          <p:cNvSpPr/>
          <p:nvPr/>
        </p:nvSpPr>
        <p:spPr>
          <a:xfrm>
            <a:off x="1090613" y="1741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8681" name="Freeform 44"/>
          <p:cNvSpPr>
            <a:spLocks noEditPoints="1"/>
          </p:cNvSpPr>
          <p:nvPr/>
        </p:nvSpPr>
        <p:spPr>
          <a:xfrm>
            <a:off x="1300163" y="1978025"/>
            <a:ext cx="338137" cy="3302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82" h="80">
                <a:moveTo>
                  <a:pt x="74" y="6"/>
                </a:moveTo>
                <a:cubicBezTo>
                  <a:pt x="76" y="15"/>
                  <a:pt x="74" y="21"/>
                  <a:pt x="67" y="27"/>
                </a:cubicBezTo>
                <a:cubicBezTo>
                  <a:pt x="65" y="30"/>
                  <a:pt x="65" y="30"/>
                  <a:pt x="65" y="30"/>
                </a:cubicBezTo>
                <a:cubicBezTo>
                  <a:pt x="75" y="71"/>
                  <a:pt x="75" y="71"/>
                  <a:pt x="75" y="71"/>
                </a:cubicBezTo>
                <a:cubicBezTo>
                  <a:pt x="66" y="80"/>
                  <a:pt x="66" y="80"/>
                  <a:pt x="66" y="80"/>
                </a:cubicBezTo>
                <a:cubicBezTo>
                  <a:pt x="44" y="50"/>
                  <a:pt x="44" y="50"/>
                  <a:pt x="44" y="50"/>
                </a:cubicBezTo>
                <a:cubicBezTo>
                  <a:pt x="36" y="57"/>
                  <a:pt x="36" y="57"/>
                  <a:pt x="36" y="57"/>
                </a:cubicBezTo>
                <a:cubicBezTo>
                  <a:pt x="39" y="70"/>
                  <a:pt x="39" y="70"/>
                  <a:pt x="39" y="70"/>
                </a:cubicBezTo>
                <a:cubicBezTo>
                  <a:pt x="34" y="75"/>
                  <a:pt x="34" y="75"/>
                  <a:pt x="34" y="75"/>
                </a:cubicBezTo>
                <a:cubicBezTo>
                  <a:pt x="26" y="61"/>
                  <a:pt x="26" y="61"/>
                  <a:pt x="26" y="61"/>
                </a:cubicBezTo>
                <a:cubicBezTo>
                  <a:pt x="21" y="67"/>
                  <a:pt x="21" y="67"/>
                  <a:pt x="21" y="67"/>
                </a:cubicBezTo>
                <a:cubicBezTo>
                  <a:pt x="16" y="62"/>
                  <a:pt x="16" y="62"/>
                  <a:pt x="16" y="62"/>
                </a:cubicBezTo>
                <a:cubicBezTo>
                  <a:pt x="21" y="57"/>
                  <a:pt x="21" y="57"/>
                  <a:pt x="21" y="57"/>
                </a:cubicBezTo>
                <a:cubicBezTo>
                  <a:pt x="7" y="50"/>
                  <a:pt x="7" y="50"/>
                  <a:pt x="7" y="50"/>
                </a:cubicBezTo>
                <a:cubicBezTo>
                  <a:pt x="12" y="44"/>
                  <a:pt x="12" y="44"/>
                  <a:pt x="12" y="44"/>
                </a:cubicBezTo>
                <a:cubicBezTo>
                  <a:pt x="25" y="47"/>
                  <a:pt x="25" y="47"/>
                  <a:pt x="25" y="47"/>
                </a:cubicBezTo>
                <a:cubicBezTo>
                  <a:pt x="32" y="39"/>
                  <a:pt x="32" y="39"/>
                  <a:pt x="32" y="39"/>
                </a:cubicBezTo>
                <a:cubicBezTo>
                  <a:pt x="0" y="18"/>
                  <a:pt x="0" y="18"/>
                  <a:pt x="0" y="18"/>
                </a:cubicBezTo>
                <a:cubicBezTo>
                  <a:pt x="9" y="8"/>
                  <a:pt x="9" y="8"/>
                  <a:pt x="9" y="8"/>
                </a:cubicBezTo>
                <a:cubicBezTo>
                  <a:pt x="51" y="16"/>
                  <a:pt x="51" y="16"/>
                  <a:pt x="51" y="16"/>
                </a:cubicBezTo>
                <a:cubicBezTo>
                  <a:pt x="53" y="13"/>
                  <a:pt x="53" y="13"/>
                  <a:pt x="53" y="13"/>
                </a:cubicBezTo>
                <a:cubicBezTo>
                  <a:pt x="60" y="5"/>
                  <a:pt x="67" y="4"/>
                  <a:pt x="74" y="6"/>
                </a:cubicBezTo>
                <a:close/>
                <a:moveTo>
                  <a:pt x="82" y="50"/>
                </a:moveTo>
                <a:cubicBezTo>
                  <a:pt x="74" y="42"/>
                  <a:pt x="74" y="42"/>
                  <a:pt x="74" y="42"/>
                </a:cubicBezTo>
                <a:cubicBezTo>
                  <a:pt x="72" y="44"/>
                  <a:pt x="72" y="44"/>
                  <a:pt x="72" y="44"/>
                </a:cubicBezTo>
                <a:cubicBezTo>
                  <a:pt x="76" y="57"/>
                  <a:pt x="76" y="57"/>
                  <a:pt x="76" y="57"/>
                </a:cubicBezTo>
                <a:cubicBezTo>
                  <a:pt x="82" y="50"/>
                  <a:pt x="82" y="50"/>
                  <a:pt x="82" y="50"/>
                </a:cubicBezTo>
                <a:close/>
                <a:moveTo>
                  <a:pt x="29" y="0"/>
                </a:moveTo>
                <a:cubicBezTo>
                  <a:pt x="23" y="7"/>
                  <a:pt x="23" y="7"/>
                  <a:pt x="23" y="7"/>
                </a:cubicBezTo>
                <a:cubicBezTo>
                  <a:pt x="36" y="10"/>
                  <a:pt x="36" y="10"/>
                  <a:pt x="36" y="10"/>
                </a:cubicBezTo>
                <a:cubicBezTo>
                  <a:pt x="37" y="8"/>
                  <a:pt x="37" y="8"/>
                  <a:pt x="37" y="8"/>
                </a:cubicBezTo>
                <a:lnTo>
                  <a:pt x="29" y="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8682" name="Group 47"/>
          <p:cNvGrpSpPr/>
          <p:nvPr/>
        </p:nvGrpSpPr>
        <p:grpSpPr>
          <a:xfrm>
            <a:off x="1990725" y="1638300"/>
            <a:ext cx="3199765" cy="839470"/>
            <a:chOff x="3025737" y="4369170"/>
            <a:chExt cx="2701256" cy="839912"/>
          </a:xfrm>
        </p:grpSpPr>
        <p:sp>
          <p:nvSpPr>
            <p:cNvPr id="31" name="Rectangle 29"/>
            <p:cNvSpPr/>
            <p:nvPr/>
          </p:nvSpPr>
          <p:spPr>
            <a:xfrm>
              <a:off x="3025737" y="4686837"/>
              <a:ext cx="2701256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rPr>
                <a:t>Add your words here,according to your need to draw the text box size.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28700" name="TextBox 45"/>
            <p:cNvSpPr txBox="1"/>
            <p:nvPr/>
          </p:nvSpPr>
          <p:spPr>
            <a:xfrm>
              <a:off x="3031098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solidFill>
                    <a:srgbClr val="FFC000"/>
                  </a:solidFill>
                  <a:latin typeface="Meiryo UI" panose="020B0604030504040204" charset="-128"/>
                  <a:ea typeface="Meiryo UI" panose="020B0604030504040204" charset="-128"/>
                </a:rPr>
                <a:t>YOUR TITLE</a:t>
              </a:r>
              <a:endParaRPr lang="zh-CN" altLang="en-US" sz="16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33" name="Oval 34"/>
          <p:cNvSpPr/>
          <p:nvPr/>
        </p:nvSpPr>
        <p:spPr>
          <a:xfrm>
            <a:off x="1090613" y="4789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8684" name="Freeform 35"/>
          <p:cNvSpPr>
            <a:spLocks noEditPoints="1"/>
          </p:cNvSpPr>
          <p:nvPr/>
        </p:nvSpPr>
        <p:spPr>
          <a:xfrm>
            <a:off x="1273175" y="5010150"/>
            <a:ext cx="390525" cy="314325"/>
          </a:xfrm>
          <a:custGeom>
            <a:avLst/>
            <a:gdLst/>
            <a:ahLst/>
            <a:cxnLst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</a:cxnLst>
            <a:pathLst>
              <a:path w="205" h="164">
                <a:moveTo>
                  <a:pt x="0" y="24"/>
                </a:moveTo>
                <a:lnTo>
                  <a:pt x="22" y="24"/>
                </a:lnTo>
                <a:lnTo>
                  <a:pt x="28" y="0"/>
                </a:lnTo>
                <a:lnTo>
                  <a:pt x="52" y="0"/>
                </a:lnTo>
                <a:lnTo>
                  <a:pt x="61" y="24"/>
                </a:lnTo>
                <a:lnTo>
                  <a:pt x="143" y="24"/>
                </a:lnTo>
                <a:lnTo>
                  <a:pt x="151" y="0"/>
                </a:lnTo>
                <a:lnTo>
                  <a:pt x="175" y="0"/>
                </a:lnTo>
                <a:lnTo>
                  <a:pt x="184" y="24"/>
                </a:lnTo>
                <a:lnTo>
                  <a:pt x="203" y="24"/>
                </a:lnTo>
                <a:lnTo>
                  <a:pt x="203" y="54"/>
                </a:lnTo>
                <a:lnTo>
                  <a:pt x="0" y="54"/>
                </a:lnTo>
                <a:lnTo>
                  <a:pt x="0" y="24"/>
                </a:lnTo>
                <a:close/>
                <a:moveTo>
                  <a:pt x="80" y="74"/>
                </a:moveTo>
                <a:lnTo>
                  <a:pt x="123" y="74"/>
                </a:lnTo>
                <a:lnTo>
                  <a:pt x="110" y="108"/>
                </a:lnTo>
                <a:lnTo>
                  <a:pt x="132" y="108"/>
                </a:lnTo>
                <a:lnTo>
                  <a:pt x="91" y="149"/>
                </a:lnTo>
                <a:lnTo>
                  <a:pt x="97" y="128"/>
                </a:lnTo>
                <a:lnTo>
                  <a:pt x="76" y="115"/>
                </a:lnTo>
                <a:lnTo>
                  <a:pt x="80" y="74"/>
                </a:lnTo>
                <a:close/>
                <a:moveTo>
                  <a:pt x="0" y="138"/>
                </a:moveTo>
                <a:lnTo>
                  <a:pt x="0" y="164"/>
                </a:lnTo>
                <a:lnTo>
                  <a:pt x="205" y="164"/>
                </a:lnTo>
                <a:lnTo>
                  <a:pt x="205" y="138"/>
                </a:lnTo>
                <a:lnTo>
                  <a:pt x="188" y="138"/>
                </a:lnTo>
                <a:lnTo>
                  <a:pt x="188" y="63"/>
                </a:lnTo>
                <a:lnTo>
                  <a:pt x="15" y="63"/>
                </a:lnTo>
                <a:lnTo>
                  <a:pt x="15" y="138"/>
                </a:lnTo>
                <a:lnTo>
                  <a:pt x="0" y="138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8685" name="Group 49"/>
          <p:cNvGrpSpPr/>
          <p:nvPr/>
        </p:nvGrpSpPr>
        <p:grpSpPr>
          <a:xfrm>
            <a:off x="1990725" y="4686300"/>
            <a:ext cx="3199765" cy="839470"/>
            <a:chOff x="3025736" y="4369170"/>
            <a:chExt cx="2701257" cy="839912"/>
          </a:xfrm>
        </p:grpSpPr>
        <p:sp>
          <p:nvSpPr>
            <p:cNvPr id="36" name="Rectangle 50"/>
            <p:cNvSpPr/>
            <p:nvPr/>
          </p:nvSpPr>
          <p:spPr>
            <a:xfrm>
              <a:off x="3025736" y="4686837"/>
              <a:ext cx="2701257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rPr>
                <a:t>Add your words here,according to your need to draw the text box size.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28698" name="TextBox 51"/>
            <p:cNvSpPr txBox="1"/>
            <p:nvPr/>
          </p:nvSpPr>
          <p:spPr>
            <a:xfrm>
              <a:off x="3031097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38" name="Oval 37"/>
          <p:cNvSpPr/>
          <p:nvPr/>
        </p:nvSpPr>
        <p:spPr>
          <a:xfrm>
            <a:off x="1090613" y="2757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8687" name="Freeform 38"/>
          <p:cNvSpPr>
            <a:spLocks noEditPoints="1"/>
          </p:cNvSpPr>
          <p:nvPr/>
        </p:nvSpPr>
        <p:spPr>
          <a:xfrm>
            <a:off x="1274763" y="2944813"/>
            <a:ext cx="374650" cy="374650"/>
          </a:xfrm>
          <a:custGeom>
            <a:avLst/>
            <a:gdLst/>
            <a:ahLst/>
            <a:cxnLst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91" h="91">
                <a:moveTo>
                  <a:pt x="46" y="0"/>
                </a:moveTo>
                <a:cubicBezTo>
                  <a:pt x="58" y="0"/>
                  <a:pt x="70" y="5"/>
                  <a:pt x="78" y="14"/>
                </a:cubicBezTo>
                <a:cubicBezTo>
                  <a:pt x="86" y="22"/>
                  <a:pt x="91" y="33"/>
                  <a:pt x="91" y="46"/>
                </a:cubicBezTo>
                <a:cubicBezTo>
                  <a:pt x="91" y="58"/>
                  <a:pt x="86" y="70"/>
                  <a:pt x="78" y="78"/>
                </a:cubicBezTo>
                <a:cubicBezTo>
                  <a:pt x="70" y="86"/>
                  <a:pt x="58" y="91"/>
                  <a:pt x="46" y="91"/>
                </a:cubicBezTo>
                <a:cubicBezTo>
                  <a:pt x="33" y="91"/>
                  <a:pt x="22" y="86"/>
                  <a:pt x="13" y="78"/>
                </a:cubicBezTo>
                <a:cubicBezTo>
                  <a:pt x="5" y="70"/>
                  <a:pt x="0" y="58"/>
                  <a:pt x="0" y="46"/>
                </a:cubicBezTo>
                <a:cubicBezTo>
                  <a:pt x="0" y="33"/>
                  <a:pt x="5" y="22"/>
                  <a:pt x="13" y="14"/>
                </a:cubicBezTo>
                <a:cubicBezTo>
                  <a:pt x="22" y="5"/>
                  <a:pt x="33" y="0"/>
                  <a:pt x="46" y="0"/>
                </a:cubicBezTo>
                <a:close/>
                <a:moveTo>
                  <a:pt x="63" y="51"/>
                </a:moveTo>
                <a:cubicBezTo>
                  <a:pt x="68" y="48"/>
                  <a:pt x="69" y="44"/>
                  <a:pt x="64" y="41"/>
                </a:cubicBezTo>
                <a:cubicBezTo>
                  <a:pt x="60" y="39"/>
                  <a:pt x="56" y="36"/>
                  <a:pt x="52" y="34"/>
                </a:cubicBezTo>
                <a:cubicBezTo>
                  <a:pt x="48" y="32"/>
                  <a:pt x="44" y="30"/>
                  <a:pt x="41" y="27"/>
                </a:cubicBezTo>
                <a:cubicBezTo>
                  <a:pt x="36" y="25"/>
                  <a:pt x="32" y="26"/>
                  <a:pt x="32" y="32"/>
                </a:cubicBezTo>
                <a:cubicBezTo>
                  <a:pt x="32" y="36"/>
                  <a:pt x="32" y="41"/>
                  <a:pt x="32" y="46"/>
                </a:cubicBezTo>
                <a:cubicBezTo>
                  <a:pt x="32" y="50"/>
                  <a:pt x="32" y="55"/>
                  <a:pt x="32" y="59"/>
                </a:cubicBezTo>
                <a:cubicBezTo>
                  <a:pt x="32" y="64"/>
                  <a:pt x="35" y="67"/>
                  <a:pt x="40" y="65"/>
                </a:cubicBezTo>
                <a:cubicBezTo>
                  <a:pt x="44" y="62"/>
                  <a:pt x="48" y="60"/>
                  <a:pt x="52" y="58"/>
                </a:cubicBezTo>
                <a:cubicBezTo>
                  <a:pt x="56" y="55"/>
                  <a:pt x="60" y="53"/>
                  <a:pt x="63" y="51"/>
                </a:cubicBezTo>
                <a:close/>
                <a:moveTo>
                  <a:pt x="66" y="25"/>
                </a:moveTo>
                <a:cubicBezTo>
                  <a:pt x="61" y="20"/>
                  <a:pt x="54" y="16"/>
                  <a:pt x="46" y="16"/>
                </a:cubicBezTo>
                <a:cubicBezTo>
                  <a:pt x="38" y="16"/>
                  <a:pt x="30" y="20"/>
                  <a:pt x="25" y="25"/>
                </a:cubicBezTo>
                <a:cubicBezTo>
                  <a:pt x="20" y="30"/>
                  <a:pt x="16" y="38"/>
                  <a:pt x="16" y="46"/>
                </a:cubicBezTo>
                <a:cubicBezTo>
                  <a:pt x="16" y="54"/>
                  <a:pt x="20" y="61"/>
                  <a:pt x="25" y="67"/>
                </a:cubicBezTo>
                <a:cubicBezTo>
                  <a:pt x="30" y="72"/>
                  <a:pt x="38" y="75"/>
                  <a:pt x="46" y="75"/>
                </a:cubicBezTo>
                <a:cubicBezTo>
                  <a:pt x="54" y="75"/>
                  <a:pt x="61" y="72"/>
                  <a:pt x="66" y="67"/>
                </a:cubicBezTo>
                <a:cubicBezTo>
                  <a:pt x="72" y="61"/>
                  <a:pt x="75" y="54"/>
                  <a:pt x="75" y="46"/>
                </a:cubicBezTo>
                <a:cubicBezTo>
                  <a:pt x="75" y="38"/>
                  <a:pt x="72" y="30"/>
                  <a:pt x="66" y="25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8688" name="Group 52"/>
          <p:cNvGrpSpPr/>
          <p:nvPr/>
        </p:nvGrpSpPr>
        <p:grpSpPr>
          <a:xfrm>
            <a:off x="1990725" y="2653030"/>
            <a:ext cx="3199765" cy="839469"/>
            <a:chOff x="3025736" y="4369170"/>
            <a:chExt cx="2701257" cy="839912"/>
          </a:xfrm>
        </p:grpSpPr>
        <p:sp>
          <p:nvSpPr>
            <p:cNvPr id="41" name="Rectangle 53"/>
            <p:cNvSpPr/>
            <p:nvPr/>
          </p:nvSpPr>
          <p:spPr>
            <a:xfrm>
              <a:off x="3025736" y="4686837"/>
              <a:ext cx="2701257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rPr>
                <a:t>Add your words here,according to your need to draw the text box size.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28696" name="TextBox 54"/>
            <p:cNvSpPr txBox="1"/>
            <p:nvPr/>
          </p:nvSpPr>
          <p:spPr>
            <a:xfrm>
              <a:off x="3031097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latin typeface="Meiryo UI" panose="020B0604030504040204" charset="-128"/>
                  <a:ea typeface="Meiryo UI" panose="020B0604030504040204" charset="-128"/>
                </a:rPr>
                <a:t>YOUR TITLE</a:t>
              </a:r>
              <a:endParaRPr lang="zh-CN" altLang="en-US" sz="1600" b="1" dirty="0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43" name="Oval 40"/>
          <p:cNvSpPr/>
          <p:nvPr/>
        </p:nvSpPr>
        <p:spPr>
          <a:xfrm>
            <a:off x="1090613" y="3773488"/>
            <a:ext cx="755650" cy="75565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sng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28690" name="Freeform 41"/>
          <p:cNvSpPr>
            <a:spLocks noEditPoints="1"/>
          </p:cNvSpPr>
          <p:nvPr/>
        </p:nvSpPr>
        <p:spPr>
          <a:xfrm>
            <a:off x="1260475" y="3995738"/>
            <a:ext cx="403225" cy="366712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98" h="89">
                <a:moveTo>
                  <a:pt x="78" y="37"/>
                </a:moveTo>
                <a:cubicBezTo>
                  <a:pt x="77" y="31"/>
                  <a:pt x="74" y="26"/>
                  <a:pt x="70" y="21"/>
                </a:cubicBezTo>
                <a:cubicBezTo>
                  <a:pt x="65" y="16"/>
                  <a:pt x="57" y="13"/>
                  <a:pt x="49" y="13"/>
                </a:cubicBezTo>
                <a:cubicBezTo>
                  <a:pt x="41" y="13"/>
                  <a:pt x="34" y="16"/>
                  <a:pt x="28" y="21"/>
                </a:cubicBezTo>
                <a:cubicBezTo>
                  <a:pt x="24" y="26"/>
                  <a:pt x="21" y="31"/>
                  <a:pt x="20" y="37"/>
                </a:cubicBezTo>
                <a:cubicBezTo>
                  <a:pt x="24" y="38"/>
                  <a:pt x="27" y="40"/>
                  <a:pt x="29" y="45"/>
                </a:cubicBezTo>
                <a:cubicBezTo>
                  <a:pt x="37" y="68"/>
                  <a:pt x="37" y="68"/>
                  <a:pt x="37" y="68"/>
                </a:cubicBezTo>
                <a:cubicBezTo>
                  <a:pt x="39" y="75"/>
                  <a:pt x="36" y="82"/>
                  <a:pt x="29" y="85"/>
                </a:cubicBezTo>
                <a:cubicBezTo>
                  <a:pt x="18" y="89"/>
                  <a:pt x="18" y="89"/>
                  <a:pt x="18" y="89"/>
                </a:cubicBezTo>
                <a:cubicBezTo>
                  <a:pt x="17" y="88"/>
                  <a:pt x="17" y="88"/>
                  <a:pt x="17" y="88"/>
                </a:cubicBezTo>
                <a:cubicBezTo>
                  <a:pt x="4" y="75"/>
                  <a:pt x="0" y="59"/>
                  <a:pt x="1" y="42"/>
                </a:cubicBezTo>
                <a:cubicBezTo>
                  <a:pt x="1" y="41"/>
                  <a:pt x="1" y="41"/>
                  <a:pt x="1" y="41"/>
                </a:cubicBezTo>
                <a:cubicBezTo>
                  <a:pt x="3" y="40"/>
                  <a:pt x="5" y="39"/>
                  <a:pt x="7" y="38"/>
                </a:cubicBezTo>
                <a:cubicBezTo>
                  <a:pt x="8" y="28"/>
                  <a:pt x="12" y="19"/>
                  <a:pt x="19" y="12"/>
                </a:cubicBezTo>
                <a:cubicBezTo>
                  <a:pt x="27" y="4"/>
                  <a:pt x="38" y="0"/>
                  <a:pt x="49" y="0"/>
                </a:cubicBezTo>
                <a:cubicBezTo>
                  <a:pt x="61" y="0"/>
                  <a:pt x="71" y="4"/>
                  <a:pt x="79" y="12"/>
                </a:cubicBezTo>
                <a:cubicBezTo>
                  <a:pt x="86" y="19"/>
                  <a:pt x="91" y="29"/>
                  <a:pt x="92" y="39"/>
                </a:cubicBezTo>
                <a:cubicBezTo>
                  <a:pt x="94" y="39"/>
                  <a:pt x="95" y="40"/>
                  <a:pt x="97" y="41"/>
                </a:cubicBezTo>
                <a:cubicBezTo>
                  <a:pt x="97" y="42"/>
                  <a:pt x="97" y="42"/>
                  <a:pt x="97" y="42"/>
                </a:cubicBezTo>
                <a:cubicBezTo>
                  <a:pt x="98" y="59"/>
                  <a:pt x="94" y="75"/>
                  <a:pt x="81" y="88"/>
                </a:cubicBezTo>
                <a:cubicBezTo>
                  <a:pt x="80" y="89"/>
                  <a:pt x="80" y="89"/>
                  <a:pt x="80" y="89"/>
                </a:cubicBezTo>
                <a:cubicBezTo>
                  <a:pt x="69" y="85"/>
                  <a:pt x="69" y="85"/>
                  <a:pt x="69" y="85"/>
                </a:cubicBezTo>
                <a:cubicBezTo>
                  <a:pt x="62" y="82"/>
                  <a:pt x="58" y="75"/>
                  <a:pt x="61" y="68"/>
                </a:cubicBezTo>
                <a:cubicBezTo>
                  <a:pt x="69" y="45"/>
                  <a:pt x="69" y="45"/>
                  <a:pt x="69" y="45"/>
                </a:cubicBezTo>
                <a:cubicBezTo>
                  <a:pt x="71" y="40"/>
                  <a:pt x="74" y="38"/>
                  <a:pt x="78" y="37"/>
                </a:cubicBezTo>
                <a:close/>
                <a:moveTo>
                  <a:pt x="9" y="49"/>
                </a:moveTo>
                <a:cubicBezTo>
                  <a:pt x="9" y="60"/>
                  <a:pt x="12" y="70"/>
                  <a:pt x="19" y="77"/>
                </a:cubicBezTo>
                <a:cubicBezTo>
                  <a:pt x="20" y="76"/>
                  <a:pt x="21" y="76"/>
                  <a:pt x="23" y="75"/>
                </a:cubicBezTo>
                <a:cubicBezTo>
                  <a:pt x="20" y="66"/>
                  <a:pt x="16" y="57"/>
                  <a:pt x="13" y="48"/>
                </a:cubicBezTo>
                <a:cubicBezTo>
                  <a:pt x="12" y="49"/>
                  <a:pt x="10" y="49"/>
                  <a:pt x="9" y="49"/>
                </a:cubicBezTo>
                <a:close/>
                <a:moveTo>
                  <a:pt x="89" y="49"/>
                </a:moveTo>
                <a:cubicBezTo>
                  <a:pt x="88" y="49"/>
                  <a:pt x="86" y="49"/>
                  <a:pt x="85" y="48"/>
                </a:cubicBezTo>
                <a:cubicBezTo>
                  <a:pt x="81" y="57"/>
                  <a:pt x="78" y="66"/>
                  <a:pt x="75" y="75"/>
                </a:cubicBezTo>
                <a:cubicBezTo>
                  <a:pt x="77" y="76"/>
                  <a:pt x="78" y="76"/>
                  <a:pt x="79" y="77"/>
                </a:cubicBezTo>
                <a:cubicBezTo>
                  <a:pt x="86" y="70"/>
                  <a:pt x="89" y="60"/>
                  <a:pt x="89" y="49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28691" name="Group 61"/>
          <p:cNvGrpSpPr/>
          <p:nvPr/>
        </p:nvGrpSpPr>
        <p:grpSpPr>
          <a:xfrm>
            <a:off x="1990725" y="3670300"/>
            <a:ext cx="3199765" cy="839470"/>
            <a:chOff x="3025736" y="4369170"/>
            <a:chExt cx="2701257" cy="839912"/>
          </a:xfrm>
        </p:grpSpPr>
        <p:sp>
          <p:nvSpPr>
            <p:cNvPr id="46" name="Rectangle 62"/>
            <p:cNvSpPr/>
            <p:nvPr/>
          </p:nvSpPr>
          <p:spPr>
            <a:xfrm>
              <a:off x="3025736" y="4686837"/>
              <a:ext cx="2701257" cy="5222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rPr>
                <a:t>Add your words here,according to your need to draw the text box size.</a:t>
              </a:r>
              <a:endPara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endParaRPr>
            </a:p>
          </p:txBody>
        </p:sp>
        <p:sp>
          <p:nvSpPr>
            <p:cNvPr id="28694" name="TextBox 63"/>
            <p:cNvSpPr txBox="1"/>
            <p:nvPr/>
          </p:nvSpPr>
          <p:spPr>
            <a:xfrm>
              <a:off x="3031097" y="4369170"/>
              <a:ext cx="1433987" cy="33736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en-US" sz="1600" b="1" dirty="0">
                  <a:solidFill>
                    <a:srgbClr val="FFC000"/>
                  </a:solidFill>
                  <a:latin typeface="Meiryo UI" panose="020B0604030504040204" charset="-128"/>
                  <a:ea typeface="Meiryo UI" panose="020B0604030504040204" charset="-128"/>
                </a:rPr>
                <a:t>YOUR TITLE</a:t>
              </a:r>
              <a:endParaRPr lang="zh-CN" altLang="en-US" sz="1600" b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28692" name="文本框 48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Oval 9"/>
          <p:cNvSpPr/>
          <p:nvPr/>
        </p:nvSpPr>
        <p:spPr>
          <a:xfrm>
            <a:off x="8969375" y="1955800"/>
            <a:ext cx="2068513" cy="2068513"/>
          </a:xfrm>
          <a:prstGeom prst="ellipse">
            <a:avLst/>
          </a:prstGeom>
          <a:solidFill>
            <a:srgbClr val="FFC000"/>
          </a:solidFill>
          <a:ln w="9525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699" name="Oval 12"/>
          <p:cNvSpPr/>
          <p:nvPr/>
        </p:nvSpPr>
        <p:spPr>
          <a:xfrm>
            <a:off x="7789863" y="3284538"/>
            <a:ext cx="1693862" cy="1693862"/>
          </a:xfrm>
          <a:prstGeom prst="ellipse">
            <a:avLst/>
          </a:prstGeom>
          <a:solidFill>
            <a:schemeClr val="tx1"/>
          </a:solidFill>
          <a:ln w="9525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700" name="Oval 10"/>
          <p:cNvSpPr/>
          <p:nvPr/>
        </p:nvSpPr>
        <p:spPr>
          <a:xfrm>
            <a:off x="5418138" y="1974850"/>
            <a:ext cx="2652712" cy="2651125"/>
          </a:xfrm>
          <a:prstGeom prst="ellipse">
            <a:avLst/>
          </a:prstGeom>
          <a:solidFill>
            <a:srgbClr val="FFC000"/>
          </a:solidFill>
          <a:ln w="9525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24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701" name="Oval 100"/>
          <p:cNvSpPr/>
          <p:nvPr/>
        </p:nvSpPr>
        <p:spPr>
          <a:xfrm>
            <a:off x="3611563" y="3406775"/>
            <a:ext cx="2401887" cy="2400300"/>
          </a:xfrm>
          <a:prstGeom prst="ellipse">
            <a:avLst/>
          </a:prstGeom>
          <a:solidFill>
            <a:schemeClr val="tx1"/>
          </a:solidFill>
          <a:ln w="19050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 lIns="121920" tIns="60960" rIns="121920" bIns="6096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40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702" name="Rectangle 192"/>
          <p:cNvSpPr/>
          <p:nvPr/>
        </p:nvSpPr>
        <p:spPr>
          <a:xfrm>
            <a:off x="3840163" y="4221163"/>
            <a:ext cx="2063750" cy="3124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9703" name="Rectangle 193"/>
          <p:cNvSpPr/>
          <p:nvPr/>
        </p:nvSpPr>
        <p:spPr>
          <a:xfrm>
            <a:off x="9239885" y="2846705"/>
            <a:ext cx="1531620" cy="312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9704" name="Oval 100"/>
          <p:cNvSpPr/>
          <p:nvPr/>
        </p:nvSpPr>
        <p:spPr>
          <a:xfrm>
            <a:off x="777875" y="1593850"/>
            <a:ext cx="3446463" cy="3446463"/>
          </a:xfrm>
          <a:prstGeom prst="ellipse">
            <a:avLst/>
          </a:prstGeom>
          <a:solidFill>
            <a:srgbClr val="FFC000"/>
          </a:solidFill>
          <a:ln w="19050">
            <a:noFill/>
          </a:ln>
          <a:effectLst>
            <a:outerShdw dist="38100" dir="5400000" algn="ctr" rotWithShape="0">
              <a:srgbClr val="000000">
                <a:alpha val="9998"/>
              </a:srgbClr>
            </a:outerShdw>
          </a:effectLst>
        </p:spPr>
        <p:txBody>
          <a:bodyPr lIns="121920" tIns="60960" rIns="121920" bIns="60960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endParaRPr lang="en-US" altLang="zh-CN" sz="40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705" name="Rectangle 195"/>
          <p:cNvSpPr/>
          <p:nvPr/>
        </p:nvSpPr>
        <p:spPr>
          <a:xfrm>
            <a:off x="1178719" y="3038475"/>
            <a:ext cx="2644775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according to your need 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to draw the text box size.</a:t>
            </a:r>
            <a:endParaRPr lang="en-US" altLang="zh-CN" sz="1400" dirty="0">
              <a:solidFill>
                <a:srgbClr val="FFFFFF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29706" name="Rectangle 197"/>
          <p:cNvSpPr/>
          <p:nvPr/>
        </p:nvSpPr>
        <p:spPr>
          <a:xfrm>
            <a:off x="7893050" y="4043680"/>
            <a:ext cx="1562100" cy="3124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9707" name="Rectangle 198"/>
          <p:cNvSpPr/>
          <p:nvPr/>
        </p:nvSpPr>
        <p:spPr>
          <a:xfrm>
            <a:off x="5654675" y="2930525"/>
            <a:ext cx="2179638" cy="3124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54" name="Rectangle 195"/>
          <p:cNvSpPr/>
          <p:nvPr/>
        </p:nvSpPr>
        <p:spPr>
          <a:xfrm>
            <a:off x="971550" y="2645728"/>
            <a:ext cx="2855913" cy="63881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   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YOUR TITLE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29709" name="Rectangle 192"/>
          <p:cNvSpPr/>
          <p:nvPr/>
        </p:nvSpPr>
        <p:spPr>
          <a:xfrm>
            <a:off x="3840163" y="4508500"/>
            <a:ext cx="2063750" cy="349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1216025" eaLnBrk="1" hangingPunct="1">
              <a:lnSpc>
                <a:spcPct val="120000"/>
              </a:lnSpc>
              <a:spcBef>
                <a:spcPct val="2000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9710" name="Rectangle 198"/>
          <p:cNvSpPr/>
          <p:nvPr/>
        </p:nvSpPr>
        <p:spPr>
          <a:xfrm>
            <a:off x="5654675" y="3225800"/>
            <a:ext cx="2179638" cy="349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defTabSz="1216025" eaLnBrk="1" hangingPunct="1">
              <a:lnSpc>
                <a:spcPct val="120000"/>
              </a:lnSpc>
              <a:spcBef>
                <a:spcPct val="20000"/>
              </a:spcBef>
              <a:buNone/>
            </a:pPr>
            <a:r>
              <a:rPr lang="zh-CN" altLang="en-US" sz="14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text here</a:t>
            </a:r>
            <a:endParaRPr lang="zh-CN" altLang="en-US" sz="14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29711" name="文本框 56"/>
          <p:cNvSpPr txBox="1"/>
          <p:nvPr/>
        </p:nvSpPr>
        <p:spPr>
          <a:xfrm>
            <a:off x="142875" y="169863"/>
            <a:ext cx="24098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文本框 9"/>
          <p:cNvSpPr txBox="1"/>
          <p:nvPr/>
        </p:nvSpPr>
        <p:spPr>
          <a:xfrm>
            <a:off x="3375025" y="5187950"/>
            <a:ext cx="518795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4800" b="1" dirty="0">
                <a:latin typeface="Meiryo UI" panose="020B0604030504040204" charset="-128"/>
                <a:ea typeface="Meiryo UI" panose="020B0604030504040204" charset="-128"/>
              </a:rPr>
              <a:t>THANK YOU !</a:t>
            </a:r>
            <a:endParaRPr lang="en-US" altLang="zh-CN" sz="48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30723" name="组合 18"/>
          <p:cNvGrpSpPr/>
          <p:nvPr/>
        </p:nvGrpSpPr>
        <p:grpSpPr>
          <a:xfrm>
            <a:off x="-15875" y="-87312"/>
            <a:ext cx="12223750" cy="4691062"/>
            <a:chOff x="-16042" y="-86568"/>
            <a:chExt cx="12224084" cy="4689927"/>
          </a:xfrm>
        </p:grpSpPr>
        <p:pic>
          <p:nvPicPr>
            <p:cNvPr id="30724" name="图片 14"/>
            <p:cNvPicPr>
              <a:picLocks noChangeAspect="1"/>
            </p:cNvPicPr>
            <p:nvPr/>
          </p:nvPicPr>
          <p:blipFill>
            <a:blip r:embed="rId1"/>
            <a:srcRect l="5952" r="10696"/>
            <a:stretch>
              <a:fillRect/>
            </a:stretch>
          </p:blipFill>
          <p:spPr>
            <a:xfrm>
              <a:off x="-16042" y="-86568"/>
              <a:ext cx="12224084" cy="468992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" name="矩形 15"/>
            <p:cNvSpPr/>
            <p:nvPr/>
          </p:nvSpPr>
          <p:spPr>
            <a:xfrm>
              <a:off x="-16042" y="-86568"/>
              <a:ext cx="12224084" cy="4651836"/>
            </a:xfrm>
            <a:prstGeom prst="rect">
              <a:avLst/>
            </a:prstGeom>
            <a:solidFill>
              <a:srgbClr val="060606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AutoShape 4"/>
          <p:cNvSpPr/>
          <p:nvPr/>
        </p:nvSpPr>
        <p:spPr bwMode="auto">
          <a:xfrm>
            <a:off x="10334625" y="989013"/>
            <a:ext cx="542925" cy="5445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7428" y="17466"/>
                </a:moveTo>
                <a:cubicBezTo>
                  <a:pt x="16669" y="16923"/>
                  <a:pt x="15846" y="16465"/>
                  <a:pt x="14963" y="16121"/>
                </a:cubicBezTo>
                <a:cubicBezTo>
                  <a:pt x="15595" y="14609"/>
                  <a:pt x="15967" y="12928"/>
                  <a:pt x="16010" y="11148"/>
                </a:cubicBezTo>
                <a:lnTo>
                  <a:pt x="20188" y="11148"/>
                </a:lnTo>
                <a:cubicBezTo>
                  <a:pt x="20097" y="13612"/>
                  <a:pt x="19065" y="15838"/>
                  <a:pt x="17428" y="17466"/>
                </a:cubicBezTo>
                <a:moveTo>
                  <a:pt x="1411" y="11148"/>
                </a:moveTo>
                <a:lnTo>
                  <a:pt x="5589" y="11148"/>
                </a:lnTo>
                <a:cubicBezTo>
                  <a:pt x="5632" y="12928"/>
                  <a:pt x="6004" y="14609"/>
                  <a:pt x="6636" y="16121"/>
                </a:cubicBezTo>
                <a:cubicBezTo>
                  <a:pt x="5753" y="16465"/>
                  <a:pt x="4931" y="16923"/>
                  <a:pt x="4171" y="17466"/>
                </a:cubicBezTo>
                <a:cubicBezTo>
                  <a:pt x="2534" y="15838"/>
                  <a:pt x="1502" y="13612"/>
                  <a:pt x="1411" y="11148"/>
                </a:cubicBezTo>
                <a:moveTo>
                  <a:pt x="3785" y="4553"/>
                </a:moveTo>
                <a:cubicBezTo>
                  <a:pt x="4579" y="5170"/>
                  <a:pt x="5448" y="5691"/>
                  <a:pt x="6388" y="6084"/>
                </a:cubicBezTo>
                <a:cubicBezTo>
                  <a:pt x="5901" y="7433"/>
                  <a:pt x="5627" y="8908"/>
                  <a:pt x="5589" y="10451"/>
                </a:cubicBezTo>
                <a:lnTo>
                  <a:pt x="1411" y="10451"/>
                </a:lnTo>
                <a:cubicBezTo>
                  <a:pt x="1494" y="8190"/>
                  <a:pt x="2376" y="6135"/>
                  <a:pt x="3785" y="4553"/>
                </a:cubicBezTo>
                <a:moveTo>
                  <a:pt x="11148" y="10451"/>
                </a:moveTo>
                <a:lnTo>
                  <a:pt x="11148" y="6950"/>
                </a:lnTo>
                <a:cubicBezTo>
                  <a:pt x="12339" y="6913"/>
                  <a:pt x="13484" y="6696"/>
                  <a:pt x="14558" y="6324"/>
                </a:cubicBezTo>
                <a:cubicBezTo>
                  <a:pt x="15018" y="7598"/>
                  <a:pt x="15276" y="8992"/>
                  <a:pt x="15314" y="10451"/>
                </a:cubicBezTo>
                <a:cubicBezTo>
                  <a:pt x="15314" y="10451"/>
                  <a:pt x="11148" y="10451"/>
                  <a:pt x="11148" y="10451"/>
                </a:cubicBezTo>
                <a:close/>
                <a:moveTo>
                  <a:pt x="14311" y="15882"/>
                </a:moveTo>
                <a:cubicBezTo>
                  <a:pt x="13309" y="15559"/>
                  <a:pt x="12247" y="15380"/>
                  <a:pt x="11148" y="15346"/>
                </a:cubicBezTo>
                <a:lnTo>
                  <a:pt x="11148" y="11148"/>
                </a:lnTo>
                <a:lnTo>
                  <a:pt x="15314" y="11148"/>
                </a:lnTo>
                <a:cubicBezTo>
                  <a:pt x="15270" y="12844"/>
                  <a:pt x="14914" y="14445"/>
                  <a:pt x="14311" y="15882"/>
                </a:cubicBezTo>
                <a:moveTo>
                  <a:pt x="14683" y="16757"/>
                </a:moveTo>
                <a:cubicBezTo>
                  <a:pt x="15476" y="17063"/>
                  <a:pt x="16218" y="17466"/>
                  <a:pt x="16904" y="17941"/>
                </a:cubicBezTo>
                <a:cubicBezTo>
                  <a:pt x="15632" y="19031"/>
                  <a:pt x="14067" y="19781"/>
                  <a:pt x="12344" y="20068"/>
                </a:cubicBezTo>
                <a:cubicBezTo>
                  <a:pt x="13280" y="19136"/>
                  <a:pt x="14076" y="18017"/>
                  <a:pt x="14683" y="16757"/>
                </a:cubicBezTo>
                <a:moveTo>
                  <a:pt x="11148" y="20188"/>
                </a:moveTo>
                <a:lnTo>
                  <a:pt x="11148" y="16043"/>
                </a:lnTo>
                <a:cubicBezTo>
                  <a:pt x="12146" y="16075"/>
                  <a:pt x="13113" y="16231"/>
                  <a:pt x="14025" y="16516"/>
                </a:cubicBezTo>
                <a:cubicBezTo>
                  <a:pt x="13314" y="17970"/>
                  <a:pt x="12343" y="19223"/>
                  <a:pt x="11185" y="20186"/>
                </a:cubicBezTo>
                <a:cubicBezTo>
                  <a:pt x="11185" y="20186"/>
                  <a:pt x="11148" y="20188"/>
                  <a:pt x="11148" y="20188"/>
                </a:cubicBezTo>
                <a:close/>
                <a:moveTo>
                  <a:pt x="9255" y="20068"/>
                </a:moveTo>
                <a:cubicBezTo>
                  <a:pt x="7532" y="19781"/>
                  <a:pt x="5967" y="19031"/>
                  <a:pt x="4695" y="17941"/>
                </a:cubicBezTo>
                <a:cubicBezTo>
                  <a:pt x="5381" y="17466"/>
                  <a:pt x="6123" y="17063"/>
                  <a:pt x="6916" y="16757"/>
                </a:cubicBezTo>
                <a:cubicBezTo>
                  <a:pt x="7523" y="18017"/>
                  <a:pt x="8319" y="19136"/>
                  <a:pt x="9255" y="20068"/>
                </a:cubicBezTo>
                <a:moveTo>
                  <a:pt x="10451" y="11148"/>
                </a:moveTo>
                <a:lnTo>
                  <a:pt x="10451" y="15346"/>
                </a:lnTo>
                <a:cubicBezTo>
                  <a:pt x="9352" y="15380"/>
                  <a:pt x="8290" y="15559"/>
                  <a:pt x="7288" y="15882"/>
                </a:cubicBezTo>
                <a:cubicBezTo>
                  <a:pt x="6685" y="14445"/>
                  <a:pt x="6329" y="12844"/>
                  <a:pt x="6285" y="11148"/>
                </a:cubicBezTo>
                <a:cubicBezTo>
                  <a:pt x="6285" y="11148"/>
                  <a:pt x="10451" y="11148"/>
                  <a:pt x="10451" y="11148"/>
                </a:cubicBezTo>
                <a:close/>
                <a:moveTo>
                  <a:pt x="7041" y="6324"/>
                </a:moveTo>
                <a:cubicBezTo>
                  <a:pt x="8115" y="6696"/>
                  <a:pt x="9260" y="6913"/>
                  <a:pt x="10451" y="6950"/>
                </a:cubicBezTo>
                <a:lnTo>
                  <a:pt x="10451" y="10451"/>
                </a:lnTo>
                <a:lnTo>
                  <a:pt x="6285" y="10451"/>
                </a:lnTo>
                <a:cubicBezTo>
                  <a:pt x="6324" y="8992"/>
                  <a:pt x="6581" y="7598"/>
                  <a:pt x="7041" y="6324"/>
                </a:cubicBezTo>
                <a:moveTo>
                  <a:pt x="6651" y="5442"/>
                </a:moveTo>
                <a:cubicBezTo>
                  <a:pt x="5790" y="5084"/>
                  <a:pt x="4993" y="4609"/>
                  <a:pt x="4263" y="4050"/>
                </a:cubicBezTo>
                <a:cubicBezTo>
                  <a:pt x="5606" y="2749"/>
                  <a:pt x="7332" y="1851"/>
                  <a:pt x="9255" y="1531"/>
                </a:cubicBezTo>
                <a:cubicBezTo>
                  <a:pt x="8175" y="2610"/>
                  <a:pt x="7286" y="3939"/>
                  <a:pt x="6651" y="5442"/>
                </a:cubicBezTo>
                <a:moveTo>
                  <a:pt x="10451" y="1411"/>
                </a:moveTo>
                <a:lnTo>
                  <a:pt x="10451" y="6253"/>
                </a:lnTo>
                <a:cubicBezTo>
                  <a:pt x="9352" y="6217"/>
                  <a:pt x="8296" y="6021"/>
                  <a:pt x="7303" y="5681"/>
                </a:cubicBezTo>
                <a:cubicBezTo>
                  <a:pt x="8029" y="3972"/>
                  <a:pt x="9101" y="2507"/>
                  <a:pt x="10415" y="1413"/>
                </a:cubicBezTo>
                <a:cubicBezTo>
                  <a:pt x="10427" y="1412"/>
                  <a:pt x="10439" y="1411"/>
                  <a:pt x="10451" y="1411"/>
                </a:cubicBezTo>
                <a:moveTo>
                  <a:pt x="12344" y="1531"/>
                </a:moveTo>
                <a:cubicBezTo>
                  <a:pt x="14267" y="1851"/>
                  <a:pt x="15993" y="2749"/>
                  <a:pt x="17336" y="4050"/>
                </a:cubicBezTo>
                <a:cubicBezTo>
                  <a:pt x="16606" y="4609"/>
                  <a:pt x="15809" y="5084"/>
                  <a:pt x="14948" y="5442"/>
                </a:cubicBezTo>
                <a:cubicBezTo>
                  <a:pt x="14313" y="3939"/>
                  <a:pt x="13424" y="2610"/>
                  <a:pt x="12344" y="1531"/>
                </a:cubicBezTo>
                <a:moveTo>
                  <a:pt x="11184" y="1413"/>
                </a:moveTo>
                <a:cubicBezTo>
                  <a:pt x="12498" y="2507"/>
                  <a:pt x="13570" y="3972"/>
                  <a:pt x="14296" y="5681"/>
                </a:cubicBezTo>
                <a:cubicBezTo>
                  <a:pt x="13303" y="6021"/>
                  <a:pt x="12247" y="6217"/>
                  <a:pt x="11148" y="6253"/>
                </a:cubicBezTo>
                <a:lnTo>
                  <a:pt x="11148" y="1411"/>
                </a:lnTo>
                <a:cubicBezTo>
                  <a:pt x="11160" y="1411"/>
                  <a:pt x="11172" y="1412"/>
                  <a:pt x="11184" y="1413"/>
                </a:cubicBezTo>
                <a:moveTo>
                  <a:pt x="10414" y="20186"/>
                </a:moveTo>
                <a:cubicBezTo>
                  <a:pt x="9256" y="19223"/>
                  <a:pt x="8285" y="17970"/>
                  <a:pt x="7574" y="16516"/>
                </a:cubicBezTo>
                <a:cubicBezTo>
                  <a:pt x="8486" y="16231"/>
                  <a:pt x="9453" y="16075"/>
                  <a:pt x="10451" y="16043"/>
                </a:cubicBezTo>
                <a:lnTo>
                  <a:pt x="10451" y="20188"/>
                </a:lnTo>
                <a:cubicBezTo>
                  <a:pt x="10451" y="20188"/>
                  <a:pt x="10414" y="20186"/>
                  <a:pt x="10414" y="20186"/>
                </a:cubicBezTo>
                <a:close/>
                <a:moveTo>
                  <a:pt x="20188" y="10451"/>
                </a:moveTo>
                <a:lnTo>
                  <a:pt x="16010" y="10451"/>
                </a:lnTo>
                <a:cubicBezTo>
                  <a:pt x="15972" y="8908"/>
                  <a:pt x="15698" y="7433"/>
                  <a:pt x="15211" y="6084"/>
                </a:cubicBezTo>
                <a:cubicBezTo>
                  <a:pt x="16151" y="5691"/>
                  <a:pt x="17020" y="5170"/>
                  <a:pt x="17814" y="4553"/>
                </a:cubicBezTo>
                <a:cubicBezTo>
                  <a:pt x="19223" y="6135"/>
                  <a:pt x="20105" y="8190"/>
                  <a:pt x="20188" y="10451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4" y="21600"/>
                  <a:pt x="21600" y="16764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47" name="组合 144"/>
          <p:cNvGrpSpPr/>
          <p:nvPr/>
        </p:nvGrpSpPr>
        <p:grpSpPr>
          <a:xfrm>
            <a:off x="10326688" y="2147888"/>
            <a:ext cx="560387" cy="455612"/>
            <a:chOff x="7704269" y="6237031"/>
            <a:chExt cx="560385" cy="455971"/>
          </a:xfrm>
        </p:grpSpPr>
        <p:sp>
          <p:nvSpPr>
            <p:cNvPr id="5" name="AutoShape 5"/>
            <p:cNvSpPr/>
            <p:nvPr/>
          </p:nvSpPr>
          <p:spPr bwMode="auto">
            <a:xfrm>
              <a:off x="8090030" y="6376841"/>
              <a:ext cx="104775" cy="14139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999" y="18900"/>
                  </a:moveTo>
                  <a:lnTo>
                    <a:pt x="3600" y="18900"/>
                  </a:lnTo>
                  <a:lnTo>
                    <a:pt x="3600" y="2700"/>
                  </a:lnTo>
                  <a:lnTo>
                    <a:pt x="7200" y="2700"/>
                  </a:lnTo>
                  <a:lnTo>
                    <a:pt x="17999" y="14850"/>
                  </a:lnTo>
                  <a:cubicBezTo>
                    <a:pt x="17999" y="14850"/>
                    <a:pt x="17999" y="18900"/>
                    <a:pt x="17999" y="18900"/>
                  </a:cubicBezTo>
                  <a:close/>
                  <a:moveTo>
                    <a:pt x="10195" y="1202"/>
                  </a:moveTo>
                  <a:cubicBezTo>
                    <a:pt x="9527" y="450"/>
                    <a:pt x="8402" y="0"/>
                    <a:pt x="7200" y="0"/>
                  </a:cubicBezTo>
                  <a:lnTo>
                    <a:pt x="3600" y="0"/>
                  </a:lnTo>
                  <a:cubicBezTo>
                    <a:pt x="1610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610" y="21599"/>
                    <a:pt x="3600" y="21599"/>
                  </a:cubicBezTo>
                  <a:lnTo>
                    <a:pt x="17999" y="21599"/>
                  </a:lnTo>
                  <a:cubicBezTo>
                    <a:pt x="19989" y="21599"/>
                    <a:pt x="21600" y="20392"/>
                    <a:pt x="21600" y="18900"/>
                  </a:cubicBezTo>
                  <a:lnTo>
                    <a:pt x="21600" y="14850"/>
                  </a:lnTo>
                  <a:cubicBezTo>
                    <a:pt x="21600" y="14317"/>
                    <a:pt x="21389" y="13795"/>
                    <a:pt x="20995" y="13352"/>
                  </a:cubicBezTo>
                  <a:cubicBezTo>
                    <a:pt x="20995" y="13352"/>
                    <a:pt x="10195" y="1202"/>
                    <a:pt x="10195" y="1202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AutoShape 6"/>
            <p:cNvSpPr/>
            <p:nvPr/>
          </p:nvSpPr>
          <p:spPr bwMode="auto">
            <a:xfrm>
              <a:off x="7704269" y="6237031"/>
              <a:ext cx="560385" cy="45597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50" y="16615"/>
                  </a:moveTo>
                  <a:cubicBezTo>
                    <a:pt x="20250" y="17074"/>
                    <a:pt x="19948" y="17446"/>
                    <a:pt x="19575" y="17446"/>
                  </a:cubicBezTo>
                  <a:lnTo>
                    <a:pt x="18803" y="17446"/>
                  </a:lnTo>
                  <a:cubicBezTo>
                    <a:pt x="18501" y="16016"/>
                    <a:pt x="17453" y="14953"/>
                    <a:pt x="16200" y="14953"/>
                  </a:cubicBezTo>
                  <a:cubicBezTo>
                    <a:pt x="14945" y="14953"/>
                    <a:pt x="13897" y="16016"/>
                    <a:pt x="13595" y="17446"/>
                  </a:cubicBezTo>
                  <a:lnTo>
                    <a:pt x="10029" y="17446"/>
                  </a:lnTo>
                  <a:cubicBezTo>
                    <a:pt x="9727" y="16016"/>
                    <a:pt x="8679" y="14953"/>
                    <a:pt x="7425" y="14953"/>
                  </a:cubicBezTo>
                  <a:cubicBezTo>
                    <a:pt x="6170" y="14953"/>
                    <a:pt x="5122" y="16016"/>
                    <a:pt x="4820" y="17446"/>
                  </a:cubicBezTo>
                  <a:lnTo>
                    <a:pt x="4050" y="17446"/>
                  </a:lnTo>
                  <a:cubicBezTo>
                    <a:pt x="3677" y="17446"/>
                    <a:pt x="3375" y="17074"/>
                    <a:pt x="3375" y="16615"/>
                  </a:cubicBezTo>
                  <a:lnTo>
                    <a:pt x="3375" y="14123"/>
                  </a:lnTo>
                  <a:lnTo>
                    <a:pt x="12150" y="14123"/>
                  </a:lnTo>
                  <a:cubicBezTo>
                    <a:pt x="13266" y="14123"/>
                    <a:pt x="14175" y="13005"/>
                    <a:pt x="14175" y="11630"/>
                  </a:cubicBezTo>
                  <a:lnTo>
                    <a:pt x="14175" y="5815"/>
                  </a:lnTo>
                  <a:lnTo>
                    <a:pt x="16875" y="5815"/>
                  </a:lnTo>
                  <a:cubicBezTo>
                    <a:pt x="17100" y="5815"/>
                    <a:pt x="17311" y="5954"/>
                    <a:pt x="17436" y="6185"/>
                  </a:cubicBezTo>
                  <a:lnTo>
                    <a:pt x="20136" y="11169"/>
                  </a:lnTo>
                  <a:cubicBezTo>
                    <a:pt x="20210" y="11306"/>
                    <a:pt x="20250" y="11466"/>
                    <a:pt x="20250" y="11630"/>
                  </a:cubicBezTo>
                  <a:cubicBezTo>
                    <a:pt x="20250" y="11630"/>
                    <a:pt x="20250" y="16615"/>
                    <a:pt x="20250" y="16615"/>
                  </a:cubicBezTo>
                  <a:close/>
                  <a:moveTo>
                    <a:pt x="16200" y="19938"/>
                  </a:moveTo>
                  <a:cubicBezTo>
                    <a:pt x="15454" y="19938"/>
                    <a:pt x="14850" y="19193"/>
                    <a:pt x="14850" y="18276"/>
                  </a:cubicBezTo>
                  <a:cubicBezTo>
                    <a:pt x="14850" y="17360"/>
                    <a:pt x="15454" y="16615"/>
                    <a:pt x="16200" y="16615"/>
                  </a:cubicBezTo>
                  <a:cubicBezTo>
                    <a:pt x="16945" y="16615"/>
                    <a:pt x="17550" y="17360"/>
                    <a:pt x="17550" y="18276"/>
                  </a:cubicBezTo>
                  <a:cubicBezTo>
                    <a:pt x="17550" y="19193"/>
                    <a:pt x="16945" y="19938"/>
                    <a:pt x="16200" y="19938"/>
                  </a:cubicBezTo>
                  <a:moveTo>
                    <a:pt x="7425" y="19938"/>
                  </a:moveTo>
                  <a:cubicBezTo>
                    <a:pt x="6679" y="19938"/>
                    <a:pt x="6075" y="19193"/>
                    <a:pt x="6075" y="18276"/>
                  </a:cubicBezTo>
                  <a:cubicBezTo>
                    <a:pt x="6075" y="17360"/>
                    <a:pt x="6679" y="16615"/>
                    <a:pt x="7425" y="16615"/>
                  </a:cubicBezTo>
                  <a:cubicBezTo>
                    <a:pt x="8170" y="16615"/>
                    <a:pt x="8775" y="17360"/>
                    <a:pt x="8775" y="18276"/>
                  </a:cubicBezTo>
                  <a:cubicBezTo>
                    <a:pt x="8775" y="19193"/>
                    <a:pt x="8170" y="19938"/>
                    <a:pt x="7425" y="19938"/>
                  </a:cubicBezTo>
                  <a:moveTo>
                    <a:pt x="2024" y="12461"/>
                  </a:moveTo>
                  <a:cubicBezTo>
                    <a:pt x="1652" y="12461"/>
                    <a:pt x="1349" y="12089"/>
                    <a:pt x="1349" y="11630"/>
                  </a:cubicBezTo>
                  <a:lnTo>
                    <a:pt x="1349" y="2492"/>
                  </a:lnTo>
                  <a:cubicBezTo>
                    <a:pt x="1349" y="2033"/>
                    <a:pt x="1652" y="1661"/>
                    <a:pt x="2024" y="1661"/>
                  </a:cubicBezTo>
                  <a:lnTo>
                    <a:pt x="12150" y="1661"/>
                  </a:lnTo>
                  <a:cubicBezTo>
                    <a:pt x="12523" y="1661"/>
                    <a:pt x="12825" y="2033"/>
                    <a:pt x="12825" y="2492"/>
                  </a:cubicBezTo>
                  <a:lnTo>
                    <a:pt x="12825" y="4153"/>
                  </a:lnTo>
                  <a:lnTo>
                    <a:pt x="12825" y="5815"/>
                  </a:lnTo>
                  <a:lnTo>
                    <a:pt x="12825" y="11630"/>
                  </a:lnTo>
                  <a:cubicBezTo>
                    <a:pt x="12825" y="12089"/>
                    <a:pt x="12523" y="12461"/>
                    <a:pt x="12150" y="12461"/>
                  </a:cubicBezTo>
                  <a:cubicBezTo>
                    <a:pt x="12150" y="12461"/>
                    <a:pt x="2024" y="12461"/>
                    <a:pt x="2024" y="12461"/>
                  </a:cubicBezTo>
                  <a:close/>
                  <a:moveTo>
                    <a:pt x="21259" y="10248"/>
                  </a:moveTo>
                  <a:lnTo>
                    <a:pt x="18559" y="5263"/>
                  </a:lnTo>
                  <a:cubicBezTo>
                    <a:pt x="18182" y="4568"/>
                    <a:pt x="17552" y="4153"/>
                    <a:pt x="16875" y="4153"/>
                  </a:cubicBezTo>
                  <a:lnTo>
                    <a:pt x="14175" y="4153"/>
                  </a:lnTo>
                  <a:lnTo>
                    <a:pt x="14175" y="2492"/>
                  </a:lnTo>
                  <a:cubicBezTo>
                    <a:pt x="14175" y="1117"/>
                    <a:pt x="13266" y="0"/>
                    <a:pt x="12150" y="0"/>
                  </a:cubicBezTo>
                  <a:lnTo>
                    <a:pt x="2024" y="0"/>
                  </a:lnTo>
                  <a:cubicBezTo>
                    <a:pt x="908" y="0"/>
                    <a:pt x="0" y="1117"/>
                    <a:pt x="0" y="2492"/>
                  </a:cubicBezTo>
                  <a:lnTo>
                    <a:pt x="0" y="11630"/>
                  </a:lnTo>
                  <a:cubicBezTo>
                    <a:pt x="0" y="13005"/>
                    <a:pt x="908" y="14123"/>
                    <a:pt x="2024" y="14123"/>
                  </a:cubicBezTo>
                  <a:lnTo>
                    <a:pt x="2025" y="14123"/>
                  </a:lnTo>
                  <a:lnTo>
                    <a:pt x="2025" y="16615"/>
                  </a:lnTo>
                  <a:cubicBezTo>
                    <a:pt x="2025" y="17989"/>
                    <a:pt x="2933" y="19107"/>
                    <a:pt x="4050" y="19107"/>
                  </a:cubicBezTo>
                  <a:lnTo>
                    <a:pt x="4820" y="19107"/>
                  </a:lnTo>
                  <a:cubicBezTo>
                    <a:pt x="5122" y="20537"/>
                    <a:pt x="6170" y="21600"/>
                    <a:pt x="7425" y="21600"/>
                  </a:cubicBezTo>
                  <a:cubicBezTo>
                    <a:pt x="8679" y="21600"/>
                    <a:pt x="9727" y="20537"/>
                    <a:pt x="10029" y="19107"/>
                  </a:cubicBezTo>
                  <a:lnTo>
                    <a:pt x="13595" y="19107"/>
                  </a:lnTo>
                  <a:cubicBezTo>
                    <a:pt x="13897" y="20537"/>
                    <a:pt x="14945" y="21600"/>
                    <a:pt x="16200" y="21600"/>
                  </a:cubicBezTo>
                  <a:cubicBezTo>
                    <a:pt x="17453" y="21600"/>
                    <a:pt x="18501" y="20537"/>
                    <a:pt x="18803" y="19107"/>
                  </a:cubicBezTo>
                  <a:lnTo>
                    <a:pt x="19575" y="19107"/>
                  </a:lnTo>
                  <a:cubicBezTo>
                    <a:pt x="20691" y="19107"/>
                    <a:pt x="21599" y="17989"/>
                    <a:pt x="21599" y="16615"/>
                  </a:cubicBezTo>
                  <a:lnTo>
                    <a:pt x="21599" y="11630"/>
                  </a:lnTo>
                  <a:cubicBezTo>
                    <a:pt x="21599" y="11137"/>
                    <a:pt x="21482" y="10658"/>
                    <a:pt x="21259" y="1024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48" name="组合 145"/>
          <p:cNvGrpSpPr/>
          <p:nvPr/>
        </p:nvGrpSpPr>
        <p:grpSpPr>
          <a:xfrm>
            <a:off x="10326688" y="3195638"/>
            <a:ext cx="560387" cy="561975"/>
            <a:chOff x="6583499" y="6184346"/>
            <a:chExt cx="560385" cy="561343"/>
          </a:xfrm>
        </p:grpSpPr>
        <p:sp>
          <p:nvSpPr>
            <p:cNvPr id="7" name="AutoShape 7"/>
            <p:cNvSpPr/>
            <p:nvPr/>
          </p:nvSpPr>
          <p:spPr bwMode="auto">
            <a:xfrm>
              <a:off x="6583499" y="6184346"/>
              <a:ext cx="560385" cy="561343"/>
            </a:xfrm>
            <a:custGeom>
              <a:avLst/>
              <a:gdLst>
                <a:gd name="T0" fmla="+- 0 10800 1271"/>
                <a:gd name="T1" fmla="*/ T0 w 19058"/>
                <a:gd name="T2" fmla="+- 0 10799 1270"/>
                <a:gd name="T3" fmla="*/ 10799 h 19059"/>
                <a:gd name="T4" fmla="+- 0 10800 1271"/>
                <a:gd name="T5" fmla="*/ T4 w 19058"/>
                <a:gd name="T6" fmla="+- 0 10799 1270"/>
                <a:gd name="T7" fmla="*/ 10799 h 19059"/>
                <a:gd name="T8" fmla="+- 0 10800 1271"/>
                <a:gd name="T9" fmla="*/ T8 w 19058"/>
                <a:gd name="T10" fmla="+- 0 10799 1270"/>
                <a:gd name="T11" fmla="*/ 10799 h 19059"/>
                <a:gd name="T12" fmla="+- 0 10800 1271"/>
                <a:gd name="T13" fmla="*/ T12 w 19058"/>
                <a:gd name="T14" fmla="+- 0 10799 1270"/>
                <a:gd name="T15" fmla="*/ 10799 h 190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8" h="19059">
                  <a:moveTo>
                    <a:pt x="6430" y="17268"/>
                  </a:moveTo>
                  <a:cubicBezTo>
                    <a:pt x="2162" y="15559"/>
                    <a:pt x="82" y="10698"/>
                    <a:pt x="1790" y="6431"/>
                  </a:cubicBezTo>
                  <a:cubicBezTo>
                    <a:pt x="3499" y="2164"/>
                    <a:pt x="8360" y="81"/>
                    <a:pt x="12627" y="1791"/>
                  </a:cubicBezTo>
                  <a:cubicBezTo>
                    <a:pt x="16894" y="3499"/>
                    <a:pt x="18975" y="8361"/>
                    <a:pt x="17267" y="12628"/>
                  </a:cubicBezTo>
                  <a:cubicBezTo>
                    <a:pt x="15558" y="16895"/>
                    <a:pt x="10696" y="18976"/>
                    <a:pt x="6430" y="17268"/>
                  </a:cubicBezTo>
                  <a:moveTo>
                    <a:pt x="13070" y="685"/>
                  </a:moveTo>
                  <a:cubicBezTo>
                    <a:pt x="8186" y="-1270"/>
                    <a:pt x="2641" y="1103"/>
                    <a:pt x="685" y="5987"/>
                  </a:cubicBezTo>
                  <a:cubicBezTo>
                    <a:pt x="-1271" y="10872"/>
                    <a:pt x="1103" y="16418"/>
                    <a:pt x="5987" y="18373"/>
                  </a:cubicBezTo>
                  <a:cubicBezTo>
                    <a:pt x="10871" y="20330"/>
                    <a:pt x="16416" y="17955"/>
                    <a:pt x="18373" y="13071"/>
                  </a:cubicBezTo>
                  <a:cubicBezTo>
                    <a:pt x="20329" y="8186"/>
                    <a:pt x="17954" y="2641"/>
                    <a:pt x="13070" y="68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AutoShape 8"/>
            <p:cNvSpPr/>
            <p:nvPr/>
          </p:nvSpPr>
          <p:spPr bwMode="auto">
            <a:xfrm>
              <a:off x="6827973" y="6430131"/>
              <a:ext cx="71437" cy="69771"/>
            </a:xfrm>
            <a:custGeom>
              <a:avLst/>
              <a:gdLst>
                <a:gd name="T0" fmla="+- 0 10801 1272"/>
                <a:gd name="T1" fmla="*/ T0 w 19059"/>
                <a:gd name="T2" fmla="+- 0 10800 1272"/>
                <a:gd name="T3" fmla="*/ 10800 h 19056"/>
                <a:gd name="T4" fmla="+- 0 10801 1272"/>
                <a:gd name="T5" fmla="*/ T4 w 19059"/>
                <a:gd name="T6" fmla="+- 0 10800 1272"/>
                <a:gd name="T7" fmla="*/ 10800 h 19056"/>
                <a:gd name="T8" fmla="+- 0 10801 1272"/>
                <a:gd name="T9" fmla="*/ T8 w 19059"/>
                <a:gd name="T10" fmla="+- 0 10800 1272"/>
                <a:gd name="T11" fmla="*/ 10800 h 19056"/>
                <a:gd name="T12" fmla="+- 0 10801 1272"/>
                <a:gd name="T13" fmla="*/ T12 w 19059"/>
                <a:gd name="T14" fmla="+- 0 10800 1272"/>
                <a:gd name="T15" fmla="*/ 10800 h 190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6">
                  <a:moveTo>
                    <a:pt x="7753" y="13951"/>
                  </a:moveTo>
                  <a:cubicBezTo>
                    <a:pt x="5315" y="12969"/>
                    <a:pt x="4129" y="10197"/>
                    <a:pt x="5101" y="7755"/>
                  </a:cubicBezTo>
                  <a:cubicBezTo>
                    <a:pt x="6083" y="5323"/>
                    <a:pt x="8860" y="4132"/>
                    <a:pt x="11298" y="5104"/>
                  </a:cubicBezTo>
                  <a:cubicBezTo>
                    <a:pt x="13735" y="6081"/>
                    <a:pt x="14926" y="8858"/>
                    <a:pt x="13949" y="11300"/>
                  </a:cubicBezTo>
                  <a:cubicBezTo>
                    <a:pt x="12972" y="13737"/>
                    <a:pt x="10195" y="14923"/>
                    <a:pt x="7753" y="13951"/>
                  </a:cubicBezTo>
                  <a:moveTo>
                    <a:pt x="13070" y="686"/>
                  </a:moveTo>
                  <a:cubicBezTo>
                    <a:pt x="8190" y="-1272"/>
                    <a:pt x="2640" y="1104"/>
                    <a:pt x="686" y="5988"/>
                  </a:cubicBezTo>
                  <a:cubicBezTo>
                    <a:pt x="-1272" y="10872"/>
                    <a:pt x="1105" y="16416"/>
                    <a:pt x="5985" y="18369"/>
                  </a:cubicBezTo>
                  <a:cubicBezTo>
                    <a:pt x="10870" y="20328"/>
                    <a:pt x="16415" y="17951"/>
                    <a:pt x="18374" y="13072"/>
                  </a:cubicBezTo>
                  <a:cubicBezTo>
                    <a:pt x="20328" y="8188"/>
                    <a:pt x="17960" y="2644"/>
                    <a:pt x="13070" y="68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AutoShape 9"/>
            <p:cNvSpPr/>
            <p:nvPr/>
          </p:nvSpPr>
          <p:spPr bwMode="auto">
            <a:xfrm>
              <a:off x="6758123" y="6360360"/>
              <a:ext cx="211136" cy="209314"/>
            </a:xfrm>
            <a:custGeom>
              <a:avLst/>
              <a:gdLst>
                <a:gd name="T0" fmla="+- 0 10800 1271"/>
                <a:gd name="T1" fmla="*/ T0 w 19059"/>
                <a:gd name="T2" fmla="+- 0 10800 1271"/>
                <a:gd name="T3" fmla="*/ 10800 h 19058"/>
                <a:gd name="T4" fmla="+- 0 10800 1271"/>
                <a:gd name="T5" fmla="*/ T4 w 19059"/>
                <a:gd name="T6" fmla="+- 0 10800 1271"/>
                <a:gd name="T7" fmla="*/ 10800 h 19058"/>
                <a:gd name="T8" fmla="+- 0 10800 1271"/>
                <a:gd name="T9" fmla="*/ T8 w 19059"/>
                <a:gd name="T10" fmla="+- 0 10800 1271"/>
                <a:gd name="T11" fmla="*/ 10800 h 19058"/>
                <a:gd name="T12" fmla="+- 0 10800 1271"/>
                <a:gd name="T13" fmla="*/ T12 w 19059"/>
                <a:gd name="T14" fmla="+- 0 10800 1271"/>
                <a:gd name="T15" fmla="*/ 10800 h 1905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059" h="19058">
                  <a:moveTo>
                    <a:pt x="7169" y="15424"/>
                  </a:moveTo>
                  <a:cubicBezTo>
                    <a:pt x="3916" y="14123"/>
                    <a:pt x="2331" y="10417"/>
                    <a:pt x="3632" y="7167"/>
                  </a:cubicBezTo>
                  <a:cubicBezTo>
                    <a:pt x="4934" y="3917"/>
                    <a:pt x="8638" y="2331"/>
                    <a:pt x="11889" y="3632"/>
                  </a:cubicBezTo>
                  <a:cubicBezTo>
                    <a:pt x="15141" y="4934"/>
                    <a:pt x="16728" y="8640"/>
                    <a:pt x="15425" y="11890"/>
                  </a:cubicBezTo>
                  <a:cubicBezTo>
                    <a:pt x="14124" y="15140"/>
                    <a:pt x="10419" y="16728"/>
                    <a:pt x="7169" y="15424"/>
                  </a:cubicBezTo>
                  <a:moveTo>
                    <a:pt x="13071" y="685"/>
                  </a:moveTo>
                  <a:cubicBezTo>
                    <a:pt x="8186" y="-1271"/>
                    <a:pt x="2639" y="1104"/>
                    <a:pt x="686" y="5987"/>
                  </a:cubicBezTo>
                  <a:cubicBezTo>
                    <a:pt x="-1271" y="10871"/>
                    <a:pt x="1104" y="16416"/>
                    <a:pt x="5987" y="18372"/>
                  </a:cubicBezTo>
                  <a:cubicBezTo>
                    <a:pt x="10874" y="20329"/>
                    <a:pt x="16418" y="17955"/>
                    <a:pt x="18375" y="13070"/>
                  </a:cubicBezTo>
                  <a:cubicBezTo>
                    <a:pt x="20328" y="8186"/>
                    <a:pt x="17956" y="2641"/>
                    <a:pt x="13071" y="68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AutoShape 10"/>
            <p:cNvSpPr/>
            <p:nvPr/>
          </p:nvSpPr>
          <p:spPr bwMode="auto">
            <a:xfrm>
              <a:off x="6899410" y="6499903"/>
              <a:ext cx="85725" cy="90386"/>
            </a:xfrm>
            <a:custGeom>
              <a:avLst/>
              <a:gdLst>
                <a:gd name="T0" fmla="+- 0 10804 288"/>
                <a:gd name="T1" fmla="*/ T0 w 21033"/>
                <a:gd name="T2" fmla="+- 0 10798 277"/>
                <a:gd name="T3" fmla="*/ 10798 h 21043"/>
                <a:gd name="T4" fmla="+- 0 10804 288"/>
                <a:gd name="T5" fmla="*/ T4 w 21033"/>
                <a:gd name="T6" fmla="+- 0 10798 277"/>
                <a:gd name="T7" fmla="*/ 10798 h 21043"/>
                <a:gd name="T8" fmla="+- 0 10804 288"/>
                <a:gd name="T9" fmla="*/ T8 w 21033"/>
                <a:gd name="T10" fmla="+- 0 10798 277"/>
                <a:gd name="T11" fmla="*/ 10798 h 21043"/>
                <a:gd name="T12" fmla="+- 0 10804 288"/>
                <a:gd name="T13" fmla="*/ T12 w 21033"/>
                <a:gd name="T14" fmla="+- 0 10798 277"/>
                <a:gd name="T15" fmla="*/ 10798 h 2104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3" h="21043">
                  <a:moveTo>
                    <a:pt x="20881" y="2825"/>
                  </a:moveTo>
                  <a:cubicBezTo>
                    <a:pt x="21312" y="1771"/>
                    <a:pt x="20787" y="572"/>
                    <a:pt x="19713" y="149"/>
                  </a:cubicBezTo>
                  <a:cubicBezTo>
                    <a:pt x="18636" y="-277"/>
                    <a:pt x="17414" y="238"/>
                    <a:pt x="16984" y="1296"/>
                  </a:cubicBezTo>
                  <a:lnTo>
                    <a:pt x="16980" y="1292"/>
                  </a:lnTo>
                  <a:cubicBezTo>
                    <a:pt x="13964" y="8692"/>
                    <a:pt x="8182" y="14184"/>
                    <a:pt x="1269" y="17089"/>
                  </a:cubicBezTo>
                  <a:cubicBezTo>
                    <a:pt x="207" y="17536"/>
                    <a:pt x="-288" y="18747"/>
                    <a:pt x="170" y="19789"/>
                  </a:cubicBezTo>
                  <a:cubicBezTo>
                    <a:pt x="629" y="20840"/>
                    <a:pt x="1863" y="21323"/>
                    <a:pt x="2924" y="20876"/>
                  </a:cubicBezTo>
                  <a:cubicBezTo>
                    <a:pt x="2961" y="20860"/>
                    <a:pt x="2982" y="20828"/>
                    <a:pt x="3014" y="20815"/>
                  </a:cubicBezTo>
                  <a:cubicBezTo>
                    <a:pt x="10874" y="17480"/>
                    <a:pt x="17451" y="11227"/>
                    <a:pt x="20877" y="2825"/>
                  </a:cubicBezTo>
                  <a:cubicBezTo>
                    <a:pt x="20877" y="2825"/>
                    <a:pt x="20881" y="2825"/>
                    <a:pt x="20881" y="2825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AutoShape 11"/>
            <p:cNvSpPr/>
            <p:nvPr/>
          </p:nvSpPr>
          <p:spPr bwMode="auto">
            <a:xfrm>
              <a:off x="6932748" y="6534788"/>
              <a:ext cx="125412" cy="128443"/>
            </a:xfrm>
            <a:custGeom>
              <a:avLst/>
              <a:gdLst>
                <a:gd name="T0" fmla="+- 0 10803 203"/>
                <a:gd name="T1" fmla="*/ T0 w 21201"/>
                <a:gd name="T2" fmla="+- 0 10798 194"/>
                <a:gd name="T3" fmla="*/ 10798 h 21209"/>
                <a:gd name="T4" fmla="+- 0 10803 203"/>
                <a:gd name="T5" fmla="*/ T4 w 21201"/>
                <a:gd name="T6" fmla="+- 0 10798 194"/>
                <a:gd name="T7" fmla="*/ 10798 h 21209"/>
                <a:gd name="T8" fmla="+- 0 10803 203"/>
                <a:gd name="T9" fmla="*/ T8 w 21201"/>
                <a:gd name="T10" fmla="+- 0 10798 194"/>
                <a:gd name="T11" fmla="*/ 10798 h 21209"/>
                <a:gd name="T12" fmla="+- 0 10803 203"/>
                <a:gd name="T13" fmla="*/ T12 w 21201"/>
                <a:gd name="T14" fmla="+- 0 10798 194"/>
                <a:gd name="T15" fmla="*/ 10798 h 2120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201" h="21209">
                  <a:moveTo>
                    <a:pt x="20267" y="104"/>
                  </a:moveTo>
                  <a:cubicBezTo>
                    <a:pt x="19508" y="-194"/>
                    <a:pt x="18645" y="169"/>
                    <a:pt x="18339" y="912"/>
                  </a:cubicBezTo>
                  <a:cubicBezTo>
                    <a:pt x="14991" y="9110"/>
                    <a:pt x="8568" y="15198"/>
                    <a:pt x="894" y="18420"/>
                  </a:cubicBezTo>
                  <a:cubicBezTo>
                    <a:pt x="144" y="18735"/>
                    <a:pt x="-203" y="19589"/>
                    <a:pt x="121" y="20327"/>
                  </a:cubicBezTo>
                  <a:cubicBezTo>
                    <a:pt x="442" y="21068"/>
                    <a:pt x="1314" y="21406"/>
                    <a:pt x="2067" y="21090"/>
                  </a:cubicBezTo>
                  <a:cubicBezTo>
                    <a:pt x="2102" y="21073"/>
                    <a:pt x="2125" y="21042"/>
                    <a:pt x="2159" y="21025"/>
                  </a:cubicBezTo>
                  <a:cubicBezTo>
                    <a:pt x="10491" y="17500"/>
                    <a:pt x="17461" y="10881"/>
                    <a:pt x="21095" y="1994"/>
                  </a:cubicBezTo>
                  <a:cubicBezTo>
                    <a:pt x="21397" y="1250"/>
                    <a:pt x="21026" y="404"/>
                    <a:pt x="20267" y="10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AutoShape 12"/>
            <p:cNvSpPr/>
            <p:nvPr/>
          </p:nvSpPr>
          <p:spPr bwMode="auto">
            <a:xfrm>
              <a:off x="6915285" y="6517346"/>
              <a:ext cx="106363" cy="107829"/>
            </a:xfrm>
            <a:custGeom>
              <a:avLst/>
              <a:gdLst>
                <a:gd name="T0" fmla="+- 0 10802 238"/>
                <a:gd name="T1" fmla="*/ T0 w 21128"/>
                <a:gd name="T2" fmla="+- 0 10797 227"/>
                <a:gd name="T3" fmla="*/ 10797 h 21141"/>
                <a:gd name="T4" fmla="+- 0 10802 238"/>
                <a:gd name="T5" fmla="*/ T4 w 21128"/>
                <a:gd name="T6" fmla="+- 0 10797 227"/>
                <a:gd name="T7" fmla="*/ 10797 h 21141"/>
                <a:gd name="T8" fmla="+- 0 10802 238"/>
                <a:gd name="T9" fmla="*/ T8 w 21128"/>
                <a:gd name="T10" fmla="+- 0 10797 227"/>
                <a:gd name="T11" fmla="*/ 10797 h 21141"/>
                <a:gd name="T12" fmla="+- 0 10802 238"/>
                <a:gd name="T13" fmla="*/ T12 w 21128"/>
                <a:gd name="T14" fmla="+- 0 10797 227"/>
                <a:gd name="T15" fmla="*/ 10797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8" h="21141">
                  <a:moveTo>
                    <a:pt x="20035" y="122"/>
                  </a:moveTo>
                  <a:cubicBezTo>
                    <a:pt x="19142" y="-227"/>
                    <a:pt x="18134" y="195"/>
                    <a:pt x="17778" y="1071"/>
                  </a:cubicBezTo>
                  <a:cubicBezTo>
                    <a:pt x="14571" y="8936"/>
                    <a:pt x="8412" y="14778"/>
                    <a:pt x="1051" y="17867"/>
                  </a:cubicBezTo>
                  <a:lnTo>
                    <a:pt x="1054" y="17867"/>
                  </a:lnTo>
                  <a:cubicBezTo>
                    <a:pt x="172" y="18240"/>
                    <a:pt x="-238" y="19242"/>
                    <a:pt x="142" y="20108"/>
                  </a:cubicBezTo>
                  <a:cubicBezTo>
                    <a:pt x="522" y="20973"/>
                    <a:pt x="1543" y="21372"/>
                    <a:pt x="2425" y="21003"/>
                  </a:cubicBezTo>
                  <a:cubicBezTo>
                    <a:pt x="2459" y="20986"/>
                    <a:pt x="2476" y="20956"/>
                    <a:pt x="2514" y="20936"/>
                  </a:cubicBezTo>
                  <a:cubicBezTo>
                    <a:pt x="10651" y="17491"/>
                    <a:pt x="17459" y="11027"/>
                    <a:pt x="21002" y="2339"/>
                  </a:cubicBezTo>
                  <a:cubicBezTo>
                    <a:pt x="21361" y="1463"/>
                    <a:pt x="20927" y="472"/>
                    <a:pt x="20035" y="122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AutoShape 13"/>
            <p:cNvSpPr/>
            <p:nvPr/>
          </p:nvSpPr>
          <p:spPr bwMode="auto">
            <a:xfrm>
              <a:off x="6740660" y="6342917"/>
              <a:ext cx="87313" cy="88800"/>
            </a:xfrm>
            <a:custGeom>
              <a:avLst/>
              <a:gdLst>
                <a:gd name="T0" fmla="+- 0 10797 278"/>
                <a:gd name="T1" fmla="*/ T0 w 21039"/>
                <a:gd name="T2" fmla="+- 0 10803 281"/>
                <a:gd name="T3" fmla="*/ 10803 h 21044"/>
                <a:gd name="T4" fmla="+- 0 10797 278"/>
                <a:gd name="T5" fmla="*/ T4 w 21039"/>
                <a:gd name="T6" fmla="+- 0 10803 281"/>
                <a:gd name="T7" fmla="*/ 10803 h 21044"/>
                <a:gd name="T8" fmla="+- 0 10797 278"/>
                <a:gd name="T9" fmla="*/ T8 w 21039"/>
                <a:gd name="T10" fmla="+- 0 10803 281"/>
                <a:gd name="T11" fmla="*/ 10803 h 21044"/>
                <a:gd name="T12" fmla="+- 0 10797 278"/>
                <a:gd name="T13" fmla="*/ T12 w 21039"/>
                <a:gd name="T14" fmla="+- 0 10803 281"/>
                <a:gd name="T15" fmla="*/ 10803 h 2104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039" h="21044">
                  <a:moveTo>
                    <a:pt x="20871" y="1248"/>
                  </a:moveTo>
                  <a:cubicBezTo>
                    <a:pt x="20411" y="197"/>
                    <a:pt x="19177" y="-281"/>
                    <a:pt x="18112" y="169"/>
                  </a:cubicBezTo>
                  <a:cubicBezTo>
                    <a:pt x="18075" y="181"/>
                    <a:pt x="18050" y="214"/>
                    <a:pt x="18021" y="226"/>
                  </a:cubicBezTo>
                  <a:cubicBezTo>
                    <a:pt x="10159" y="3562"/>
                    <a:pt x="3583" y="9820"/>
                    <a:pt x="152" y="18220"/>
                  </a:cubicBezTo>
                  <a:lnTo>
                    <a:pt x="148" y="18220"/>
                  </a:lnTo>
                  <a:cubicBezTo>
                    <a:pt x="-278" y="19278"/>
                    <a:pt x="242" y="20473"/>
                    <a:pt x="1320" y="20896"/>
                  </a:cubicBezTo>
                  <a:cubicBezTo>
                    <a:pt x="2398" y="21318"/>
                    <a:pt x="3620" y="20803"/>
                    <a:pt x="4046" y="19749"/>
                  </a:cubicBezTo>
                  <a:lnTo>
                    <a:pt x="4051" y="19749"/>
                  </a:lnTo>
                  <a:cubicBezTo>
                    <a:pt x="7068" y="12356"/>
                    <a:pt x="12856" y="6858"/>
                    <a:pt x="19764" y="3956"/>
                  </a:cubicBezTo>
                  <a:cubicBezTo>
                    <a:pt x="20830" y="3506"/>
                    <a:pt x="21322" y="2298"/>
                    <a:pt x="20871" y="124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AutoShape 14"/>
            <p:cNvSpPr/>
            <p:nvPr/>
          </p:nvSpPr>
          <p:spPr bwMode="auto">
            <a:xfrm>
              <a:off x="6670811" y="6273146"/>
              <a:ext cx="125413" cy="126857"/>
            </a:xfrm>
            <a:custGeom>
              <a:avLst/>
              <a:gdLst>
                <a:gd name="T0" fmla="+- 0 10797 198"/>
                <a:gd name="T1" fmla="*/ T0 w 21199"/>
                <a:gd name="T2" fmla="+- 0 10802 198"/>
                <a:gd name="T3" fmla="*/ 10802 h 21208"/>
                <a:gd name="T4" fmla="+- 0 10797 198"/>
                <a:gd name="T5" fmla="*/ T4 w 21199"/>
                <a:gd name="T6" fmla="+- 0 10802 198"/>
                <a:gd name="T7" fmla="*/ 10802 h 21208"/>
                <a:gd name="T8" fmla="+- 0 10797 198"/>
                <a:gd name="T9" fmla="*/ T8 w 21199"/>
                <a:gd name="T10" fmla="+- 0 10802 198"/>
                <a:gd name="T11" fmla="*/ 10802 h 21208"/>
                <a:gd name="T12" fmla="+- 0 10797 198"/>
                <a:gd name="T13" fmla="*/ T12 w 21199"/>
                <a:gd name="T14" fmla="+- 0 10802 198"/>
                <a:gd name="T15" fmla="*/ 10802 h 2120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99" h="21208">
                  <a:moveTo>
                    <a:pt x="21077" y="880"/>
                  </a:moveTo>
                  <a:cubicBezTo>
                    <a:pt x="20753" y="142"/>
                    <a:pt x="19881" y="-198"/>
                    <a:pt x="19129" y="117"/>
                  </a:cubicBezTo>
                  <a:cubicBezTo>
                    <a:pt x="19097" y="131"/>
                    <a:pt x="19071" y="162"/>
                    <a:pt x="19039" y="179"/>
                  </a:cubicBezTo>
                  <a:cubicBezTo>
                    <a:pt x="10706" y="3707"/>
                    <a:pt x="3739" y="10322"/>
                    <a:pt x="106" y="19208"/>
                  </a:cubicBezTo>
                  <a:cubicBezTo>
                    <a:pt x="-198" y="19957"/>
                    <a:pt x="172" y="20803"/>
                    <a:pt x="934" y="21101"/>
                  </a:cubicBezTo>
                  <a:cubicBezTo>
                    <a:pt x="1689" y="21401"/>
                    <a:pt x="2552" y="21041"/>
                    <a:pt x="2859" y="20292"/>
                  </a:cubicBezTo>
                  <a:cubicBezTo>
                    <a:pt x="6206" y="12096"/>
                    <a:pt x="12625" y="6008"/>
                    <a:pt x="20301" y="2787"/>
                  </a:cubicBezTo>
                  <a:cubicBezTo>
                    <a:pt x="21051" y="2469"/>
                    <a:pt x="21402" y="1618"/>
                    <a:pt x="21077" y="88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AutoShape 15"/>
            <p:cNvSpPr/>
            <p:nvPr/>
          </p:nvSpPr>
          <p:spPr bwMode="auto">
            <a:xfrm>
              <a:off x="6705736" y="6306446"/>
              <a:ext cx="106363" cy="109415"/>
            </a:xfrm>
            <a:custGeom>
              <a:avLst/>
              <a:gdLst>
                <a:gd name="T0" fmla="+- 0 10796 232"/>
                <a:gd name="T1" fmla="*/ T0 w 21129"/>
                <a:gd name="T2" fmla="+- 0 10804 234"/>
                <a:gd name="T3" fmla="*/ 10804 h 21141"/>
                <a:gd name="T4" fmla="+- 0 10796 232"/>
                <a:gd name="T5" fmla="*/ T4 w 21129"/>
                <a:gd name="T6" fmla="+- 0 10804 234"/>
                <a:gd name="T7" fmla="*/ 10804 h 21141"/>
                <a:gd name="T8" fmla="+- 0 10796 232"/>
                <a:gd name="T9" fmla="*/ T8 w 21129"/>
                <a:gd name="T10" fmla="+- 0 10804 234"/>
                <a:gd name="T11" fmla="*/ 10804 h 21141"/>
                <a:gd name="T12" fmla="+- 0 10796 232"/>
                <a:gd name="T13" fmla="*/ T12 w 21129"/>
                <a:gd name="T14" fmla="+- 0 10804 234"/>
                <a:gd name="T15" fmla="*/ 10804 h 2114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29" h="21141">
                  <a:moveTo>
                    <a:pt x="20075" y="3267"/>
                  </a:moveTo>
                  <a:cubicBezTo>
                    <a:pt x="20953" y="2898"/>
                    <a:pt x="21368" y="1899"/>
                    <a:pt x="20987" y="1030"/>
                  </a:cubicBezTo>
                  <a:cubicBezTo>
                    <a:pt x="20611" y="168"/>
                    <a:pt x="19589" y="-234"/>
                    <a:pt x="18707" y="138"/>
                  </a:cubicBezTo>
                  <a:cubicBezTo>
                    <a:pt x="18670" y="152"/>
                    <a:pt x="18649" y="185"/>
                    <a:pt x="18615" y="198"/>
                  </a:cubicBezTo>
                  <a:cubicBezTo>
                    <a:pt x="10481" y="3647"/>
                    <a:pt x="3673" y="10118"/>
                    <a:pt x="124" y="18802"/>
                  </a:cubicBezTo>
                  <a:cubicBezTo>
                    <a:pt x="-232" y="19678"/>
                    <a:pt x="205" y="20666"/>
                    <a:pt x="1094" y="21019"/>
                  </a:cubicBezTo>
                  <a:cubicBezTo>
                    <a:pt x="1983" y="21366"/>
                    <a:pt x="2991" y="20946"/>
                    <a:pt x="3354" y="20071"/>
                  </a:cubicBezTo>
                  <a:cubicBezTo>
                    <a:pt x="6561" y="12205"/>
                    <a:pt x="12717" y="6360"/>
                    <a:pt x="20075" y="3274"/>
                  </a:cubicBezTo>
                  <a:cubicBezTo>
                    <a:pt x="20075" y="3274"/>
                    <a:pt x="20075" y="3267"/>
                    <a:pt x="20075" y="3267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49" name="组合 146"/>
          <p:cNvGrpSpPr/>
          <p:nvPr/>
        </p:nvGrpSpPr>
        <p:grpSpPr>
          <a:xfrm>
            <a:off x="10326688" y="4279900"/>
            <a:ext cx="560387" cy="544513"/>
            <a:chOff x="5461773" y="6201588"/>
            <a:chExt cx="560384" cy="544100"/>
          </a:xfrm>
        </p:grpSpPr>
        <p:sp>
          <p:nvSpPr>
            <p:cNvPr id="16" name="AutoShape 16"/>
            <p:cNvSpPr/>
            <p:nvPr/>
          </p:nvSpPr>
          <p:spPr bwMode="auto">
            <a:xfrm>
              <a:off x="5742758" y="6499812"/>
              <a:ext cx="69850" cy="6979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4841"/>
                    <a:pt x="0" y="10800"/>
                  </a:cubicBezTo>
                  <a:cubicBezTo>
                    <a:pt x="0" y="16758"/>
                    <a:pt x="4838" y="21599"/>
                    <a:pt x="10800" y="21599"/>
                  </a:cubicBezTo>
                  <a:cubicBezTo>
                    <a:pt x="16761" y="21599"/>
                    <a:pt x="21600" y="16758"/>
                    <a:pt x="21600" y="10800"/>
                  </a:cubicBezTo>
                  <a:cubicBezTo>
                    <a:pt x="21600" y="4841"/>
                    <a:pt x="1676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AutoShape 17"/>
            <p:cNvSpPr/>
            <p:nvPr/>
          </p:nvSpPr>
          <p:spPr bwMode="auto">
            <a:xfrm>
              <a:off x="5461773" y="6201588"/>
              <a:ext cx="560384" cy="544100"/>
            </a:xfrm>
            <a:custGeom>
              <a:avLst/>
              <a:gdLst>
                <a:gd name="T0" fmla="*/ 10473 w 20946"/>
                <a:gd name="T1" fmla="*/ 10800 h 21600"/>
                <a:gd name="T2" fmla="*/ 10473 w 20946"/>
                <a:gd name="T3" fmla="*/ 10800 h 21600"/>
                <a:gd name="T4" fmla="*/ 10473 w 20946"/>
                <a:gd name="T5" fmla="*/ 10800 h 21600"/>
                <a:gd name="T6" fmla="*/ 10473 w 20946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946" h="21600">
                  <a:moveTo>
                    <a:pt x="18509" y="15329"/>
                  </a:moveTo>
                  <a:lnTo>
                    <a:pt x="11782" y="15329"/>
                  </a:lnTo>
                  <a:cubicBezTo>
                    <a:pt x="10699" y="15329"/>
                    <a:pt x="9818" y="14391"/>
                    <a:pt x="9818" y="13238"/>
                  </a:cubicBezTo>
                  <a:cubicBezTo>
                    <a:pt x="9818" y="12086"/>
                    <a:pt x="10699" y="11148"/>
                    <a:pt x="11782" y="11148"/>
                  </a:cubicBezTo>
                  <a:lnTo>
                    <a:pt x="17673" y="11148"/>
                  </a:lnTo>
                  <a:cubicBezTo>
                    <a:pt x="18077" y="11142"/>
                    <a:pt x="18477" y="10934"/>
                    <a:pt x="18721" y="10588"/>
                  </a:cubicBezTo>
                  <a:cubicBezTo>
                    <a:pt x="18789" y="10491"/>
                    <a:pt x="18842" y="10381"/>
                    <a:pt x="18885" y="10267"/>
                  </a:cubicBezTo>
                  <a:cubicBezTo>
                    <a:pt x="18890" y="10251"/>
                    <a:pt x="18901" y="10239"/>
                    <a:pt x="18906" y="10224"/>
                  </a:cubicBezTo>
                  <a:cubicBezTo>
                    <a:pt x="19377" y="10880"/>
                    <a:pt x="19636" y="11686"/>
                    <a:pt x="19636" y="12541"/>
                  </a:cubicBezTo>
                  <a:cubicBezTo>
                    <a:pt x="19636" y="13613"/>
                    <a:pt x="19230" y="14607"/>
                    <a:pt x="18509" y="15329"/>
                  </a:cubicBezTo>
                  <a:moveTo>
                    <a:pt x="17673" y="17767"/>
                  </a:moveTo>
                  <a:cubicBezTo>
                    <a:pt x="17673" y="19114"/>
                    <a:pt x="16647" y="20206"/>
                    <a:pt x="15382" y="20206"/>
                  </a:cubicBezTo>
                  <a:lnTo>
                    <a:pt x="3600" y="20206"/>
                  </a:lnTo>
                  <a:cubicBezTo>
                    <a:pt x="2334" y="20206"/>
                    <a:pt x="1309" y="19114"/>
                    <a:pt x="1309" y="17767"/>
                  </a:cubicBezTo>
                  <a:lnTo>
                    <a:pt x="1309" y="6786"/>
                  </a:lnTo>
                  <a:cubicBezTo>
                    <a:pt x="1931" y="7334"/>
                    <a:pt x="2730" y="7664"/>
                    <a:pt x="3600" y="7664"/>
                  </a:cubicBezTo>
                  <a:lnTo>
                    <a:pt x="14400" y="7664"/>
                  </a:lnTo>
                  <a:lnTo>
                    <a:pt x="17018" y="7664"/>
                  </a:lnTo>
                  <a:cubicBezTo>
                    <a:pt x="17379" y="7664"/>
                    <a:pt x="17673" y="7976"/>
                    <a:pt x="17673" y="8361"/>
                  </a:cubicBezTo>
                  <a:lnTo>
                    <a:pt x="17673" y="9754"/>
                  </a:lnTo>
                  <a:lnTo>
                    <a:pt x="11782" y="9754"/>
                  </a:lnTo>
                  <a:cubicBezTo>
                    <a:pt x="9974" y="9754"/>
                    <a:pt x="8509" y="11314"/>
                    <a:pt x="8509" y="13238"/>
                  </a:cubicBezTo>
                  <a:cubicBezTo>
                    <a:pt x="8509" y="15163"/>
                    <a:pt x="9974" y="16722"/>
                    <a:pt x="11782" y="16722"/>
                  </a:cubicBezTo>
                  <a:lnTo>
                    <a:pt x="17673" y="16722"/>
                  </a:lnTo>
                  <a:cubicBezTo>
                    <a:pt x="17673" y="16722"/>
                    <a:pt x="17673" y="17767"/>
                    <a:pt x="17673" y="17767"/>
                  </a:cubicBezTo>
                  <a:close/>
                  <a:moveTo>
                    <a:pt x="16363" y="5574"/>
                  </a:moveTo>
                  <a:lnTo>
                    <a:pt x="16363" y="6270"/>
                  </a:lnTo>
                  <a:lnTo>
                    <a:pt x="14400" y="6270"/>
                  </a:lnTo>
                  <a:lnTo>
                    <a:pt x="3600" y="6270"/>
                  </a:lnTo>
                  <a:cubicBezTo>
                    <a:pt x="3246" y="6270"/>
                    <a:pt x="2916" y="6179"/>
                    <a:pt x="2617" y="6027"/>
                  </a:cubicBezTo>
                  <a:lnTo>
                    <a:pt x="2617" y="5574"/>
                  </a:lnTo>
                  <a:cubicBezTo>
                    <a:pt x="2617" y="5574"/>
                    <a:pt x="16363" y="5574"/>
                    <a:pt x="16363" y="5574"/>
                  </a:cubicBezTo>
                  <a:close/>
                  <a:moveTo>
                    <a:pt x="16363" y="4877"/>
                  </a:moveTo>
                  <a:lnTo>
                    <a:pt x="2617" y="4877"/>
                  </a:lnTo>
                  <a:lnTo>
                    <a:pt x="2617" y="4180"/>
                  </a:lnTo>
                  <a:lnTo>
                    <a:pt x="16363" y="4180"/>
                  </a:lnTo>
                  <a:cubicBezTo>
                    <a:pt x="16363" y="4180"/>
                    <a:pt x="16363" y="4877"/>
                    <a:pt x="16363" y="4877"/>
                  </a:cubicBezTo>
                  <a:close/>
                  <a:moveTo>
                    <a:pt x="16363" y="3483"/>
                  </a:moveTo>
                  <a:lnTo>
                    <a:pt x="2617" y="3483"/>
                  </a:lnTo>
                  <a:lnTo>
                    <a:pt x="2617" y="2787"/>
                  </a:lnTo>
                  <a:lnTo>
                    <a:pt x="16363" y="2787"/>
                  </a:lnTo>
                  <a:cubicBezTo>
                    <a:pt x="16363" y="2787"/>
                    <a:pt x="16363" y="3483"/>
                    <a:pt x="16363" y="3483"/>
                  </a:cubicBezTo>
                  <a:close/>
                  <a:moveTo>
                    <a:pt x="3600" y="1393"/>
                  </a:moveTo>
                  <a:lnTo>
                    <a:pt x="14400" y="1393"/>
                  </a:lnTo>
                  <a:lnTo>
                    <a:pt x="17018" y="1393"/>
                  </a:lnTo>
                  <a:cubicBezTo>
                    <a:pt x="17379" y="1393"/>
                    <a:pt x="17673" y="1705"/>
                    <a:pt x="17673" y="2090"/>
                  </a:cubicBezTo>
                  <a:lnTo>
                    <a:pt x="17673" y="3832"/>
                  </a:lnTo>
                  <a:lnTo>
                    <a:pt x="17673" y="4180"/>
                  </a:lnTo>
                  <a:lnTo>
                    <a:pt x="17673" y="6398"/>
                  </a:lnTo>
                  <a:cubicBezTo>
                    <a:pt x="17466" y="6321"/>
                    <a:pt x="17249" y="6270"/>
                    <a:pt x="17018" y="6270"/>
                  </a:cubicBezTo>
                  <a:lnTo>
                    <a:pt x="17018" y="5574"/>
                  </a:lnTo>
                  <a:lnTo>
                    <a:pt x="17018" y="4180"/>
                  </a:lnTo>
                  <a:lnTo>
                    <a:pt x="17018" y="2787"/>
                  </a:lnTo>
                  <a:cubicBezTo>
                    <a:pt x="17018" y="2401"/>
                    <a:pt x="16724" y="2090"/>
                    <a:pt x="16363" y="2090"/>
                  </a:cubicBezTo>
                  <a:lnTo>
                    <a:pt x="2617" y="2090"/>
                  </a:lnTo>
                  <a:cubicBezTo>
                    <a:pt x="2256" y="2090"/>
                    <a:pt x="1963" y="2401"/>
                    <a:pt x="1963" y="2787"/>
                  </a:cubicBezTo>
                  <a:lnTo>
                    <a:pt x="1963" y="4180"/>
                  </a:lnTo>
                  <a:lnTo>
                    <a:pt x="1963" y="5534"/>
                  </a:lnTo>
                  <a:cubicBezTo>
                    <a:pt x="1559" y="5094"/>
                    <a:pt x="1309" y="4495"/>
                    <a:pt x="1309" y="3832"/>
                  </a:cubicBezTo>
                  <a:cubicBezTo>
                    <a:pt x="1309" y="2485"/>
                    <a:pt x="2334" y="1393"/>
                    <a:pt x="3600" y="1393"/>
                  </a:cubicBezTo>
                  <a:moveTo>
                    <a:pt x="18983" y="8361"/>
                  </a:moveTo>
                  <a:lnTo>
                    <a:pt x="18982" y="8361"/>
                  </a:lnTo>
                  <a:lnTo>
                    <a:pt x="18982" y="4180"/>
                  </a:lnTo>
                  <a:lnTo>
                    <a:pt x="18982" y="3832"/>
                  </a:lnTo>
                  <a:lnTo>
                    <a:pt x="18982" y="2090"/>
                  </a:lnTo>
                  <a:cubicBezTo>
                    <a:pt x="18982" y="935"/>
                    <a:pt x="18102" y="0"/>
                    <a:pt x="17018" y="0"/>
                  </a:cubicBezTo>
                  <a:lnTo>
                    <a:pt x="14400" y="0"/>
                  </a:lnTo>
                  <a:lnTo>
                    <a:pt x="3600" y="0"/>
                  </a:lnTo>
                  <a:cubicBezTo>
                    <a:pt x="1614" y="0"/>
                    <a:pt x="0" y="1719"/>
                    <a:pt x="0" y="3832"/>
                  </a:cubicBezTo>
                  <a:lnTo>
                    <a:pt x="0" y="17767"/>
                  </a:lnTo>
                  <a:cubicBezTo>
                    <a:pt x="0" y="19880"/>
                    <a:pt x="1614" y="21600"/>
                    <a:pt x="3600" y="21600"/>
                  </a:cubicBezTo>
                  <a:lnTo>
                    <a:pt x="15382" y="21600"/>
                  </a:lnTo>
                  <a:cubicBezTo>
                    <a:pt x="17366" y="21600"/>
                    <a:pt x="18982" y="19880"/>
                    <a:pt x="18982" y="17767"/>
                  </a:cubicBezTo>
                  <a:lnTo>
                    <a:pt x="18982" y="16722"/>
                  </a:lnTo>
                  <a:lnTo>
                    <a:pt x="18983" y="16722"/>
                  </a:lnTo>
                  <a:cubicBezTo>
                    <a:pt x="21600" y="14631"/>
                    <a:pt x="21600" y="10452"/>
                    <a:pt x="18983" y="836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5" name="AutoShape 28"/>
          <p:cNvSpPr/>
          <p:nvPr/>
        </p:nvSpPr>
        <p:spPr bwMode="auto">
          <a:xfrm>
            <a:off x="7673975" y="4314825"/>
            <a:ext cx="561975" cy="561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9450"/>
                </a:moveTo>
                <a:cubicBezTo>
                  <a:pt x="20249" y="9823"/>
                  <a:pt x="19947" y="10124"/>
                  <a:pt x="19575" y="10124"/>
                </a:cubicBezTo>
                <a:lnTo>
                  <a:pt x="18324" y="10124"/>
                </a:lnTo>
                <a:lnTo>
                  <a:pt x="15624" y="5400"/>
                </a:lnTo>
                <a:lnTo>
                  <a:pt x="17549" y="5400"/>
                </a:lnTo>
                <a:cubicBezTo>
                  <a:pt x="17762" y="5400"/>
                  <a:pt x="17962" y="5500"/>
                  <a:pt x="18089" y="5670"/>
                </a:cubicBezTo>
                <a:lnTo>
                  <a:pt x="20114" y="8370"/>
                </a:lnTo>
                <a:cubicBezTo>
                  <a:pt x="20202" y="8486"/>
                  <a:pt x="20249" y="8628"/>
                  <a:pt x="20249" y="8774"/>
                </a:cubicBezTo>
                <a:cubicBezTo>
                  <a:pt x="20249" y="8774"/>
                  <a:pt x="20249" y="9450"/>
                  <a:pt x="20249" y="9450"/>
                </a:cubicBezTo>
                <a:close/>
                <a:moveTo>
                  <a:pt x="18224" y="20249"/>
                </a:moveTo>
                <a:lnTo>
                  <a:pt x="14174" y="20249"/>
                </a:lnTo>
                <a:lnTo>
                  <a:pt x="14174" y="13500"/>
                </a:lnTo>
                <a:cubicBezTo>
                  <a:pt x="14174" y="13126"/>
                  <a:pt x="13872" y="12825"/>
                  <a:pt x="13499" y="12825"/>
                </a:cubicBezTo>
                <a:lnTo>
                  <a:pt x="8437" y="12825"/>
                </a:lnTo>
                <a:cubicBezTo>
                  <a:pt x="8064" y="12825"/>
                  <a:pt x="7762" y="13126"/>
                  <a:pt x="7762" y="13500"/>
                </a:cubicBezTo>
                <a:lnTo>
                  <a:pt x="7762" y="20249"/>
                </a:lnTo>
                <a:lnTo>
                  <a:pt x="3374" y="20249"/>
                </a:lnTo>
                <a:lnTo>
                  <a:pt x="3374" y="11475"/>
                </a:lnTo>
                <a:lnTo>
                  <a:pt x="18224" y="11475"/>
                </a:lnTo>
                <a:cubicBezTo>
                  <a:pt x="18224" y="11475"/>
                  <a:pt x="18224" y="20249"/>
                  <a:pt x="18224" y="20249"/>
                </a:cubicBezTo>
                <a:close/>
                <a:moveTo>
                  <a:pt x="13499" y="20249"/>
                </a:moveTo>
                <a:lnTo>
                  <a:pt x="8437" y="20249"/>
                </a:lnTo>
                <a:lnTo>
                  <a:pt x="8437" y="13500"/>
                </a:lnTo>
                <a:lnTo>
                  <a:pt x="13499" y="13500"/>
                </a:lnTo>
                <a:cubicBezTo>
                  <a:pt x="13499" y="13500"/>
                  <a:pt x="13499" y="20249"/>
                  <a:pt x="13499" y="20249"/>
                </a:cubicBezTo>
                <a:close/>
                <a:moveTo>
                  <a:pt x="1349" y="9450"/>
                </a:moveTo>
                <a:lnTo>
                  <a:pt x="1349" y="8774"/>
                </a:lnTo>
                <a:cubicBezTo>
                  <a:pt x="1349" y="8628"/>
                  <a:pt x="1397" y="8486"/>
                  <a:pt x="1485" y="8370"/>
                </a:cubicBezTo>
                <a:lnTo>
                  <a:pt x="3510" y="5670"/>
                </a:lnTo>
                <a:cubicBezTo>
                  <a:pt x="3637" y="5500"/>
                  <a:pt x="3837" y="5400"/>
                  <a:pt x="4049" y="5400"/>
                </a:cubicBezTo>
                <a:lnTo>
                  <a:pt x="5975" y="5400"/>
                </a:lnTo>
                <a:lnTo>
                  <a:pt x="3275" y="10124"/>
                </a:lnTo>
                <a:lnTo>
                  <a:pt x="2024" y="10124"/>
                </a:lnTo>
                <a:cubicBezTo>
                  <a:pt x="1652" y="10124"/>
                  <a:pt x="1349" y="9823"/>
                  <a:pt x="1349" y="9450"/>
                </a:cubicBezTo>
                <a:moveTo>
                  <a:pt x="13369" y="5400"/>
                </a:moveTo>
                <a:lnTo>
                  <a:pt x="14846" y="5400"/>
                </a:lnTo>
                <a:lnTo>
                  <a:pt x="17546" y="10124"/>
                </a:lnTo>
                <a:lnTo>
                  <a:pt x="14719" y="10124"/>
                </a:lnTo>
                <a:cubicBezTo>
                  <a:pt x="14719" y="10124"/>
                  <a:pt x="13369" y="5400"/>
                  <a:pt x="13369" y="5400"/>
                </a:cubicBezTo>
                <a:close/>
                <a:moveTo>
                  <a:pt x="11137" y="5400"/>
                </a:moveTo>
                <a:lnTo>
                  <a:pt x="12666" y="5400"/>
                </a:lnTo>
                <a:lnTo>
                  <a:pt x="14016" y="10124"/>
                </a:lnTo>
                <a:lnTo>
                  <a:pt x="11137" y="10124"/>
                </a:lnTo>
                <a:cubicBezTo>
                  <a:pt x="11137" y="10124"/>
                  <a:pt x="11137" y="5400"/>
                  <a:pt x="11137" y="5400"/>
                </a:cubicBezTo>
                <a:close/>
                <a:moveTo>
                  <a:pt x="8932" y="5400"/>
                </a:moveTo>
                <a:lnTo>
                  <a:pt x="10462" y="5400"/>
                </a:lnTo>
                <a:lnTo>
                  <a:pt x="10462" y="10124"/>
                </a:lnTo>
                <a:lnTo>
                  <a:pt x="7582" y="10124"/>
                </a:lnTo>
                <a:cubicBezTo>
                  <a:pt x="7582" y="10124"/>
                  <a:pt x="8932" y="5400"/>
                  <a:pt x="8932" y="5400"/>
                </a:cubicBezTo>
                <a:close/>
                <a:moveTo>
                  <a:pt x="6880" y="10124"/>
                </a:moveTo>
                <a:lnTo>
                  <a:pt x="4052" y="10124"/>
                </a:lnTo>
                <a:lnTo>
                  <a:pt x="6752" y="5400"/>
                </a:lnTo>
                <a:lnTo>
                  <a:pt x="8230" y="5400"/>
                </a:lnTo>
                <a:cubicBezTo>
                  <a:pt x="8230" y="5400"/>
                  <a:pt x="6880" y="10124"/>
                  <a:pt x="6880" y="10124"/>
                </a:cubicBezTo>
                <a:close/>
                <a:moveTo>
                  <a:pt x="17549" y="1350"/>
                </a:moveTo>
                <a:lnTo>
                  <a:pt x="17549" y="4050"/>
                </a:lnTo>
                <a:lnTo>
                  <a:pt x="4049" y="4050"/>
                </a:lnTo>
                <a:lnTo>
                  <a:pt x="4049" y="1350"/>
                </a:lnTo>
                <a:cubicBezTo>
                  <a:pt x="4049" y="1350"/>
                  <a:pt x="17549" y="1350"/>
                  <a:pt x="17549" y="1350"/>
                </a:cubicBezTo>
                <a:close/>
                <a:moveTo>
                  <a:pt x="21194" y="7560"/>
                </a:moveTo>
                <a:lnTo>
                  <a:pt x="19170" y="4861"/>
                </a:lnTo>
                <a:cubicBezTo>
                  <a:pt x="19091" y="4755"/>
                  <a:pt x="18997" y="4663"/>
                  <a:pt x="18899" y="4576"/>
                </a:cubicBezTo>
                <a:lnTo>
                  <a:pt x="18899" y="1350"/>
                </a:lnTo>
                <a:cubicBezTo>
                  <a:pt x="18899" y="605"/>
                  <a:pt x="18295" y="0"/>
                  <a:pt x="17549" y="0"/>
                </a:cubicBezTo>
                <a:lnTo>
                  <a:pt x="4049" y="0"/>
                </a:lnTo>
                <a:cubicBezTo>
                  <a:pt x="3304" y="0"/>
                  <a:pt x="2699" y="605"/>
                  <a:pt x="2699" y="1350"/>
                </a:cubicBezTo>
                <a:lnTo>
                  <a:pt x="2699" y="4576"/>
                </a:lnTo>
                <a:cubicBezTo>
                  <a:pt x="2602" y="4663"/>
                  <a:pt x="2508" y="4754"/>
                  <a:pt x="2430" y="4860"/>
                </a:cubicBezTo>
                <a:lnTo>
                  <a:pt x="406" y="7559"/>
                </a:lnTo>
                <a:cubicBezTo>
                  <a:pt x="143" y="7907"/>
                  <a:pt x="0" y="8338"/>
                  <a:pt x="0" y="8774"/>
                </a:cubicBezTo>
                <a:lnTo>
                  <a:pt x="0" y="9450"/>
                </a:lnTo>
                <a:cubicBezTo>
                  <a:pt x="0" y="10566"/>
                  <a:pt x="908" y="11475"/>
                  <a:pt x="2024" y="11475"/>
                </a:cubicBezTo>
                <a:lnTo>
                  <a:pt x="2024" y="20249"/>
                </a:lnTo>
                <a:cubicBezTo>
                  <a:pt x="2024" y="20994"/>
                  <a:pt x="2629" y="21599"/>
                  <a:pt x="3374" y="21599"/>
                </a:cubicBezTo>
                <a:lnTo>
                  <a:pt x="18224" y="21599"/>
                </a:lnTo>
                <a:cubicBezTo>
                  <a:pt x="18970" y="21599"/>
                  <a:pt x="19575" y="20994"/>
                  <a:pt x="19575" y="20249"/>
                </a:cubicBezTo>
                <a:lnTo>
                  <a:pt x="19575" y="11475"/>
                </a:lnTo>
                <a:cubicBezTo>
                  <a:pt x="20691" y="11475"/>
                  <a:pt x="21600" y="10566"/>
                  <a:pt x="21600" y="9450"/>
                </a:cubicBezTo>
                <a:lnTo>
                  <a:pt x="21600" y="8774"/>
                </a:lnTo>
                <a:cubicBezTo>
                  <a:pt x="21600" y="8338"/>
                  <a:pt x="21456" y="7907"/>
                  <a:pt x="21194" y="756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6" name="AutoShape 29"/>
          <p:cNvSpPr/>
          <p:nvPr/>
        </p:nvSpPr>
        <p:spPr bwMode="auto">
          <a:xfrm>
            <a:off x="10326688" y="5368925"/>
            <a:ext cx="560388" cy="508000"/>
          </a:xfrm>
          <a:custGeom>
            <a:avLst/>
            <a:gdLst>
              <a:gd name="T0" fmla="+- 0 10736 439"/>
              <a:gd name="T1" fmla="*/ T0 w 20595"/>
              <a:gd name="T2" fmla="+- 0 10869 621"/>
              <a:gd name="T3" fmla="*/ 10869 h 20497"/>
              <a:gd name="T4" fmla="+- 0 10736 439"/>
              <a:gd name="T5" fmla="*/ T4 w 20595"/>
              <a:gd name="T6" fmla="+- 0 10869 621"/>
              <a:gd name="T7" fmla="*/ 10869 h 20497"/>
              <a:gd name="T8" fmla="+- 0 10736 439"/>
              <a:gd name="T9" fmla="*/ T8 w 20595"/>
              <a:gd name="T10" fmla="+- 0 10869 621"/>
              <a:gd name="T11" fmla="*/ 10869 h 20497"/>
              <a:gd name="T12" fmla="+- 0 10736 439"/>
              <a:gd name="T13" fmla="*/ T12 w 20595"/>
              <a:gd name="T14" fmla="+- 0 10869 621"/>
              <a:gd name="T15" fmla="*/ 10869 h 20497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20595" h="20497">
                <a:moveTo>
                  <a:pt x="18898" y="1863"/>
                </a:moveTo>
                <a:cubicBezTo>
                  <a:pt x="16636" y="-621"/>
                  <a:pt x="12968" y="-621"/>
                  <a:pt x="10707" y="1863"/>
                </a:cubicBezTo>
                <a:lnTo>
                  <a:pt x="1317" y="12053"/>
                </a:lnTo>
                <a:cubicBezTo>
                  <a:pt x="-439" y="13982"/>
                  <a:pt x="-439" y="17121"/>
                  <a:pt x="1317" y="19050"/>
                </a:cubicBezTo>
                <a:cubicBezTo>
                  <a:pt x="3073" y="20979"/>
                  <a:pt x="5931" y="20979"/>
                  <a:pt x="7687" y="19050"/>
                </a:cubicBezTo>
                <a:lnTo>
                  <a:pt x="17078" y="8860"/>
                </a:lnTo>
                <a:cubicBezTo>
                  <a:pt x="18335" y="7479"/>
                  <a:pt x="18335" y="5242"/>
                  <a:pt x="17078" y="3862"/>
                </a:cubicBezTo>
                <a:cubicBezTo>
                  <a:pt x="15821" y="2482"/>
                  <a:pt x="13783" y="2482"/>
                  <a:pt x="12527" y="3862"/>
                </a:cubicBezTo>
                <a:lnTo>
                  <a:pt x="5467" y="11614"/>
                </a:lnTo>
                <a:cubicBezTo>
                  <a:pt x="5216" y="11891"/>
                  <a:pt x="5216" y="12337"/>
                  <a:pt x="5467" y="12614"/>
                </a:cubicBezTo>
                <a:cubicBezTo>
                  <a:pt x="5719" y="12890"/>
                  <a:pt x="6126" y="12890"/>
                  <a:pt x="6378" y="12614"/>
                </a:cubicBezTo>
                <a:lnTo>
                  <a:pt x="13437" y="4861"/>
                </a:lnTo>
                <a:cubicBezTo>
                  <a:pt x="14190" y="4035"/>
                  <a:pt x="15414" y="4035"/>
                  <a:pt x="16167" y="4861"/>
                </a:cubicBezTo>
                <a:cubicBezTo>
                  <a:pt x="16920" y="5688"/>
                  <a:pt x="16920" y="7034"/>
                  <a:pt x="16167" y="7860"/>
                </a:cubicBezTo>
                <a:lnTo>
                  <a:pt x="6777" y="18050"/>
                </a:lnTo>
                <a:cubicBezTo>
                  <a:pt x="5520" y="19430"/>
                  <a:pt x="3484" y="19430"/>
                  <a:pt x="2227" y="18050"/>
                </a:cubicBezTo>
                <a:cubicBezTo>
                  <a:pt x="970" y="16670"/>
                  <a:pt x="970" y="14433"/>
                  <a:pt x="2227" y="13053"/>
                </a:cubicBezTo>
                <a:lnTo>
                  <a:pt x="11525" y="2963"/>
                </a:lnTo>
                <a:cubicBezTo>
                  <a:pt x="13285" y="1030"/>
                  <a:pt x="16139" y="1030"/>
                  <a:pt x="17896" y="2963"/>
                </a:cubicBezTo>
                <a:cubicBezTo>
                  <a:pt x="19657" y="4896"/>
                  <a:pt x="19657" y="8027"/>
                  <a:pt x="17897" y="9959"/>
                </a:cubicBezTo>
                <a:lnTo>
                  <a:pt x="10929" y="17611"/>
                </a:lnTo>
                <a:cubicBezTo>
                  <a:pt x="10677" y="17888"/>
                  <a:pt x="10677" y="18334"/>
                  <a:pt x="10929" y="18610"/>
                </a:cubicBezTo>
                <a:cubicBezTo>
                  <a:pt x="11181" y="18887"/>
                  <a:pt x="11588" y="18887"/>
                  <a:pt x="11839" y="18610"/>
                </a:cubicBezTo>
                <a:lnTo>
                  <a:pt x="18898" y="10859"/>
                </a:lnTo>
                <a:cubicBezTo>
                  <a:pt x="21160" y="8375"/>
                  <a:pt x="21160" y="4347"/>
                  <a:pt x="18898" y="1863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52" name="组合 159"/>
          <p:cNvGrpSpPr/>
          <p:nvPr/>
        </p:nvGrpSpPr>
        <p:grpSpPr>
          <a:xfrm>
            <a:off x="9193213" y="3246438"/>
            <a:ext cx="511175" cy="508000"/>
            <a:chOff x="9003692" y="3119246"/>
            <a:chExt cx="510572" cy="508657"/>
          </a:xfrm>
        </p:grpSpPr>
        <p:sp>
          <p:nvSpPr>
            <p:cNvPr id="34" name="AutoShape 37"/>
            <p:cNvSpPr/>
            <p:nvPr/>
          </p:nvSpPr>
          <p:spPr bwMode="auto">
            <a:xfrm>
              <a:off x="9003692" y="3119246"/>
              <a:ext cx="510572" cy="508657"/>
            </a:xfrm>
            <a:custGeom>
              <a:avLst/>
              <a:gdLst>
                <a:gd name="T0" fmla="+- 0 10849 98"/>
                <a:gd name="T1" fmla="*/ T0 w 21502"/>
                <a:gd name="T2" fmla="*/ 10800 h 21600"/>
                <a:gd name="T3" fmla="+- 0 10849 98"/>
                <a:gd name="T4" fmla="*/ T3 w 21502"/>
                <a:gd name="T5" fmla="*/ 10800 h 21600"/>
                <a:gd name="T6" fmla="+- 0 10849 98"/>
                <a:gd name="T7" fmla="*/ T6 w 21502"/>
                <a:gd name="T8" fmla="*/ 10800 h 21600"/>
                <a:gd name="T9" fmla="+- 0 10849 98"/>
                <a:gd name="T10" fmla="*/ T9 w 21502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02" h="21600">
                  <a:moveTo>
                    <a:pt x="19917" y="7880"/>
                  </a:moveTo>
                  <a:lnTo>
                    <a:pt x="18875" y="8932"/>
                  </a:lnTo>
                  <a:cubicBezTo>
                    <a:pt x="18730" y="9079"/>
                    <a:pt x="18497" y="9079"/>
                    <a:pt x="18353" y="8932"/>
                  </a:cubicBezTo>
                  <a:lnTo>
                    <a:pt x="17048" y="7617"/>
                  </a:lnTo>
                  <a:lnTo>
                    <a:pt x="15991" y="10290"/>
                  </a:lnTo>
                  <a:lnTo>
                    <a:pt x="16080" y="10064"/>
                  </a:lnTo>
                  <a:cubicBezTo>
                    <a:pt x="13859" y="7826"/>
                    <a:pt x="11601" y="7544"/>
                    <a:pt x="9565" y="7291"/>
                  </a:cubicBezTo>
                  <a:cubicBezTo>
                    <a:pt x="8910" y="7210"/>
                    <a:pt x="8276" y="7126"/>
                    <a:pt x="7652" y="6990"/>
                  </a:cubicBezTo>
                  <a:lnTo>
                    <a:pt x="13918" y="4456"/>
                  </a:lnTo>
                  <a:lnTo>
                    <a:pt x="12652" y="3179"/>
                  </a:lnTo>
                  <a:cubicBezTo>
                    <a:pt x="12508" y="3033"/>
                    <a:pt x="12508" y="2798"/>
                    <a:pt x="12652" y="2652"/>
                  </a:cubicBezTo>
                  <a:lnTo>
                    <a:pt x="13695" y="1598"/>
                  </a:lnTo>
                  <a:cubicBezTo>
                    <a:pt x="13840" y="1453"/>
                    <a:pt x="14073" y="1453"/>
                    <a:pt x="14217" y="1598"/>
                  </a:cubicBezTo>
                  <a:lnTo>
                    <a:pt x="19917" y="7353"/>
                  </a:lnTo>
                  <a:cubicBezTo>
                    <a:pt x="20062" y="7499"/>
                    <a:pt x="20062" y="7734"/>
                    <a:pt x="19917" y="7880"/>
                  </a:cubicBezTo>
                  <a:moveTo>
                    <a:pt x="12292" y="19639"/>
                  </a:moveTo>
                  <a:cubicBezTo>
                    <a:pt x="12200" y="19872"/>
                    <a:pt x="11999" y="20044"/>
                    <a:pt x="11756" y="20095"/>
                  </a:cubicBezTo>
                  <a:cubicBezTo>
                    <a:pt x="11700" y="20106"/>
                    <a:pt x="11643" y="20111"/>
                    <a:pt x="11587" y="20110"/>
                  </a:cubicBezTo>
                  <a:cubicBezTo>
                    <a:pt x="11400" y="20105"/>
                    <a:pt x="11219" y="20030"/>
                    <a:pt x="11084" y="19892"/>
                  </a:cubicBezTo>
                  <a:lnTo>
                    <a:pt x="1692" y="10517"/>
                  </a:lnTo>
                  <a:cubicBezTo>
                    <a:pt x="1519" y="10343"/>
                    <a:pt x="1443" y="10094"/>
                    <a:pt x="1488" y="9852"/>
                  </a:cubicBezTo>
                  <a:cubicBezTo>
                    <a:pt x="1533" y="9610"/>
                    <a:pt x="1695" y="9407"/>
                    <a:pt x="1917" y="9308"/>
                  </a:cubicBezTo>
                  <a:lnTo>
                    <a:pt x="6505" y="7453"/>
                  </a:lnTo>
                  <a:cubicBezTo>
                    <a:pt x="9597" y="8490"/>
                    <a:pt x="12689" y="7491"/>
                    <a:pt x="15781" y="10821"/>
                  </a:cubicBezTo>
                  <a:cubicBezTo>
                    <a:pt x="15781" y="10821"/>
                    <a:pt x="12292" y="19639"/>
                    <a:pt x="12292" y="19639"/>
                  </a:cubicBezTo>
                  <a:close/>
                  <a:moveTo>
                    <a:pt x="15260" y="545"/>
                  </a:moveTo>
                  <a:cubicBezTo>
                    <a:pt x="14912" y="193"/>
                    <a:pt x="14449" y="0"/>
                    <a:pt x="13956" y="0"/>
                  </a:cubicBezTo>
                  <a:cubicBezTo>
                    <a:pt x="13463" y="0"/>
                    <a:pt x="13000" y="193"/>
                    <a:pt x="12651" y="546"/>
                  </a:cubicBezTo>
                  <a:lnTo>
                    <a:pt x="11610" y="1598"/>
                  </a:lnTo>
                  <a:cubicBezTo>
                    <a:pt x="11261" y="1949"/>
                    <a:pt x="11068" y="2417"/>
                    <a:pt x="11068" y="2915"/>
                  </a:cubicBezTo>
                  <a:cubicBezTo>
                    <a:pt x="11068" y="3265"/>
                    <a:pt x="11164" y="3601"/>
                    <a:pt x="11342" y="3893"/>
                  </a:cubicBezTo>
                  <a:lnTo>
                    <a:pt x="1324" y="7944"/>
                  </a:lnTo>
                  <a:cubicBezTo>
                    <a:pt x="654" y="8241"/>
                    <a:pt x="173" y="8851"/>
                    <a:pt x="38" y="9575"/>
                  </a:cubicBezTo>
                  <a:cubicBezTo>
                    <a:pt x="-98" y="10302"/>
                    <a:pt x="130" y="11048"/>
                    <a:pt x="654" y="11576"/>
                  </a:cubicBezTo>
                  <a:lnTo>
                    <a:pt x="10041" y="20946"/>
                  </a:lnTo>
                  <a:cubicBezTo>
                    <a:pt x="10445" y="21354"/>
                    <a:pt x="10982" y="21586"/>
                    <a:pt x="11549" y="21599"/>
                  </a:cubicBezTo>
                  <a:cubicBezTo>
                    <a:pt x="11562" y="21599"/>
                    <a:pt x="11593" y="21599"/>
                    <a:pt x="11605" y="21599"/>
                  </a:cubicBezTo>
                  <a:cubicBezTo>
                    <a:pt x="11754" y="21599"/>
                    <a:pt x="11906" y="21584"/>
                    <a:pt x="12056" y="21553"/>
                  </a:cubicBezTo>
                  <a:cubicBezTo>
                    <a:pt x="12789" y="21399"/>
                    <a:pt x="13390" y="20888"/>
                    <a:pt x="13662" y="20191"/>
                  </a:cubicBezTo>
                  <a:lnTo>
                    <a:pt x="17604" y="10229"/>
                  </a:lnTo>
                  <a:cubicBezTo>
                    <a:pt x="17902" y="10426"/>
                    <a:pt x="18250" y="10532"/>
                    <a:pt x="18613" y="10532"/>
                  </a:cubicBezTo>
                  <a:cubicBezTo>
                    <a:pt x="19107" y="10532"/>
                    <a:pt x="19570" y="10338"/>
                    <a:pt x="19918" y="9986"/>
                  </a:cubicBezTo>
                  <a:lnTo>
                    <a:pt x="20957" y="8937"/>
                  </a:lnTo>
                  <a:cubicBezTo>
                    <a:pt x="21308" y="8585"/>
                    <a:pt x="21502" y="8116"/>
                    <a:pt x="21502" y="7617"/>
                  </a:cubicBezTo>
                  <a:cubicBezTo>
                    <a:pt x="21502" y="7117"/>
                    <a:pt x="21308" y="6648"/>
                    <a:pt x="20961" y="6300"/>
                  </a:cubicBezTo>
                  <a:cubicBezTo>
                    <a:pt x="20961" y="6300"/>
                    <a:pt x="15260" y="545"/>
                    <a:pt x="15260" y="545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AutoShape 38"/>
            <p:cNvSpPr/>
            <p:nvPr/>
          </p:nvSpPr>
          <p:spPr bwMode="auto">
            <a:xfrm>
              <a:off x="9249464" y="3346552"/>
              <a:ext cx="87210" cy="8901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4320"/>
                  </a:moveTo>
                  <a:cubicBezTo>
                    <a:pt x="14381" y="4320"/>
                    <a:pt x="17279" y="7222"/>
                    <a:pt x="17279" y="10800"/>
                  </a:cubicBezTo>
                  <a:cubicBezTo>
                    <a:pt x="17279" y="14377"/>
                    <a:pt x="14381" y="17279"/>
                    <a:pt x="10800" y="17279"/>
                  </a:cubicBezTo>
                  <a:cubicBezTo>
                    <a:pt x="7218" y="17279"/>
                    <a:pt x="4319" y="14377"/>
                    <a:pt x="4319" y="10800"/>
                  </a:cubicBezTo>
                  <a:cubicBezTo>
                    <a:pt x="4319" y="7222"/>
                    <a:pt x="7218" y="4320"/>
                    <a:pt x="10800" y="4320"/>
                  </a:cubicBezTo>
                  <a:moveTo>
                    <a:pt x="10800" y="21599"/>
                  </a:moveTo>
                  <a:cubicBezTo>
                    <a:pt x="16752" y="21599"/>
                    <a:pt x="21600" y="16756"/>
                    <a:pt x="21600" y="10800"/>
                  </a:cubicBezTo>
                  <a:cubicBezTo>
                    <a:pt x="21600" y="4843"/>
                    <a:pt x="16752" y="0"/>
                    <a:pt x="10800" y="0"/>
                  </a:cubicBezTo>
                  <a:cubicBezTo>
                    <a:pt x="4847" y="0"/>
                    <a:pt x="0" y="4843"/>
                    <a:pt x="0" y="10800"/>
                  </a:cubicBezTo>
                  <a:cubicBezTo>
                    <a:pt x="0" y="16756"/>
                    <a:pt x="4847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AutoShape 40"/>
            <p:cNvSpPr/>
            <p:nvPr/>
          </p:nvSpPr>
          <p:spPr bwMode="auto">
            <a:xfrm>
              <a:off x="9143227" y="3330656"/>
              <a:ext cx="69768" cy="699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5400"/>
                  </a:moveTo>
                  <a:cubicBezTo>
                    <a:pt x="13779" y="5400"/>
                    <a:pt x="16199" y="7815"/>
                    <a:pt x="16199" y="10800"/>
                  </a:cubicBezTo>
                  <a:cubicBezTo>
                    <a:pt x="16199" y="13784"/>
                    <a:pt x="13779" y="16200"/>
                    <a:pt x="10800" y="16200"/>
                  </a:cubicBezTo>
                  <a:cubicBezTo>
                    <a:pt x="7820" y="16200"/>
                    <a:pt x="5399" y="13784"/>
                    <a:pt x="5399" y="10800"/>
                  </a:cubicBezTo>
                  <a:cubicBezTo>
                    <a:pt x="5399" y="7815"/>
                    <a:pt x="7820" y="5400"/>
                    <a:pt x="10800" y="5400"/>
                  </a:cubicBezTo>
                  <a:moveTo>
                    <a:pt x="0" y="10800"/>
                  </a:moveTo>
                  <a:cubicBezTo>
                    <a:pt x="0" y="16753"/>
                    <a:pt x="4843" y="21599"/>
                    <a:pt x="10800" y="21599"/>
                  </a:cubicBezTo>
                  <a:cubicBezTo>
                    <a:pt x="16756" y="21599"/>
                    <a:pt x="21600" y="16753"/>
                    <a:pt x="21600" y="10800"/>
                  </a:cubicBezTo>
                  <a:cubicBezTo>
                    <a:pt x="21600" y="4846"/>
                    <a:pt x="16756" y="0"/>
                    <a:pt x="10800" y="0"/>
                  </a:cubicBezTo>
                  <a:cubicBezTo>
                    <a:pt x="4843" y="0"/>
                    <a:pt x="0" y="4846"/>
                    <a:pt x="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7" name="AutoShape 41"/>
            <p:cNvSpPr/>
            <p:nvPr/>
          </p:nvSpPr>
          <p:spPr bwMode="auto">
            <a:xfrm>
              <a:off x="9212995" y="3453052"/>
              <a:ext cx="36469" cy="3338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58" y="21599"/>
                    <a:pt x="21600" y="16769"/>
                    <a:pt x="21600" y="10800"/>
                  </a:cubicBezTo>
                  <a:cubicBezTo>
                    <a:pt x="21600" y="4830"/>
                    <a:pt x="16758" y="0"/>
                    <a:pt x="10800" y="0"/>
                  </a:cubicBezTo>
                  <a:cubicBezTo>
                    <a:pt x="4841" y="0"/>
                    <a:pt x="0" y="4830"/>
                    <a:pt x="0" y="10800"/>
                  </a:cubicBezTo>
                  <a:cubicBezTo>
                    <a:pt x="0" y="16769"/>
                    <a:pt x="4841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53" name="组合 158"/>
          <p:cNvGrpSpPr/>
          <p:nvPr/>
        </p:nvGrpSpPr>
        <p:grpSpPr>
          <a:xfrm>
            <a:off x="8008938" y="3228975"/>
            <a:ext cx="561975" cy="490538"/>
            <a:chOff x="7881965" y="3102003"/>
            <a:chExt cx="561343" cy="490456"/>
          </a:xfrm>
        </p:grpSpPr>
        <p:sp>
          <p:nvSpPr>
            <p:cNvPr id="38" name="AutoShape 43"/>
            <p:cNvSpPr/>
            <p:nvPr/>
          </p:nvSpPr>
          <p:spPr bwMode="auto">
            <a:xfrm>
              <a:off x="7881965" y="3102003"/>
              <a:ext cx="561343" cy="40315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51" y="9367"/>
                  </a:moveTo>
                  <a:cubicBezTo>
                    <a:pt x="10901" y="9383"/>
                    <a:pt x="10851" y="9391"/>
                    <a:pt x="10800" y="9391"/>
                  </a:cubicBezTo>
                  <a:cubicBezTo>
                    <a:pt x="10748" y="9391"/>
                    <a:pt x="10698" y="9383"/>
                    <a:pt x="10648" y="9367"/>
                  </a:cubicBezTo>
                  <a:lnTo>
                    <a:pt x="1873" y="6550"/>
                  </a:lnTo>
                  <a:cubicBezTo>
                    <a:pt x="1566" y="6452"/>
                    <a:pt x="1349" y="6072"/>
                    <a:pt x="1349" y="5634"/>
                  </a:cubicBezTo>
                  <a:cubicBezTo>
                    <a:pt x="1349" y="5197"/>
                    <a:pt x="1566" y="4817"/>
                    <a:pt x="1873" y="4719"/>
                  </a:cubicBezTo>
                  <a:lnTo>
                    <a:pt x="10648" y="1902"/>
                  </a:lnTo>
                  <a:cubicBezTo>
                    <a:pt x="10698" y="1886"/>
                    <a:pt x="10748" y="1878"/>
                    <a:pt x="10800" y="1878"/>
                  </a:cubicBezTo>
                  <a:cubicBezTo>
                    <a:pt x="10851" y="1878"/>
                    <a:pt x="10901" y="1886"/>
                    <a:pt x="10951" y="1902"/>
                  </a:cubicBezTo>
                  <a:lnTo>
                    <a:pt x="19726" y="4719"/>
                  </a:lnTo>
                  <a:cubicBezTo>
                    <a:pt x="20033" y="4817"/>
                    <a:pt x="20249" y="5197"/>
                    <a:pt x="20249" y="5634"/>
                  </a:cubicBezTo>
                  <a:cubicBezTo>
                    <a:pt x="20249" y="6072"/>
                    <a:pt x="20033" y="6452"/>
                    <a:pt x="19726" y="6550"/>
                  </a:cubicBezTo>
                  <a:cubicBezTo>
                    <a:pt x="19726" y="6550"/>
                    <a:pt x="10951" y="9367"/>
                    <a:pt x="10951" y="9367"/>
                  </a:cubicBezTo>
                  <a:close/>
                  <a:moveTo>
                    <a:pt x="16874" y="16904"/>
                  </a:moveTo>
                  <a:cubicBezTo>
                    <a:pt x="16874" y="17942"/>
                    <a:pt x="14849" y="19721"/>
                    <a:pt x="10800" y="19721"/>
                  </a:cubicBezTo>
                  <a:cubicBezTo>
                    <a:pt x="6749" y="19721"/>
                    <a:pt x="4724" y="17942"/>
                    <a:pt x="4724" y="16904"/>
                  </a:cubicBezTo>
                  <a:lnTo>
                    <a:pt x="4724" y="9394"/>
                  </a:lnTo>
                  <a:lnTo>
                    <a:pt x="10353" y="11200"/>
                  </a:lnTo>
                  <a:cubicBezTo>
                    <a:pt x="10501" y="11246"/>
                    <a:pt x="10651" y="11269"/>
                    <a:pt x="10800" y="11269"/>
                  </a:cubicBezTo>
                  <a:cubicBezTo>
                    <a:pt x="10949" y="11269"/>
                    <a:pt x="11098" y="11246"/>
                    <a:pt x="11255" y="11198"/>
                  </a:cubicBezTo>
                  <a:lnTo>
                    <a:pt x="16874" y="9394"/>
                  </a:lnTo>
                  <a:cubicBezTo>
                    <a:pt x="16874" y="9394"/>
                    <a:pt x="16874" y="16904"/>
                    <a:pt x="16874" y="16904"/>
                  </a:cubicBezTo>
                  <a:close/>
                  <a:moveTo>
                    <a:pt x="21600" y="5634"/>
                  </a:moveTo>
                  <a:cubicBezTo>
                    <a:pt x="21600" y="4314"/>
                    <a:pt x="20954" y="3185"/>
                    <a:pt x="20030" y="2888"/>
                  </a:cubicBezTo>
                  <a:lnTo>
                    <a:pt x="11246" y="68"/>
                  </a:lnTo>
                  <a:cubicBezTo>
                    <a:pt x="11098" y="22"/>
                    <a:pt x="10949" y="0"/>
                    <a:pt x="10800" y="0"/>
                  </a:cubicBezTo>
                  <a:cubicBezTo>
                    <a:pt x="10651" y="0"/>
                    <a:pt x="10501" y="22"/>
                    <a:pt x="10344" y="71"/>
                  </a:cubicBezTo>
                  <a:lnTo>
                    <a:pt x="1570" y="2888"/>
                  </a:lnTo>
                  <a:cubicBezTo>
                    <a:pt x="645" y="3185"/>
                    <a:pt x="0" y="4314"/>
                    <a:pt x="0" y="5634"/>
                  </a:cubicBezTo>
                  <a:cubicBezTo>
                    <a:pt x="0" y="6955"/>
                    <a:pt x="645" y="8084"/>
                    <a:pt x="1569" y="8380"/>
                  </a:cubicBezTo>
                  <a:lnTo>
                    <a:pt x="3374" y="8960"/>
                  </a:lnTo>
                  <a:lnTo>
                    <a:pt x="3374" y="16904"/>
                  </a:lnTo>
                  <a:cubicBezTo>
                    <a:pt x="3374" y="19397"/>
                    <a:pt x="5425" y="21600"/>
                    <a:pt x="10800" y="21600"/>
                  </a:cubicBezTo>
                  <a:cubicBezTo>
                    <a:pt x="16174" y="21600"/>
                    <a:pt x="18224" y="19397"/>
                    <a:pt x="18224" y="16904"/>
                  </a:cubicBezTo>
                  <a:lnTo>
                    <a:pt x="18224" y="8960"/>
                  </a:lnTo>
                  <a:lnTo>
                    <a:pt x="20030" y="8380"/>
                  </a:lnTo>
                  <a:cubicBezTo>
                    <a:pt x="20954" y="8084"/>
                    <a:pt x="21600" y="6955"/>
                    <a:pt x="21600" y="563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" name="AutoShape 44"/>
            <p:cNvSpPr/>
            <p:nvPr/>
          </p:nvSpPr>
          <p:spPr bwMode="auto">
            <a:xfrm>
              <a:off x="8390979" y="3276599"/>
              <a:ext cx="34886" cy="1936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963"/>
                  </a:moveTo>
                  <a:lnTo>
                    <a:pt x="0" y="19636"/>
                  </a:lnTo>
                  <a:cubicBezTo>
                    <a:pt x="0" y="20721"/>
                    <a:pt x="4841" y="21599"/>
                    <a:pt x="10800" y="21599"/>
                  </a:cubicBezTo>
                  <a:cubicBezTo>
                    <a:pt x="16758" y="21599"/>
                    <a:pt x="21600" y="20721"/>
                    <a:pt x="21600" y="19636"/>
                  </a:cubicBezTo>
                  <a:lnTo>
                    <a:pt x="21600" y="1963"/>
                  </a:lnTo>
                  <a:cubicBezTo>
                    <a:pt x="21600" y="878"/>
                    <a:pt x="16758" y="0"/>
                    <a:pt x="10800" y="0"/>
                  </a:cubicBezTo>
                  <a:cubicBezTo>
                    <a:pt x="4841" y="0"/>
                    <a:pt x="0" y="878"/>
                    <a:pt x="0" y="1963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AutoShape 45"/>
            <p:cNvSpPr/>
            <p:nvPr/>
          </p:nvSpPr>
          <p:spPr bwMode="auto">
            <a:xfrm>
              <a:off x="8371950" y="3487702"/>
              <a:ext cx="71358" cy="10475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10427"/>
                    <a:pt x="0" y="14400"/>
                  </a:cubicBezTo>
                  <a:cubicBezTo>
                    <a:pt x="0" y="18372"/>
                    <a:pt x="4838" y="21599"/>
                    <a:pt x="10800" y="21599"/>
                  </a:cubicBezTo>
                  <a:cubicBezTo>
                    <a:pt x="16761" y="21599"/>
                    <a:pt x="21600" y="18372"/>
                    <a:pt x="21600" y="14400"/>
                  </a:cubicBezTo>
                  <a:cubicBezTo>
                    <a:pt x="21600" y="10427"/>
                    <a:pt x="1676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1" name="AutoShape 46"/>
          <p:cNvSpPr/>
          <p:nvPr/>
        </p:nvSpPr>
        <p:spPr bwMode="auto">
          <a:xfrm>
            <a:off x="9153525" y="5422900"/>
            <a:ext cx="560388" cy="560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874" y="17549"/>
                </a:moveTo>
                <a:cubicBezTo>
                  <a:pt x="15513" y="17549"/>
                  <a:pt x="14343" y="15612"/>
                  <a:pt x="13809" y="12825"/>
                </a:cubicBezTo>
                <a:lnTo>
                  <a:pt x="15524" y="12825"/>
                </a:lnTo>
                <a:cubicBezTo>
                  <a:pt x="17038" y="12825"/>
                  <a:pt x="18224" y="11343"/>
                  <a:pt x="18224" y="9450"/>
                </a:cubicBezTo>
                <a:cubicBezTo>
                  <a:pt x="18224" y="7558"/>
                  <a:pt x="17038" y="6075"/>
                  <a:pt x="15524" y="6075"/>
                </a:cubicBezTo>
                <a:lnTo>
                  <a:pt x="13809" y="6075"/>
                </a:lnTo>
                <a:cubicBezTo>
                  <a:pt x="14343" y="3289"/>
                  <a:pt x="15513" y="1350"/>
                  <a:pt x="16874" y="1350"/>
                </a:cubicBezTo>
                <a:cubicBezTo>
                  <a:pt x="18739" y="1350"/>
                  <a:pt x="20249" y="4976"/>
                  <a:pt x="20249" y="9450"/>
                </a:cubicBezTo>
                <a:cubicBezTo>
                  <a:pt x="20249" y="13923"/>
                  <a:pt x="18739" y="17549"/>
                  <a:pt x="16874" y="17549"/>
                </a:cubicBezTo>
                <a:moveTo>
                  <a:pt x="8926" y="11482"/>
                </a:moveTo>
                <a:lnTo>
                  <a:pt x="8774" y="11482"/>
                </a:lnTo>
                <a:lnTo>
                  <a:pt x="8774" y="11475"/>
                </a:lnTo>
                <a:cubicBezTo>
                  <a:pt x="8028" y="11475"/>
                  <a:pt x="7424" y="10569"/>
                  <a:pt x="7424" y="9450"/>
                </a:cubicBezTo>
                <a:cubicBezTo>
                  <a:pt x="7424" y="8332"/>
                  <a:pt x="8028" y="7425"/>
                  <a:pt x="8774" y="7425"/>
                </a:cubicBezTo>
                <a:lnTo>
                  <a:pt x="8926" y="7425"/>
                </a:lnTo>
                <a:cubicBezTo>
                  <a:pt x="10200" y="7425"/>
                  <a:pt x="11391" y="6924"/>
                  <a:pt x="12441" y="6063"/>
                </a:cubicBezTo>
                <a:cubicBezTo>
                  <a:pt x="12248" y="7149"/>
                  <a:pt x="12149" y="8300"/>
                  <a:pt x="12149" y="9450"/>
                </a:cubicBezTo>
                <a:cubicBezTo>
                  <a:pt x="12149" y="10603"/>
                  <a:pt x="12248" y="11758"/>
                  <a:pt x="12442" y="12846"/>
                </a:cubicBezTo>
                <a:cubicBezTo>
                  <a:pt x="11393" y="11983"/>
                  <a:pt x="10200" y="11482"/>
                  <a:pt x="8926" y="11482"/>
                </a:cubicBezTo>
                <a:moveTo>
                  <a:pt x="8096" y="20249"/>
                </a:moveTo>
                <a:lnTo>
                  <a:pt x="5396" y="20249"/>
                </a:lnTo>
                <a:lnTo>
                  <a:pt x="5396" y="14175"/>
                </a:lnTo>
                <a:cubicBezTo>
                  <a:pt x="5396" y="13683"/>
                  <a:pt x="5264" y="13223"/>
                  <a:pt x="5033" y="12825"/>
                </a:cubicBezTo>
                <a:lnTo>
                  <a:pt x="5505" y="12825"/>
                </a:lnTo>
                <a:lnTo>
                  <a:pt x="5505" y="12832"/>
                </a:lnTo>
                <a:lnTo>
                  <a:pt x="7535" y="12832"/>
                </a:lnTo>
                <a:cubicBezTo>
                  <a:pt x="7463" y="13042"/>
                  <a:pt x="7421" y="13265"/>
                  <a:pt x="7421" y="13500"/>
                </a:cubicBezTo>
                <a:lnTo>
                  <a:pt x="7421" y="18225"/>
                </a:lnTo>
                <a:cubicBezTo>
                  <a:pt x="7421" y="18874"/>
                  <a:pt x="7784" y="19307"/>
                  <a:pt x="8001" y="19565"/>
                </a:cubicBezTo>
                <a:cubicBezTo>
                  <a:pt x="8031" y="19601"/>
                  <a:pt x="8065" y="19638"/>
                  <a:pt x="8096" y="19677"/>
                </a:cubicBezTo>
                <a:cubicBezTo>
                  <a:pt x="8096" y="19677"/>
                  <a:pt x="8096" y="20249"/>
                  <a:pt x="8096" y="20249"/>
                </a:cubicBezTo>
                <a:close/>
                <a:moveTo>
                  <a:pt x="1349" y="9450"/>
                </a:moveTo>
                <a:cubicBezTo>
                  <a:pt x="1349" y="8332"/>
                  <a:pt x="1953" y="7425"/>
                  <a:pt x="2699" y="7425"/>
                </a:cubicBezTo>
                <a:lnTo>
                  <a:pt x="7434" y="7425"/>
                </a:lnTo>
                <a:cubicBezTo>
                  <a:pt x="7014" y="7916"/>
                  <a:pt x="6749" y="8631"/>
                  <a:pt x="6749" y="9450"/>
                </a:cubicBezTo>
                <a:cubicBezTo>
                  <a:pt x="6749" y="10270"/>
                  <a:pt x="7014" y="10984"/>
                  <a:pt x="7434" y="11475"/>
                </a:cubicBezTo>
                <a:lnTo>
                  <a:pt x="2699" y="11475"/>
                </a:lnTo>
                <a:cubicBezTo>
                  <a:pt x="1953" y="11475"/>
                  <a:pt x="1349" y="10569"/>
                  <a:pt x="1349" y="9450"/>
                </a:cubicBezTo>
                <a:moveTo>
                  <a:pt x="13499" y="9450"/>
                </a:moveTo>
                <a:cubicBezTo>
                  <a:pt x="13499" y="8749"/>
                  <a:pt x="13540" y="8073"/>
                  <a:pt x="13610" y="7425"/>
                </a:cubicBezTo>
                <a:lnTo>
                  <a:pt x="15524" y="7425"/>
                </a:lnTo>
                <a:cubicBezTo>
                  <a:pt x="16269" y="7425"/>
                  <a:pt x="16874" y="8332"/>
                  <a:pt x="16874" y="9450"/>
                </a:cubicBezTo>
                <a:cubicBezTo>
                  <a:pt x="16874" y="10569"/>
                  <a:pt x="16269" y="11475"/>
                  <a:pt x="15524" y="11475"/>
                </a:cubicBezTo>
                <a:lnTo>
                  <a:pt x="13610" y="11475"/>
                </a:lnTo>
                <a:cubicBezTo>
                  <a:pt x="13540" y="10826"/>
                  <a:pt x="13499" y="10151"/>
                  <a:pt x="13499" y="9450"/>
                </a:cubicBezTo>
                <a:moveTo>
                  <a:pt x="16874" y="0"/>
                </a:moveTo>
                <a:cubicBezTo>
                  <a:pt x="15489" y="0"/>
                  <a:pt x="14400" y="951"/>
                  <a:pt x="13618" y="2420"/>
                </a:cubicBezTo>
                <a:lnTo>
                  <a:pt x="13604" y="2412"/>
                </a:lnTo>
                <a:cubicBezTo>
                  <a:pt x="12469" y="4635"/>
                  <a:pt x="10778" y="6075"/>
                  <a:pt x="8926" y="6075"/>
                </a:cubicBezTo>
                <a:lnTo>
                  <a:pt x="8479" y="6075"/>
                </a:lnTo>
                <a:lnTo>
                  <a:pt x="5505" y="6075"/>
                </a:lnTo>
                <a:lnTo>
                  <a:pt x="2699" y="6075"/>
                </a:lnTo>
                <a:cubicBezTo>
                  <a:pt x="1185" y="6075"/>
                  <a:pt x="0" y="7558"/>
                  <a:pt x="0" y="9450"/>
                </a:cubicBezTo>
                <a:cubicBezTo>
                  <a:pt x="0" y="11343"/>
                  <a:pt x="1185" y="12825"/>
                  <a:pt x="2699" y="12825"/>
                </a:cubicBezTo>
                <a:cubicBezTo>
                  <a:pt x="3443" y="12827"/>
                  <a:pt x="4046" y="13430"/>
                  <a:pt x="4046" y="14175"/>
                </a:cubicBezTo>
                <a:lnTo>
                  <a:pt x="4046" y="20249"/>
                </a:lnTo>
                <a:cubicBezTo>
                  <a:pt x="4046" y="20996"/>
                  <a:pt x="4651" y="21599"/>
                  <a:pt x="5396" y="21599"/>
                </a:cubicBezTo>
                <a:lnTo>
                  <a:pt x="8096" y="21599"/>
                </a:lnTo>
                <a:cubicBezTo>
                  <a:pt x="8842" y="21599"/>
                  <a:pt x="9446" y="20996"/>
                  <a:pt x="9446" y="20249"/>
                </a:cubicBezTo>
                <a:lnTo>
                  <a:pt x="9446" y="19575"/>
                </a:lnTo>
                <a:cubicBezTo>
                  <a:pt x="9446" y="18900"/>
                  <a:pt x="8771" y="18598"/>
                  <a:pt x="8771" y="18225"/>
                </a:cubicBezTo>
                <a:lnTo>
                  <a:pt x="8771" y="13500"/>
                </a:lnTo>
                <a:cubicBezTo>
                  <a:pt x="8771" y="13484"/>
                  <a:pt x="8781" y="13473"/>
                  <a:pt x="8782" y="13458"/>
                </a:cubicBezTo>
                <a:cubicBezTo>
                  <a:pt x="8789" y="13361"/>
                  <a:pt x="8815" y="13271"/>
                  <a:pt x="8859" y="13191"/>
                </a:cubicBezTo>
                <a:cubicBezTo>
                  <a:pt x="8871" y="13169"/>
                  <a:pt x="8884" y="13151"/>
                  <a:pt x="8898" y="13132"/>
                </a:cubicBezTo>
                <a:cubicBezTo>
                  <a:pt x="8952" y="13051"/>
                  <a:pt x="9020" y="12985"/>
                  <a:pt x="9103" y="12934"/>
                </a:cubicBezTo>
                <a:cubicBezTo>
                  <a:pt x="9107" y="12931"/>
                  <a:pt x="9108" y="12927"/>
                  <a:pt x="9112" y="12925"/>
                </a:cubicBezTo>
                <a:cubicBezTo>
                  <a:pt x="9115" y="12925"/>
                  <a:pt x="9117" y="12922"/>
                  <a:pt x="9120" y="12922"/>
                </a:cubicBezTo>
                <a:cubicBezTo>
                  <a:pt x="9174" y="12892"/>
                  <a:pt x="9238" y="12885"/>
                  <a:pt x="9299" y="12868"/>
                </a:cubicBezTo>
                <a:cubicBezTo>
                  <a:pt x="11003" y="13049"/>
                  <a:pt x="12545" y="14424"/>
                  <a:pt x="13604" y="16495"/>
                </a:cubicBezTo>
                <a:lnTo>
                  <a:pt x="13621" y="16487"/>
                </a:lnTo>
                <a:cubicBezTo>
                  <a:pt x="14404" y="17950"/>
                  <a:pt x="15490" y="18900"/>
                  <a:pt x="16874" y="18900"/>
                </a:cubicBezTo>
                <a:cubicBezTo>
                  <a:pt x="19977" y="18900"/>
                  <a:pt x="21600" y="14145"/>
                  <a:pt x="21600" y="9450"/>
                </a:cubicBezTo>
                <a:cubicBezTo>
                  <a:pt x="21600" y="4754"/>
                  <a:pt x="19977" y="0"/>
                  <a:pt x="16874" y="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AutoShape 47"/>
          <p:cNvSpPr/>
          <p:nvPr/>
        </p:nvSpPr>
        <p:spPr bwMode="auto">
          <a:xfrm>
            <a:off x="7981950" y="5422900"/>
            <a:ext cx="560388" cy="560388"/>
          </a:xfrm>
          <a:custGeom>
            <a:avLst/>
            <a:gdLst>
              <a:gd name="T0" fmla="+- 0 10853 107"/>
              <a:gd name="T1" fmla="*/ T0 w 21493"/>
              <a:gd name="T2" fmla="*/ 10800 h 21600"/>
              <a:gd name="T3" fmla="+- 0 10853 107"/>
              <a:gd name="T4" fmla="*/ T3 w 21493"/>
              <a:gd name="T5" fmla="*/ 10800 h 21600"/>
              <a:gd name="T6" fmla="+- 0 10853 107"/>
              <a:gd name="T7" fmla="*/ T6 w 21493"/>
              <a:gd name="T8" fmla="*/ 10800 h 21600"/>
              <a:gd name="T9" fmla="+- 0 10853 107"/>
              <a:gd name="T10" fmla="*/ T9 w 2149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493" h="21600">
                <a:moveTo>
                  <a:pt x="20123" y="3375"/>
                </a:moveTo>
                <a:lnTo>
                  <a:pt x="8704" y="5400"/>
                </a:lnTo>
                <a:lnTo>
                  <a:pt x="8704" y="4725"/>
                </a:lnTo>
                <a:lnTo>
                  <a:pt x="8704" y="3375"/>
                </a:lnTo>
                <a:lnTo>
                  <a:pt x="20123" y="1350"/>
                </a:lnTo>
                <a:lnTo>
                  <a:pt x="20123" y="2700"/>
                </a:lnTo>
                <a:cubicBezTo>
                  <a:pt x="20123" y="2700"/>
                  <a:pt x="20123" y="3375"/>
                  <a:pt x="20123" y="3375"/>
                </a:cubicBezTo>
                <a:close/>
                <a:moveTo>
                  <a:pt x="17901" y="18014"/>
                </a:moveTo>
                <a:cubicBezTo>
                  <a:pt x="16291" y="18553"/>
                  <a:pt x="14628" y="18025"/>
                  <a:pt x="14187" y="16839"/>
                </a:cubicBezTo>
                <a:cubicBezTo>
                  <a:pt x="13745" y="15651"/>
                  <a:pt x="14691" y="14251"/>
                  <a:pt x="16300" y="13712"/>
                </a:cubicBezTo>
                <a:cubicBezTo>
                  <a:pt x="17910" y="13173"/>
                  <a:pt x="19573" y="13699"/>
                  <a:pt x="20014" y="14886"/>
                </a:cubicBezTo>
                <a:cubicBezTo>
                  <a:pt x="20456" y="16074"/>
                  <a:pt x="19510" y="17474"/>
                  <a:pt x="17901" y="18014"/>
                </a:cubicBezTo>
                <a:moveTo>
                  <a:pt x="5163" y="20039"/>
                </a:moveTo>
                <a:cubicBezTo>
                  <a:pt x="3554" y="20578"/>
                  <a:pt x="1890" y="20050"/>
                  <a:pt x="1450" y="18864"/>
                </a:cubicBezTo>
                <a:cubicBezTo>
                  <a:pt x="1008" y="17676"/>
                  <a:pt x="1954" y="16276"/>
                  <a:pt x="3562" y="15737"/>
                </a:cubicBezTo>
                <a:cubicBezTo>
                  <a:pt x="5172" y="15198"/>
                  <a:pt x="6836" y="15724"/>
                  <a:pt x="7277" y="16911"/>
                </a:cubicBezTo>
                <a:cubicBezTo>
                  <a:pt x="7719" y="18099"/>
                  <a:pt x="6773" y="19499"/>
                  <a:pt x="5163" y="20039"/>
                </a:cubicBezTo>
                <a:moveTo>
                  <a:pt x="21012" y="316"/>
                </a:moveTo>
                <a:cubicBezTo>
                  <a:pt x="20770" y="110"/>
                  <a:pt x="20463" y="0"/>
                  <a:pt x="20149" y="0"/>
                </a:cubicBezTo>
                <a:cubicBezTo>
                  <a:pt x="20072" y="0"/>
                  <a:pt x="19993" y="6"/>
                  <a:pt x="19916" y="21"/>
                </a:cubicBezTo>
                <a:lnTo>
                  <a:pt x="8497" y="2046"/>
                </a:lnTo>
                <a:cubicBezTo>
                  <a:pt x="7855" y="2159"/>
                  <a:pt x="7387" y="2719"/>
                  <a:pt x="7387" y="3375"/>
                </a:cubicBezTo>
                <a:lnTo>
                  <a:pt x="7387" y="4725"/>
                </a:lnTo>
                <a:lnTo>
                  <a:pt x="7387" y="5400"/>
                </a:lnTo>
                <a:lnTo>
                  <a:pt x="7387" y="14964"/>
                </a:lnTo>
                <a:cubicBezTo>
                  <a:pt x="6706" y="14467"/>
                  <a:pt x="5822" y="14175"/>
                  <a:pt x="4839" y="14175"/>
                </a:cubicBezTo>
                <a:cubicBezTo>
                  <a:pt x="4268" y="14175"/>
                  <a:pt x="3696" y="14269"/>
                  <a:pt x="3139" y="14455"/>
                </a:cubicBezTo>
                <a:cubicBezTo>
                  <a:pt x="1865" y="14882"/>
                  <a:pt x="843" y="15739"/>
                  <a:pt x="336" y="16807"/>
                </a:cubicBezTo>
                <a:cubicBezTo>
                  <a:pt x="-56" y="17633"/>
                  <a:pt x="-107" y="18530"/>
                  <a:pt x="192" y="19336"/>
                </a:cubicBezTo>
                <a:cubicBezTo>
                  <a:pt x="703" y="20711"/>
                  <a:pt x="2155" y="21599"/>
                  <a:pt x="3892" y="21599"/>
                </a:cubicBezTo>
                <a:cubicBezTo>
                  <a:pt x="4462" y="21599"/>
                  <a:pt x="5033" y="21506"/>
                  <a:pt x="5590" y="21319"/>
                </a:cubicBezTo>
                <a:cubicBezTo>
                  <a:pt x="6865" y="20893"/>
                  <a:pt x="7887" y="20036"/>
                  <a:pt x="8394" y="18969"/>
                </a:cubicBezTo>
                <a:cubicBezTo>
                  <a:pt x="8612" y="18509"/>
                  <a:pt x="8714" y="18027"/>
                  <a:pt x="8718" y="17549"/>
                </a:cubicBezTo>
                <a:lnTo>
                  <a:pt x="8730" y="17549"/>
                </a:lnTo>
                <a:lnTo>
                  <a:pt x="8730" y="6750"/>
                </a:lnTo>
                <a:cubicBezTo>
                  <a:pt x="8807" y="6750"/>
                  <a:pt x="8886" y="6743"/>
                  <a:pt x="8964" y="6730"/>
                </a:cubicBezTo>
                <a:lnTo>
                  <a:pt x="20149" y="4746"/>
                </a:lnTo>
                <a:lnTo>
                  <a:pt x="20149" y="12939"/>
                </a:lnTo>
                <a:cubicBezTo>
                  <a:pt x="19468" y="12442"/>
                  <a:pt x="18584" y="12150"/>
                  <a:pt x="17600" y="12150"/>
                </a:cubicBezTo>
                <a:cubicBezTo>
                  <a:pt x="17030" y="12150"/>
                  <a:pt x="16459" y="12244"/>
                  <a:pt x="15902" y="12430"/>
                </a:cubicBezTo>
                <a:cubicBezTo>
                  <a:pt x="14628" y="12857"/>
                  <a:pt x="13606" y="13714"/>
                  <a:pt x="13098" y="14782"/>
                </a:cubicBezTo>
                <a:cubicBezTo>
                  <a:pt x="12706" y="15608"/>
                  <a:pt x="12656" y="16505"/>
                  <a:pt x="12955" y="17311"/>
                </a:cubicBezTo>
                <a:cubicBezTo>
                  <a:pt x="13466" y="18686"/>
                  <a:pt x="14918" y="19575"/>
                  <a:pt x="16653" y="19575"/>
                </a:cubicBezTo>
                <a:cubicBezTo>
                  <a:pt x="17224" y="19575"/>
                  <a:pt x="17796" y="19481"/>
                  <a:pt x="18352" y="19294"/>
                </a:cubicBezTo>
                <a:cubicBezTo>
                  <a:pt x="19627" y="18868"/>
                  <a:pt x="20649" y="18011"/>
                  <a:pt x="21157" y="16944"/>
                </a:cubicBezTo>
                <a:cubicBezTo>
                  <a:pt x="21374" y="16484"/>
                  <a:pt x="21477" y="16002"/>
                  <a:pt x="21480" y="15525"/>
                </a:cubicBezTo>
                <a:lnTo>
                  <a:pt x="21493" y="15525"/>
                </a:lnTo>
                <a:lnTo>
                  <a:pt x="21493" y="3375"/>
                </a:lnTo>
                <a:lnTo>
                  <a:pt x="21493" y="2700"/>
                </a:lnTo>
                <a:lnTo>
                  <a:pt x="21493" y="1350"/>
                </a:lnTo>
                <a:cubicBezTo>
                  <a:pt x="21493" y="951"/>
                  <a:pt x="21317" y="572"/>
                  <a:pt x="21012" y="316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56" name="组合 170"/>
          <p:cNvGrpSpPr/>
          <p:nvPr/>
        </p:nvGrpSpPr>
        <p:grpSpPr>
          <a:xfrm>
            <a:off x="6878638" y="5422900"/>
            <a:ext cx="490537" cy="560388"/>
            <a:chOff x="7197121" y="5296353"/>
            <a:chExt cx="490456" cy="560384"/>
          </a:xfrm>
        </p:grpSpPr>
        <p:sp>
          <p:nvSpPr>
            <p:cNvPr id="43" name="AutoShape 48"/>
            <p:cNvSpPr/>
            <p:nvPr/>
          </p:nvSpPr>
          <p:spPr bwMode="auto">
            <a:xfrm>
              <a:off x="7197121" y="5296353"/>
              <a:ext cx="490456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425"/>
                  </a:moveTo>
                  <a:cubicBezTo>
                    <a:pt x="5687" y="7425"/>
                    <a:pt x="1542" y="6064"/>
                    <a:pt x="1542" y="4387"/>
                  </a:cubicBezTo>
                  <a:cubicBezTo>
                    <a:pt x="1542" y="2709"/>
                    <a:pt x="5687" y="1350"/>
                    <a:pt x="10800" y="1350"/>
                  </a:cubicBezTo>
                  <a:cubicBezTo>
                    <a:pt x="15912" y="1350"/>
                    <a:pt x="20057" y="2709"/>
                    <a:pt x="20057" y="4387"/>
                  </a:cubicBezTo>
                  <a:cubicBezTo>
                    <a:pt x="20057" y="6064"/>
                    <a:pt x="15912" y="7425"/>
                    <a:pt x="10800" y="7425"/>
                  </a:cubicBezTo>
                  <a:moveTo>
                    <a:pt x="20057" y="9112"/>
                  </a:moveTo>
                  <a:lnTo>
                    <a:pt x="20054" y="9112"/>
                  </a:lnTo>
                  <a:cubicBezTo>
                    <a:pt x="20054" y="9119"/>
                    <a:pt x="20057" y="9127"/>
                    <a:pt x="20057" y="9133"/>
                  </a:cubicBezTo>
                  <a:cubicBezTo>
                    <a:pt x="20057" y="10800"/>
                    <a:pt x="15912" y="12150"/>
                    <a:pt x="10800" y="12150"/>
                  </a:cubicBezTo>
                  <a:cubicBezTo>
                    <a:pt x="5687" y="12150"/>
                    <a:pt x="1542" y="10800"/>
                    <a:pt x="1542" y="9133"/>
                  </a:cubicBezTo>
                  <a:cubicBezTo>
                    <a:pt x="1542" y="9127"/>
                    <a:pt x="1545" y="9119"/>
                    <a:pt x="1545" y="9112"/>
                  </a:cubicBezTo>
                  <a:lnTo>
                    <a:pt x="1542" y="9112"/>
                  </a:lnTo>
                  <a:lnTo>
                    <a:pt x="1542" y="6793"/>
                  </a:lnTo>
                  <a:cubicBezTo>
                    <a:pt x="3564" y="8140"/>
                    <a:pt x="7271" y="8774"/>
                    <a:pt x="10800" y="8774"/>
                  </a:cubicBezTo>
                  <a:cubicBezTo>
                    <a:pt x="14328" y="8774"/>
                    <a:pt x="18035" y="8140"/>
                    <a:pt x="20057" y="6793"/>
                  </a:cubicBezTo>
                  <a:cubicBezTo>
                    <a:pt x="20057" y="6793"/>
                    <a:pt x="20057" y="9112"/>
                    <a:pt x="20057" y="9112"/>
                  </a:cubicBezTo>
                  <a:close/>
                  <a:moveTo>
                    <a:pt x="20057" y="13162"/>
                  </a:moveTo>
                  <a:lnTo>
                    <a:pt x="20054" y="13162"/>
                  </a:lnTo>
                  <a:cubicBezTo>
                    <a:pt x="20054" y="13169"/>
                    <a:pt x="20057" y="13177"/>
                    <a:pt x="20057" y="13183"/>
                  </a:cubicBezTo>
                  <a:cubicBezTo>
                    <a:pt x="20057" y="14850"/>
                    <a:pt x="15912" y="16200"/>
                    <a:pt x="10800" y="16200"/>
                  </a:cubicBezTo>
                  <a:cubicBezTo>
                    <a:pt x="5687" y="16200"/>
                    <a:pt x="1542" y="14850"/>
                    <a:pt x="1542" y="13183"/>
                  </a:cubicBezTo>
                  <a:cubicBezTo>
                    <a:pt x="1542" y="13177"/>
                    <a:pt x="1545" y="13169"/>
                    <a:pt x="1545" y="13162"/>
                  </a:cubicBezTo>
                  <a:lnTo>
                    <a:pt x="1542" y="13162"/>
                  </a:lnTo>
                  <a:lnTo>
                    <a:pt x="1542" y="10640"/>
                  </a:lnTo>
                  <a:cubicBezTo>
                    <a:pt x="3136" y="12077"/>
                    <a:pt x="6982" y="12825"/>
                    <a:pt x="10800" y="12825"/>
                  </a:cubicBezTo>
                  <a:cubicBezTo>
                    <a:pt x="14617" y="12825"/>
                    <a:pt x="18463" y="12077"/>
                    <a:pt x="20057" y="10640"/>
                  </a:cubicBezTo>
                  <a:cubicBezTo>
                    <a:pt x="20057" y="10640"/>
                    <a:pt x="20057" y="13162"/>
                    <a:pt x="20057" y="13162"/>
                  </a:cubicBezTo>
                  <a:close/>
                  <a:moveTo>
                    <a:pt x="20057" y="17212"/>
                  </a:moveTo>
                  <a:cubicBezTo>
                    <a:pt x="20057" y="18889"/>
                    <a:pt x="15912" y="20249"/>
                    <a:pt x="10800" y="20249"/>
                  </a:cubicBezTo>
                  <a:cubicBezTo>
                    <a:pt x="5687" y="20249"/>
                    <a:pt x="1542" y="18889"/>
                    <a:pt x="1542" y="17212"/>
                  </a:cubicBezTo>
                  <a:lnTo>
                    <a:pt x="1542" y="14690"/>
                  </a:lnTo>
                  <a:cubicBezTo>
                    <a:pt x="3136" y="16127"/>
                    <a:pt x="6982" y="16875"/>
                    <a:pt x="10800" y="16875"/>
                  </a:cubicBezTo>
                  <a:cubicBezTo>
                    <a:pt x="14617" y="16875"/>
                    <a:pt x="18463" y="16127"/>
                    <a:pt x="20057" y="14690"/>
                  </a:cubicBezTo>
                  <a:cubicBezTo>
                    <a:pt x="20057" y="14690"/>
                    <a:pt x="20057" y="17212"/>
                    <a:pt x="20057" y="17212"/>
                  </a:cubicBezTo>
                  <a:close/>
                  <a:moveTo>
                    <a:pt x="10800" y="0"/>
                  </a:moveTo>
                  <a:cubicBezTo>
                    <a:pt x="5598" y="0"/>
                    <a:pt x="0" y="1372"/>
                    <a:pt x="0" y="4387"/>
                  </a:cubicBezTo>
                  <a:lnTo>
                    <a:pt x="0" y="17212"/>
                  </a:lnTo>
                  <a:cubicBezTo>
                    <a:pt x="0" y="20226"/>
                    <a:pt x="5598" y="21599"/>
                    <a:pt x="10800" y="21599"/>
                  </a:cubicBezTo>
                  <a:cubicBezTo>
                    <a:pt x="16001" y="21599"/>
                    <a:pt x="21599" y="20226"/>
                    <a:pt x="21599" y="17212"/>
                  </a:cubicBezTo>
                  <a:lnTo>
                    <a:pt x="21599" y="4387"/>
                  </a:lnTo>
                  <a:cubicBezTo>
                    <a:pt x="21599" y="1372"/>
                    <a:pt x="1600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AutoShape 49"/>
            <p:cNvSpPr/>
            <p:nvPr/>
          </p:nvSpPr>
          <p:spPr bwMode="auto">
            <a:xfrm>
              <a:off x="7582819" y="5734500"/>
              <a:ext cx="34919" cy="3333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AutoShape 50"/>
            <p:cNvSpPr/>
            <p:nvPr/>
          </p:nvSpPr>
          <p:spPr bwMode="auto">
            <a:xfrm>
              <a:off x="7582819" y="5628139"/>
              <a:ext cx="34919" cy="3651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6" name="AutoShape 51"/>
            <p:cNvSpPr/>
            <p:nvPr/>
          </p:nvSpPr>
          <p:spPr bwMode="auto">
            <a:xfrm>
              <a:off x="7582819" y="5523364"/>
              <a:ext cx="34919" cy="3492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30"/>
                    <a:pt x="16769" y="0"/>
                    <a:pt x="10800" y="0"/>
                  </a:cubicBezTo>
                  <a:cubicBezTo>
                    <a:pt x="4830" y="0"/>
                    <a:pt x="0" y="4830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57" name="组合 169"/>
          <p:cNvGrpSpPr/>
          <p:nvPr/>
        </p:nvGrpSpPr>
        <p:grpSpPr>
          <a:xfrm>
            <a:off x="5705475" y="5422900"/>
            <a:ext cx="560388" cy="560388"/>
            <a:chOff x="6040909" y="5296353"/>
            <a:chExt cx="560384" cy="560384"/>
          </a:xfrm>
        </p:grpSpPr>
        <p:sp>
          <p:nvSpPr>
            <p:cNvPr id="47" name="AutoShape 52"/>
            <p:cNvSpPr/>
            <p:nvPr/>
          </p:nvSpPr>
          <p:spPr bwMode="auto">
            <a:xfrm>
              <a:off x="6040909" y="5296353"/>
              <a:ext cx="560384" cy="560384"/>
            </a:xfrm>
            <a:custGeom>
              <a:avLst/>
              <a:gdLst>
                <a:gd name="T0" fmla="+- 0 10800 87"/>
                <a:gd name="T1" fmla="*/ T0 w 21426"/>
                <a:gd name="T2" fmla="+- 0 10799 73"/>
                <a:gd name="T3" fmla="*/ 10799 h 21453"/>
                <a:gd name="T4" fmla="+- 0 10800 87"/>
                <a:gd name="T5" fmla="*/ T4 w 21426"/>
                <a:gd name="T6" fmla="+- 0 10799 73"/>
                <a:gd name="T7" fmla="*/ 10799 h 21453"/>
                <a:gd name="T8" fmla="+- 0 10800 87"/>
                <a:gd name="T9" fmla="*/ T8 w 21426"/>
                <a:gd name="T10" fmla="+- 0 10799 73"/>
                <a:gd name="T11" fmla="*/ 10799 h 21453"/>
                <a:gd name="T12" fmla="+- 0 10800 87"/>
                <a:gd name="T13" fmla="*/ T12 w 21426"/>
                <a:gd name="T14" fmla="+- 0 10799 73"/>
                <a:gd name="T15" fmla="*/ 10799 h 214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26" h="21453">
                  <a:moveTo>
                    <a:pt x="8034" y="20112"/>
                  </a:moveTo>
                  <a:cubicBezTo>
                    <a:pt x="5816" y="17892"/>
                    <a:pt x="3556" y="15628"/>
                    <a:pt x="1338" y="13408"/>
                  </a:cubicBezTo>
                  <a:cubicBezTo>
                    <a:pt x="3241" y="7240"/>
                    <a:pt x="11488" y="7509"/>
                    <a:pt x="13391" y="1341"/>
                  </a:cubicBezTo>
                  <a:cubicBezTo>
                    <a:pt x="15609" y="3560"/>
                    <a:pt x="17869" y="5825"/>
                    <a:pt x="20087" y="8045"/>
                  </a:cubicBezTo>
                  <a:cubicBezTo>
                    <a:pt x="18184" y="14212"/>
                    <a:pt x="9937" y="13944"/>
                    <a:pt x="8034" y="20112"/>
                  </a:cubicBezTo>
                  <a:moveTo>
                    <a:pt x="21034" y="7097"/>
                  </a:moveTo>
                  <a:lnTo>
                    <a:pt x="14338" y="393"/>
                  </a:lnTo>
                  <a:cubicBezTo>
                    <a:pt x="14006" y="60"/>
                    <a:pt x="13525" y="-73"/>
                    <a:pt x="13069" y="39"/>
                  </a:cubicBezTo>
                  <a:cubicBezTo>
                    <a:pt x="12828" y="98"/>
                    <a:pt x="12614" y="222"/>
                    <a:pt x="12444" y="393"/>
                  </a:cubicBezTo>
                  <a:cubicBezTo>
                    <a:pt x="12292" y="545"/>
                    <a:pt x="12177" y="733"/>
                    <a:pt x="12112" y="944"/>
                  </a:cubicBezTo>
                  <a:cubicBezTo>
                    <a:pt x="11808" y="1929"/>
                    <a:pt x="11283" y="2785"/>
                    <a:pt x="10507" y="3562"/>
                  </a:cubicBezTo>
                  <a:cubicBezTo>
                    <a:pt x="9471" y="4598"/>
                    <a:pt x="8121" y="5384"/>
                    <a:pt x="6693" y="6214"/>
                  </a:cubicBezTo>
                  <a:cubicBezTo>
                    <a:pt x="5177" y="7094"/>
                    <a:pt x="3611" y="8006"/>
                    <a:pt x="2328" y="9290"/>
                  </a:cubicBezTo>
                  <a:cubicBezTo>
                    <a:pt x="1237" y="10383"/>
                    <a:pt x="493" y="11600"/>
                    <a:pt x="59" y="13011"/>
                  </a:cubicBezTo>
                  <a:cubicBezTo>
                    <a:pt x="-87" y="13488"/>
                    <a:pt x="40" y="14004"/>
                    <a:pt x="391" y="14356"/>
                  </a:cubicBezTo>
                  <a:lnTo>
                    <a:pt x="7087" y="21060"/>
                  </a:lnTo>
                  <a:cubicBezTo>
                    <a:pt x="7419" y="21393"/>
                    <a:pt x="7900" y="21526"/>
                    <a:pt x="8356" y="21414"/>
                  </a:cubicBezTo>
                  <a:cubicBezTo>
                    <a:pt x="8597" y="21354"/>
                    <a:pt x="8811" y="21231"/>
                    <a:pt x="8981" y="21060"/>
                  </a:cubicBezTo>
                  <a:cubicBezTo>
                    <a:pt x="9133" y="20908"/>
                    <a:pt x="9248" y="20720"/>
                    <a:pt x="9314" y="20508"/>
                  </a:cubicBezTo>
                  <a:cubicBezTo>
                    <a:pt x="9617" y="19523"/>
                    <a:pt x="10142" y="18667"/>
                    <a:pt x="10918" y="17890"/>
                  </a:cubicBezTo>
                  <a:cubicBezTo>
                    <a:pt x="11954" y="16853"/>
                    <a:pt x="13304" y="16069"/>
                    <a:pt x="14733" y="15239"/>
                  </a:cubicBezTo>
                  <a:cubicBezTo>
                    <a:pt x="16248" y="14357"/>
                    <a:pt x="17814" y="13446"/>
                    <a:pt x="19097" y="12162"/>
                  </a:cubicBezTo>
                  <a:cubicBezTo>
                    <a:pt x="20188" y="11070"/>
                    <a:pt x="20932" y="9852"/>
                    <a:pt x="21366" y="8440"/>
                  </a:cubicBezTo>
                  <a:cubicBezTo>
                    <a:pt x="21512" y="7965"/>
                    <a:pt x="21385" y="7448"/>
                    <a:pt x="21034" y="7097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8" name="AutoShape 53"/>
            <p:cNvSpPr/>
            <p:nvPr/>
          </p:nvSpPr>
          <p:spPr bwMode="auto">
            <a:xfrm>
              <a:off x="6252045" y="5488440"/>
              <a:ext cx="150811" cy="157161"/>
            </a:xfrm>
            <a:custGeom>
              <a:avLst/>
              <a:gdLst>
                <a:gd name="T0" fmla="+- 0 10801 59"/>
                <a:gd name="T1" fmla="*/ T0 w 21484"/>
                <a:gd name="T2" fmla="+- 0 10799 41"/>
                <a:gd name="T3" fmla="*/ 10799 h 21516"/>
                <a:gd name="T4" fmla="+- 0 10801 59"/>
                <a:gd name="T5" fmla="*/ T4 w 21484"/>
                <a:gd name="T6" fmla="+- 0 10799 41"/>
                <a:gd name="T7" fmla="*/ 10799 h 21516"/>
                <a:gd name="T8" fmla="+- 0 10801 59"/>
                <a:gd name="T9" fmla="*/ T8 w 21484"/>
                <a:gd name="T10" fmla="+- 0 10799 41"/>
                <a:gd name="T11" fmla="*/ 10799 h 21516"/>
                <a:gd name="T12" fmla="+- 0 10801 59"/>
                <a:gd name="T13" fmla="*/ T12 w 21484"/>
                <a:gd name="T14" fmla="+- 0 10799 41"/>
                <a:gd name="T15" fmla="*/ 10799 h 2151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484" h="21516">
                  <a:moveTo>
                    <a:pt x="17511" y="14987"/>
                  </a:moveTo>
                  <a:cubicBezTo>
                    <a:pt x="17287" y="15384"/>
                    <a:pt x="17032" y="15740"/>
                    <a:pt x="16731" y="16049"/>
                  </a:cubicBezTo>
                  <a:cubicBezTo>
                    <a:pt x="15340" y="14692"/>
                    <a:pt x="13947" y="13205"/>
                    <a:pt x="12559" y="11675"/>
                  </a:cubicBezTo>
                  <a:cubicBezTo>
                    <a:pt x="12912" y="11521"/>
                    <a:pt x="13287" y="11362"/>
                    <a:pt x="13689" y="11198"/>
                  </a:cubicBezTo>
                  <a:cubicBezTo>
                    <a:pt x="14092" y="11034"/>
                    <a:pt x="14494" y="10927"/>
                    <a:pt x="14895" y="10861"/>
                  </a:cubicBezTo>
                  <a:cubicBezTo>
                    <a:pt x="15308" y="10801"/>
                    <a:pt x="15715" y="10819"/>
                    <a:pt x="16122" y="10913"/>
                  </a:cubicBezTo>
                  <a:cubicBezTo>
                    <a:pt x="16527" y="11011"/>
                    <a:pt x="16909" y="11222"/>
                    <a:pt x="17262" y="11554"/>
                  </a:cubicBezTo>
                  <a:cubicBezTo>
                    <a:pt x="17612" y="11890"/>
                    <a:pt x="17835" y="12244"/>
                    <a:pt x="17923" y="12620"/>
                  </a:cubicBezTo>
                  <a:cubicBezTo>
                    <a:pt x="18020" y="13004"/>
                    <a:pt x="18025" y="13392"/>
                    <a:pt x="17958" y="13789"/>
                  </a:cubicBezTo>
                  <a:cubicBezTo>
                    <a:pt x="17883" y="14187"/>
                    <a:pt x="17738" y="14585"/>
                    <a:pt x="17511" y="14987"/>
                  </a:cubicBezTo>
                  <a:moveTo>
                    <a:pt x="5799" y="10193"/>
                  </a:moveTo>
                  <a:cubicBezTo>
                    <a:pt x="5096" y="10221"/>
                    <a:pt x="4482" y="9996"/>
                    <a:pt x="3946" y="9496"/>
                  </a:cubicBezTo>
                  <a:cubicBezTo>
                    <a:pt x="3717" y="9285"/>
                    <a:pt x="3558" y="9028"/>
                    <a:pt x="3461" y="8724"/>
                  </a:cubicBezTo>
                  <a:cubicBezTo>
                    <a:pt x="3359" y="8420"/>
                    <a:pt x="3326" y="8088"/>
                    <a:pt x="3366" y="7723"/>
                  </a:cubicBezTo>
                  <a:cubicBezTo>
                    <a:pt x="3397" y="7363"/>
                    <a:pt x="3509" y="6989"/>
                    <a:pt x="3703" y="6610"/>
                  </a:cubicBezTo>
                  <a:cubicBezTo>
                    <a:pt x="3889" y="6231"/>
                    <a:pt x="4160" y="5852"/>
                    <a:pt x="4510" y="5487"/>
                  </a:cubicBezTo>
                  <a:cubicBezTo>
                    <a:pt x="5768" y="6694"/>
                    <a:pt x="7022" y="8018"/>
                    <a:pt x="8282" y="9388"/>
                  </a:cubicBezTo>
                  <a:cubicBezTo>
                    <a:pt x="7330" y="9893"/>
                    <a:pt x="6501" y="10164"/>
                    <a:pt x="5799" y="10193"/>
                  </a:cubicBezTo>
                  <a:moveTo>
                    <a:pt x="19678" y="8570"/>
                  </a:moveTo>
                  <a:cubicBezTo>
                    <a:pt x="18868" y="7915"/>
                    <a:pt x="18055" y="7470"/>
                    <a:pt x="17235" y="7250"/>
                  </a:cubicBezTo>
                  <a:cubicBezTo>
                    <a:pt x="16421" y="7031"/>
                    <a:pt x="15603" y="6942"/>
                    <a:pt x="14779" y="6998"/>
                  </a:cubicBezTo>
                  <a:cubicBezTo>
                    <a:pt x="13964" y="7059"/>
                    <a:pt x="13130" y="7236"/>
                    <a:pt x="12296" y="7545"/>
                  </a:cubicBezTo>
                  <a:cubicBezTo>
                    <a:pt x="11462" y="7859"/>
                    <a:pt x="10625" y="8200"/>
                    <a:pt x="9782" y="8593"/>
                  </a:cubicBezTo>
                  <a:cubicBezTo>
                    <a:pt x="8448" y="7115"/>
                    <a:pt x="7114" y="5658"/>
                    <a:pt x="5778" y="4299"/>
                  </a:cubicBezTo>
                  <a:cubicBezTo>
                    <a:pt x="6382" y="3775"/>
                    <a:pt x="6963" y="3509"/>
                    <a:pt x="7526" y="3490"/>
                  </a:cubicBezTo>
                  <a:cubicBezTo>
                    <a:pt x="8088" y="3467"/>
                    <a:pt x="8631" y="3523"/>
                    <a:pt x="9145" y="3649"/>
                  </a:cubicBezTo>
                  <a:cubicBezTo>
                    <a:pt x="9669" y="3775"/>
                    <a:pt x="10149" y="3883"/>
                    <a:pt x="10590" y="3967"/>
                  </a:cubicBezTo>
                  <a:cubicBezTo>
                    <a:pt x="11038" y="4051"/>
                    <a:pt x="11424" y="3958"/>
                    <a:pt x="11765" y="3682"/>
                  </a:cubicBezTo>
                  <a:cubicBezTo>
                    <a:pt x="12123" y="3382"/>
                    <a:pt x="12321" y="2994"/>
                    <a:pt x="12351" y="2526"/>
                  </a:cubicBezTo>
                  <a:cubicBezTo>
                    <a:pt x="12376" y="2054"/>
                    <a:pt x="12189" y="1596"/>
                    <a:pt x="11782" y="1147"/>
                  </a:cubicBezTo>
                  <a:cubicBezTo>
                    <a:pt x="11258" y="569"/>
                    <a:pt x="10630" y="216"/>
                    <a:pt x="9872" y="85"/>
                  </a:cubicBezTo>
                  <a:cubicBezTo>
                    <a:pt x="9126" y="-41"/>
                    <a:pt x="8358" y="-30"/>
                    <a:pt x="7564" y="136"/>
                  </a:cubicBezTo>
                  <a:cubicBezTo>
                    <a:pt x="6780" y="309"/>
                    <a:pt x="6032" y="595"/>
                    <a:pt x="5324" y="997"/>
                  </a:cubicBezTo>
                  <a:cubicBezTo>
                    <a:pt x="4617" y="1399"/>
                    <a:pt x="4048" y="1811"/>
                    <a:pt x="3626" y="2213"/>
                  </a:cubicBezTo>
                  <a:cubicBezTo>
                    <a:pt x="3464" y="2066"/>
                    <a:pt x="3302" y="1918"/>
                    <a:pt x="3141" y="1773"/>
                  </a:cubicBezTo>
                  <a:cubicBezTo>
                    <a:pt x="2963" y="1614"/>
                    <a:pt x="2739" y="1530"/>
                    <a:pt x="2471" y="1535"/>
                  </a:cubicBezTo>
                  <a:cubicBezTo>
                    <a:pt x="2200" y="1535"/>
                    <a:pt x="1977" y="1647"/>
                    <a:pt x="1793" y="1853"/>
                  </a:cubicBezTo>
                  <a:cubicBezTo>
                    <a:pt x="1615" y="2054"/>
                    <a:pt x="1530" y="2288"/>
                    <a:pt x="1565" y="2536"/>
                  </a:cubicBezTo>
                  <a:cubicBezTo>
                    <a:pt x="1589" y="2793"/>
                    <a:pt x="1696" y="2989"/>
                    <a:pt x="1880" y="3139"/>
                  </a:cubicBezTo>
                  <a:cubicBezTo>
                    <a:pt x="2044" y="3270"/>
                    <a:pt x="2203" y="3401"/>
                    <a:pt x="2364" y="3537"/>
                  </a:cubicBezTo>
                  <a:cubicBezTo>
                    <a:pt x="1731" y="4276"/>
                    <a:pt x="1207" y="5094"/>
                    <a:pt x="795" y="5957"/>
                  </a:cubicBezTo>
                  <a:cubicBezTo>
                    <a:pt x="378" y="6820"/>
                    <a:pt x="130" y="7676"/>
                    <a:pt x="37" y="8509"/>
                  </a:cubicBezTo>
                  <a:cubicBezTo>
                    <a:pt x="-59" y="9346"/>
                    <a:pt x="33" y="10113"/>
                    <a:pt x="298" y="10824"/>
                  </a:cubicBezTo>
                  <a:cubicBezTo>
                    <a:pt x="566" y="11540"/>
                    <a:pt x="1056" y="12148"/>
                    <a:pt x="1774" y="12723"/>
                  </a:cubicBezTo>
                  <a:cubicBezTo>
                    <a:pt x="2942" y="13658"/>
                    <a:pt x="4321" y="14056"/>
                    <a:pt x="5915" y="13967"/>
                  </a:cubicBezTo>
                  <a:cubicBezTo>
                    <a:pt x="7507" y="13874"/>
                    <a:pt x="9223" y="13415"/>
                    <a:pt x="11064" y="12461"/>
                  </a:cubicBezTo>
                  <a:cubicBezTo>
                    <a:pt x="12532" y="14093"/>
                    <a:pt x="14002" y="15716"/>
                    <a:pt x="15470" y="17223"/>
                  </a:cubicBezTo>
                  <a:cubicBezTo>
                    <a:pt x="14849" y="17728"/>
                    <a:pt x="14305" y="18018"/>
                    <a:pt x="13826" y="18111"/>
                  </a:cubicBezTo>
                  <a:cubicBezTo>
                    <a:pt x="13344" y="18210"/>
                    <a:pt x="12917" y="18200"/>
                    <a:pt x="12530" y="18088"/>
                  </a:cubicBezTo>
                  <a:cubicBezTo>
                    <a:pt x="12142" y="17971"/>
                    <a:pt x="11782" y="17803"/>
                    <a:pt x="11455" y="17587"/>
                  </a:cubicBezTo>
                  <a:cubicBezTo>
                    <a:pt x="11125" y="17368"/>
                    <a:pt x="10799" y="17181"/>
                    <a:pt x="10474" y="17026"/>
                  </a:cubicBezTo>
                  <a:cubicBezTo>
                    <a:pt x="10154" y="16872"/>
                    <a:pt x="9823" y="16788"/>
                    <a:pt x="9486" y="16783"/>
                  </a:cubicBezTo>
                  <a:cubicBezTo>
                    <a:pt x="9145" y="16778"/>
                    <a:pt x="8785" y="16937"/>
                    <a:pt x="8388" y="17265"/>
                  </a:cubicBezTo>
                  <a:cubicBezTo>
                    <a:pt x="7981" y="17606"/>
                    <a:pt x="7777" y="18004"/>
                    <a:pt x="7777" y="18453"/>
                  </a:cubicBezTo>
                  <a:cubicBezTo>
                    <a:pt x="7777" y="18897"/>
                    <a:pt x="7991" y="19351"/>
                    <a:pt x="8408" y="19809"/>
                  </a:cubicBezTo>
                  <a:cubicBezTo>
                    <a:pt x="8830" y="20268"/>
                    <a:pt x="9379" y="20651"/>
                    <a:pt x="10042" y="20955"/>
                  </a:cubicBezTo>
                  <a:cubicBezTo>
                    <a:pt x="10708" y="21259"/>
                    <a:pt x="11455" y="21451"/>
                    <a:pt x="12279" y="21502"/>
                  </a:cubicBezTo>
                  <a:cubicBezTo>
                    <a:pt x="13103" y="21559"/>
                    <a:pt x="13970" y="21437"/>
                    <a:pt x="14886" y="21109"/>
                  </a:cubicBezTo>
                  <a:cubicBezTo>
                    <a:pt x="15807" y="20787"/>
                    <a:pt x="16721" y="20202"/>
                    <a:pt x="17617" y="19332"/>
                  </a:cubicBezTo>
                  <a:cubicBezTo>
                    <a:pt x="18051" y="19739"/>
                    <a:pt x="18489" y="20127"/>
                    <a:pt x="18921" y="20501"/>
                  </a:cubicBezTo>
                  <a:cubicBezTo>
                    <a:pt x="19107" y="20656"/>
                    <a:pt x="19328" y="20731"/>
                    <a:pt x="19601" y="20712"/>
                  </a:cubicBezTo>
                  <a:cubicBezTo>
                    <a:pt x="19861" y="20703"/>
                    <a:pt x="20090" y="20586"/>
                    <a:pt x="20269" y="20375"/>
                  </a:cubicBezTo>
                  <a:cubicBezTo>
                    <a:pt x="20455" y="20160"/>
                    <a:pt x="20532" y="19921"/>
                    <a:pt x="20503" y="19674"/>
                  </a:cubicBezTo>
                  <a:cubicBezTo>
                    <a:pt x="20477" y="19421"/>
                    <a:pt x="20371" y="19229"/>
                    <a:pt x="20192" y="19089"/>
                  </a:cubicBezTo>
                  <a:cubicBezTo>
                    <a:pt x="19755" y="18752"/>
                    <a:pt x="19321" y="18397"/>
                    <a:pt x="18884" y="18022"/>
                  </a:cubicBezTo>
                  <a:cubicBezTo>
                    <a:pt x="19626" y="17143"/>
                    <a:pt x="20221" y="16217"/>
                    <a:pt x="20664" y="15300"/>
                  </a:cubicBezTo>
                  <a:cubicBezTo>
                    <a:pt x="21103" y="14379"/>
                    <a:pt x="21367" y="13490"/>
                    <a:pt x="21453" y="12667"/>
                  </a:cubicBezTo>
                  <a:cubicBezTo>
                    <a:pt x="21540" y="11839"/>
                    <a:pt x="21439" y="11091"/>
                    <a:pt x="21159" y="10412"/>
                  </a:cubicBezTo>
                  <a:cubicBezTo>
                    <a:pt x="20880" y="9725"/>
                    <a:pt x="20386" y="9135"/>
                    <a:pt x="19678" y="857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9" name="AutoShape 54"/>
            <p:cNvSpPr/>
            <p:nvPr/>
          </p:nvSpPr>
          <p:spPr bwMode="auto">
            <a:xfrm>
              <a:off x="6232996" y="5682113"/>
              <a:ext cx="85724" cy="88899"/>
            </a:xfrm>
            <a:custGeom>
              <a:avLst/>
              <a:gdLst>
                <a:gd name="T0" fmla="+- 0 10791 197"/>
                <a:gd name="T1" fmla="*/ T0 w 21188"/>
                <a:gd name="T2" fmla="+- 0 10794 193"/>
                <a:gd name="T3" fmla="*/ 10794 h 21203"/>
                <a:gd name="T4" fmla="+- 0 10791 197"/>
                <a:gd name="T5" fmla="*/ T4 w 21188"/>
                <a:gd name="T6" fmla="+- 0 10794 193"/>
                <a:gd name="T7" fmla="*/ 10794 h 21203"/>
                <a:gd name="T8" fmla="+- 0 10791 197"/>
                <a:gd name="T9" fmla="*/ T8 w 21188"/>
                <a:gd name="T10" fmla="+- 0 10794 193"/>
                <a:gd name="T11" fmla="*/ 10794 h 21203"/>
                <a:gd name="T12" fmla="+- 0 10791 197"/>
                <a:gd name="T13" fmla="*/ T12 w 21188"/>
                <a:gd name="T14" fmla="+- 0 10794 193"/>
                <a:gd name="T15" fmla="*/ 10794 h 2120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8" h="21203">
                  <a:moveTo>
                    <a:pt x="17615" y="468"/>
                  </a:moveTo>
                  <a:lnTo>
                    <a:pt x="17606" y="468"/>
                  </a:lnTo>
                  <a:cubicBezTo>
                    <a:pt x="14870" y="2476"/>
                    <a:pt x="12200" y="4590"/>
                    <a:pt x="9727" y="6958"/>
                  </a:cubicBezTo>
                  <a:cubicBezTo>
                    <a:pt x="7348" y="9227"/>
                    <a:pt x="5200" y="11619"/>
                    <a:pt x="3329" y="14060"/>
                  </a:cubicBezTo>
                  <a:lnTo>
                    <a:pt x="341" y="17962"/>
                  </a:lnTo>
                  <a:lnTo>
                    <a:pt x="350" y="17970"/>
                  </a:lnTo>
                  <a:cubicBezTo>
                    <a:pt x="-197" y="18786"/>
                    <a:pt x="-106" y="19880"/>
                    <a:pt x="638" y="20590"/>
                  </a:cubicBezTo>
                  <a:cubicBezTo>
                    <a:pt x="1491" y="21407"/>
                    <a:pt x="2889" y="21407"/>
                    <a:pt x="3746" y="20590"/>
                  </a:cubicBezTo>
                  <a:cubicBezTo>
                    <a:pt x="3877" y="20460"/>
                    <a:pt x="3984" y="20321"/>
                    <a:pt x="4069" y="20174"/>
                  </a:cubicBezTo>
                  <a:lnTo>
                    <a:pt x="6867" y="16517"/>
                  </a:lnTo>
                  <a:cubicBezTo>
                    <a:pt x="8601" y="14255"/>
                    <a:pt x="10606" y="12027"/>
                    <a:pt x="12824" y="9913"/>
                  </a:cubicBezTo>
                  <a:cubicBezTo>
                    <a:pt x="15281" y="7570"/>
                    <a:pt x="17557" y="5758"/>
                    <a:pt x="20329" y="3749"/>
                  </a:cubicBezTo>
                  <a:lnTo>
                    <a:pt x="20321" y="3741"/>
                  </a:lnTo>
                  <a:cubicBezTo>
                    <a:pt x="20400" y="3684"/>
                    <a:pt x="20473" y="3635"/>
                    <a:pt x="20543" y="3570"/>
                  </a:cubicBezTo>
                  <a:cubicBezTo>
                    <a:pt x="21402" y="2753"/>
                    <a:pt x="21402" y="1427"/>
                    <a:pt x="20543" y="606"/>
                  </a:cubicBezTo>
                  <a:cubicBezTo>
                    <a:pt x="19742" y="-161"/>
                    <a:pt x="18472" y="-193"/>
                    <a:pt x="17615" y="46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0" name="AutoShape 55"/>
            <p:cNvSpPr/>
            <p:nvPr/>
          </p:nvSpPr>
          <p:spPr bwMode="auto">
            <a:xfrm>
              <a:off x="6321895" y="5383665"/>
              <a:ext cx="85724" cy="90486"/>
            </a:xfrm>
            <a:custGeom>
              <a:avLst/>
              <a:gdLst>
                <a:gd name="T0" fmla="+- 0 10803 213"/>
                <a:gd name="T1" fmla="*/ T0 w 21180"/>
                <a:gd name="T2" fmla="+- 0 10801 203"/>
                <a:gd name="T3" fmla="*/ 10801 h 21196"/>
                <a:gd name="T4" fmla="+- 0 10803 213"/>
                <a:gd name="T5" fmla="*/ T4 w 21180"/>
                <a:gd name="T6" fmla="+- 0 10801 203"/>
                <a:gd name="T7" fmla="*/ 10801 h 21196"/>
                <a:gd name="T8" fmla="+- 0 10803 213"/>
                <a:gd name="T9" fmla="*/ T8 w 21180"/>
                <a:gd name="T10" fmla="+- 0 10801 203"/>
                <a:gd name="T11" fmla="*/ 10801 h 21196"/>
                <a:gd name="T12" fmla="+- 0 10803 213"/>
                <a:gd name="T13" fmla="*/ T12 w 21180"/>
                <a:gd name="T14" fmla="+- 0 10801 203"/>
                <a:gd name="T15" fmla="*/ 10801 h 2119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180" h="21196">
                  <a:moveTo>
                    <a:pt x="8372" y="11356"/>
                  </a:moveTo>
                  <a:cubicBezTo>
                    <a:pt x="6122" y="13508"/>
                    <a:pt x="3675" y="15444"/>
                    <a:pt x="1144" y="17292"/>
                  </a:cubicBezTo>
                  <a:cubicBezTo>
                    <a:pt x="963" y="17388"/>
                    <a:pt x="786" y="17493"/>
                    <a:pt x="637" y="17645"/>
                  </a:cubicBezTo>
                  <a:cubicBezTo>
                    <a:pt x="-213" y="18457"/>
                    <a:pt x="-213" y="19774"/>
                    <a:pt x="637" y="20585"/>
                  </a:cubicBezTo>
                  <a:cubicBezTo>
                    <a:pt x="1464" y="21380"/>
                    <a:pt x="2796" y="21397"/>
                    <a:pt x="3652" y="20641"/>
                  </a:cubicBezTo>
                  <a:lnTo>
                    <a:pt x="3665" y="20649"/>
                  </a:lnTo>
                  <a:cubicBezTo>
                    <a:pt x="6364" y="18673"/>
                    <a:pt x="8988" y="16581"/>
                    <a:pt x="11419" y="14263"/>
                  </a:cubicBezTo>
                  <a:cubicBezTo>
                    <a:pt x="13759" y="12030"/>
                    <a:pt x="15873" y="9685"/>
                    <a:pt x="17715" y="7283"/>
                  </a:cubicBezTo>
                  <a:lnTo>
                    <a:pt x="20663" y="3427"/>
                  </a:lnTo>
                  <a:lnTo>
                    <a:pt x="20654" y="3419"/>
                  </a:lnTo>
                  <a:cubicBezTo>
                    <a:pt x="21386" y="2600"/>
                    <a:pt x="21357" y="1379"/>
                    <a:pt x="20541" y="608"/>
                  </a:cubicBezTo>
                  <a:cubicBezTo>
                    <a:pt x="19697" y="-203"/>
                    <a:pt x="18323" y="-203"/>
                    <a:pt x="17468" y="608"/>
                  </a:cubicBezTo>
                  <a:cubicBezTo>
                    <a:pt x="17313" y="760"/>
                    <a:pt x="17197" y="937"/>
                    <a:pt x="17094" y="1114"/>
                  </a:cubicBezTo>
                  <a:lnTo>
                    <a:pt x="14228" y="4857"/>
                  </a:lnTo>
                  <a:cubicBezTo>
                    <a:pt x="12526" y="7090"/>
                    <a:pt x="10552" y="9275"/>
                    <a:pt x="8372" y="1135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58" name="组合 148"/>
          <p:cNvGrpSpPr/>
          <p:nvPr/>
        </p:nvGrpSpPr>
        <p:grpSpPr>
          <a:xfrm>
            <a:off x="9353550" y="2073275"/>
            <a:ext cx="368300" cy="560388"/>
            <a:chOff x="9003692" y="1945791"/>
            <a:chExt cx="367842" cy="560384"/>
          </a:xfrm>
        </p:grpSpPr>
        <p:sp>
          <p:nvSpPr>
            <p:cNvPr id="51" name="AutoShape 56"/>
            <p:cNvSpPr/>
            <p:nvPr/>
          </p:nvSpPr>
          <p:spPr bwMode="auto">
            <a:xfrm>
              <a:off x="9003692" y="1945791"/>
              <a:ext cx="17599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7316"/>
                  </a:moveTo>
                  <a:cubicBezTo>
                    <a:pt x="16954" y="7352"/>
                    <a:pt x="16923" y="7387"/>
                    <a:pt x="16883" y="7423"/>
                  </a:cubicBezTo>
                  <a:cubicBezTo>
                    <a:pt x="16677" y="7601"/>
                    <a:pt x="16414" y="7770"/>
                    <a:pt x="16066" y="7920"/>
                  </a:cubicBezTo>
                  <a:cubicBezTo>
                    <a:pt x="16057" y="7924"/>
                    <a:pt x="16044" y="7927"/>
                    <a:pt x="16038" y="7931"/>
                  </a:cubicBezTo>
                  <a:cubicBezTo>
                    <a:pt x="15662" y="8092"/>
                    <a:pt x="15214" y="8234"/>
                    <a:pt x="14705" y="8354"/>
                  </a:cubicBezTo>
                  <a:cubicBezTo>
                    <a:pt x="14697" y="8357"/>
                    <a:pt x="14692" y="8358"/>
                    <a:pt x="14686" y="8359"/>
                  </a:cubicBezTo>
                  <a:cubicBezTo>
                    <a:pt x="14163" y="8482"/>
                    <a:pt x="13584" y="8581"/>
                    <a:pt x="12960" y="8649"/>
                  </a:cubicBezTo>
                  <a:cubicBezTo>
                    <a:pt x="12279" y="8726"/>
                    <a:pt x="11560" y="8774"/>
                    <a:pt x="10800" y="8774"/>
                  </a:cubicBezTo>
                  <a:cubicBezTo>
                    <a:pt x="10037" y="8774"/>
                    <a:pt x="9318" y="8726"/>
                    <a:pt x="8640" y="8649"/>
                  </a:cubicBezTo>
                  <a:cubicBezTo>
                    <a:pt x="8016" y="8581"/>
                    <a:pt x="7435" y="8482"/>
                    <a:pt x="6914" y="8359"/>
                  </a:cubicBezTo>
                  <a:cubicBezTo>
                    <a:pt x="6908" y="8358"/>
                    <a:pt x="6901" y="8357"/>
                    <a:pt x="6893" y="8354"/>
                  </a:cubicBezTo>
                  <a:cubicBezTo>
                    <a:pt x="6385" y="8234"/>
                    <a:pt x="5937" y="8092"/>
                    <a:pt x="5562" y="7931"/>
                  </a:cubicBezTo>
                  <a:cubicBezTo>
                    <a:pt x="5553" y="7927"/>
                    <a:pt x="5541" y="7924"/>
                    <a:pt x="5531" y="7920"/>
                  </a:cubicBezTo>
                  <a:cubicBezTo>
                    <a:pt x="5184" y="7770"/>
                    <a:pt x="4921" y="7601"/>
                    <a:pt x="4715" y="7423"/>
                  </a:cubicBezTo>
                  <a:cubicBezTo>
                    <a:pt x="4676" y="7387"/>
                    <a:pt x="4644" y="7352"/>
                    <a:pt x="4612" y="7316"/>
                  </a:cubicBezTo>
                  <a:cubicBezTo>
                    <a:pt x="4437" y="7136"/>
                    <a:pt x="4320" y="6947"/>
                    <a:pt x="4320" y="6750"/>
                  </a:cubicBezTo>
                  <a:cubicBezTo>
                    <a:pt x="4320" y="6550"/>
                    <a:pt x="4437" y="6362"/>
                    <a:pt x="4612" y="6181"/>
                  </a:cubicBezTo>
                  <a:cubicBezTo>
                    <a:pt x="4644" y="6146"/>
                    <a:pt x="4676" y="6110"/>
                    <a:pt x="4715" y="6076"/>
                  </a:cubicBezTo>
                  <a:cubicBezTo>
                    <a:pt x="4921" y="5898"/>
                    <a:pt x="5184" y="5729"/>
                    <a:pt x="5531" y="5577"/>
                  </a:cubicBezTo>
                  <a:cubicBezTo>
                    <a:pt x="5541" y="5574"/>
                    <a:pt x="5553" y="5571"/>
                    <a:pt x="5562" y="5567"/>
                  </a:cubicBezTo>
                  <a:cubicBezTo>
                    <a:pt x="5937" y="5407"/>
                    <a:pt x="6385" y="5264"/>
                    <a:pt x="6893" y="5144"/>
                  </a:cubicBezTo>
                  <a:cubicBezTo>
                    <a:pt x="6901" y="5142"/>
                    <a:pt x="6908" y="5140"/>
                    <a:pt x="6914" y="5138"/>
                  </a:cubicBezTo>
                  <a:cubicBezTo>
                    <a:pt x="7435" y="5017"/>
                    <a:pt x="8016" y="4918"/>
                    <a:pt x="8640" y="4848"/>
                  </a:cubicBezTo>
                  <a:cubicBezTo>
                    <a:pt x="9318" y="4773"/>
                    <a:pt x="10037" y="4725"/>
                    <a:pt x="10800" y="4725"/>
                  </a:cubicBezTo>
                  <a:cubicBezTo>
                    <a:pt x="11560" y="4725"/>
                    <a:pt x="12279" y="4773"/>
                    <a:pt x="12960" y="4848"/>
                  </a:cubicBezTo>
                  <a:cubicBezTo>
                    <a:pt x="13584" y="4918"/>
                    <a:pt x="14163" y="5017"/>
                    <a:pt x="14686" y="5138"/>
                  </a:cubicBezTo>
                  <a:cubicBezTo>
                    <a:pt x="14692" y="5140"/>
                    <a:pt x="14697" y="5142"/>
                    <a:pt x="14705" y="5144"/>
                  </a:cubicBezTo>
                  <a:cubicBezTo>
                    <a:pt x="15214" y="5264"/>
                    <a:pt x="15662" y="5407"/>
                    <a:pt x="16038" y="5567"/>
                  </a:cubicBezTo>
                  <a:cubicBezTo>
                    <a:pt x="16044" y="5571"/>
                    <a:pt x="16057" y="5574"/>
                    <a:pt x="16066" y="5577"/>
                  </a:cubicBezTo>
                  <a:cubicBezTo>
                    <a:pt x="16414" y="5729"/>
                    <a:pt x="16677" y="5898"/>
                    <a:pt x="16883" y="6076"/>
                  </a:cubicBezTo>
                  <a:cubicBezTo>
                    <a:pt x="16923" y="6110"/>
                    <a:pt x="16954" y="6146"/>
                    <a:pt x="16988" y="6181"/>
                  </a:cubicBezTo>
                  <a:cubicBezTo>
                    <a:pt x="17161" y="6362"/>
                    <a:pt x="17280" y="6550"/>
                    <a:pt x="17280" y="6750"/>
                  </a:cubicBezTo>
                  <a:cubicBezTo>
                    <a:pt x="17280" y="6947"/>
                    <a:pt x="17161" y="7136"/>
                    <a:pt x="16988" y="73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0056"/>
                  </a:lnTo>
                  <a:cubicBezTo>
                    <a:pt x="9338" y="10101"/>
                    <a:pt x="10059" y="10124"/>
                    <a:pt x="10800" y="10124"/>
                  </a:cubicBezTo>
                  <a:cubicBezTo>
                    <a:pt x="11541" y="10124"/>
                    <a:pt x="12262" y="10101"/>
                    <a:pt x="12960" y="10056"/>
                  </a:cubicBezTo>
                  <a:cubicBezTo>
                    <a:pt x="12960" y="100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3442"/>
                  </a:lnTo>
                  <a:cubicBezTo>
                    <a:pt x="12262" y="3398"/>
                    <a:pt x="11541" y="3375"/>
                    <a:pt x="10800" y="3375"/>
                  </a:cubicBezTo>
                  <a:cubicBezTo>
                    <a:pt x="10059" y="3375"/>
                    <a:pt x="9338" y="3398"/>
                    <a:pt x="8640" y="3442"/>
                  </a:cubicBezTo>
                  <a:cubicBezTo>
                    <a:pt x="8640" y="3442"/>
                    <a:pt x="8640" y="2025"/>
                    <a:pt x="8640" y="2025"/>
                  </a:cubicBezTo>
                  <a:close/>
                  <a:moveTo>
                    <a:pt x="17280" y="40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4064"/>
                  </a:lnTo>
                  <a:cubicBezTo>
                    <a:pt x="1710" y="4681"/>
                    <a:pt x="0" y="5649"/>
                    <a:pt x="0" y="6750"/>
                  </a:cubicBezTo>
                  <a:cubicBezTo>
                    <a:pt x="0" y="7850"/>
                    <a:pt x="1710" y="8818"/>
                    <a:pt x="4320" y="94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9434"/>
                  </a:lnTo>
                  <a:cubicBezTo>
                    <a:pt x="19889" y="8818"/>
                    <a:pt x="21600" y="7850"/>
                    <a:pt x="21600" y="6750"/>
                  </a:cubicBezTo>
                  <a:cubicBezTo>
                    <a:pt x="21600" y="5649"/>
                    <a:pt x="19889" y="4681"/>
                    <a:pt x="17280" y="406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3" name="AutoShape 58"/>
            <p:cNvSpPr/>
            <p:nvPr/>
          </p:nvSpPr>
          <p:spPr bwMode="auto">
            <a:xfrm>
              <a:off x="9195541" y="1945791"/>
              <a:ext cx="17599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88" y="15416"/>
                  </a:moveTo>
                  <a:cubicBezTo>
                    <a:pt x="16954" y="15452"/>
                    <a:pt x="16923" y="15487"/>
                    <a:pt x="16883" y="15523"/>
                  </a:cubicBezTo>
                  <a:cubicBezTo>
                    <a:pt x="16677" y="15701"/>
                    <a:pt x="16414" y="15870"/>
                    <a:pt x="16066" y="16020"/>
                  </a:cubicBezTo>
                  <a:cubicBezTo>
                    <a:pt x="16057" y="16024"/>
                    <a:pt x="16044" y="16027"/>
                    <a:pt x="16038" y="16031"/>
                  </a:cubicBezTo>
                  <a:cubicBezTo>
                    <a:pt x="15662" y="16192"/>
                    <a:pt x="15214" y="16334"/>
                    <a:pt x="14705" y="16454"/>
                  </a:cubicBezTo>
                  <a:cubicBezTo>
                    <a:pt x="14697" y="16457"/>
                    <a:pt x="14692" y="16458"/>
                    <a:pt x="14686" y="16459"/>
                  </a:cubicBezTo>
                  <a:cubicBezTo>
                    <a:pt x="14163" y="16582"/>
                    <a:pt x="13584" y="16681"/>
                    <a:pt x="12960" y="16749"/>
                  </a:cubicBezTo>
                  <a:cubicBezTo>
                    <a:pt x="12279" y="16826"/>
                    <a:pt x="11560" y="16875"/>
                    <a:pt x="10800" y="16875"/>
                  </a:cubicBezTo>
                  <a:cubicBezTo>
                    <a:pt x="10037" y="16875"/>
                    <a:pt x="9318" y="16826"/>
                    <a:pt x="8640" y="16749"/>
                  </a:cubicBezTo>
                  <a:cubicBezTo>
                    <a:pt x="8016" y="16681"/>
                    <a:pt x="7435" y="16582"/>
                    <a:pt x="6914" y="16459"/>
                  </a:cubicBezTo>
                  <a:cubicBezTo>
                    <a:pt x="6908" y="16458"/>
                    <a:pt x="6901" y="16457"/>
                    <a:pt x="6893" y="16454"/>
                  </a:cubicBezTo>
                  <a:cubicBezTo>
                    <a:pt x="6385" y="16334"/>
                    <a:pt x="5937" y="16192"/>
                    <a:pt x="5562" y="16031"/>
                  </a:cubicBezTo>
                  <a:cubicBezTo>
                    <a:pt x="5553" y="16027"/>
                    <a:pt x="5541" y="16024"/>
                    <a:pt x="5531" y="16020"/>
                  </a:cubicBezTo>
                  <a:cubicBezTo>
                    <a:pt x="5184" y="15870"/>
                    <a:pt x="4921" y="15701"/>
                    <a:pt x="4715" y="15523"/>
                  </a:cubicBezTo>
                  <a:cubicBezTo>
                    <a:pt x="4676" y="15487"/>
                    <a:pt x="4644" y="15452"/>
                    <a:pt x="4612" y="15416"/>
                  </a:cubicBezTo>
                  <a:cubicBezTo>
                    <a:pt x="4437" y="15236"/>
                    <a:pt x="4320" y="15047"/>
                    <a:pt x="4320" y="14850"/>
                  </a:cubicBezTo>
                  <a:cubicBezTo>
                    <a:pt x="4320" y="14650"/>
                    <a:pt x="4437" y="14462"/>
                    <a:pt x="4612" y="14281"/>
                  </a:cubicBezTo>
                  <a:cubicBezTo>
                    <a:pt x="4644" y="14246"/>
                    <a:pt x="4676" y="14210"/>
                    <a:pt x="4715" y="14176"/>
                  </a:cubicBezTo>
                  <a:cubicBezTo>
                    <a:pt x="4921" y="13998"/>
                    <a:pt x="5184" y="13829"/>
                    <a:pt x="5531" y="13677"/>
                  </a:cubicBezTo>
                  <a:cubicBezTo>
                    <a:pt x="5541" y="13674"/>
                    <a:pt x="5553" y="13671"/>
                    <a:pt x="5562" y="13667"/>
                  </a:cubicBezTo>
                  <a:cubicBezTo>
                    <a:pt x="5937" y="13507"/>
                    <a:pt x="6385" y="13364"/>
                    <a:pt x="6893" y="13244"/>
                  </a:cubicBezTo>
                  <a:cubicBezTo>
                    <a:pt x="6901" y="13242"/>
                    <a:pt x="6908" y="13240"/>
                    <a:pt x="6914" y="13238"/>
                  </a:cubicBezTo>
                  <a:cubicBezTo>
                    <a:pt x="7435" y="13117"/>
                    <a:pt x="8016" y="13018"/>
                    <a:pt x="8640" y="12948"/>
                  </a:cubicBezTo>
                  <a:cubicBezTo>
                    <a:pt x="9318" y="12873"/>
                    <a:pt x="10037" y="12825"/>
                    <a:pt x="10800" y="12825"/>
                  </a:cubicBezTo>
                  <a:cubicBezTo>
                    <a:pt x="11560" y="12825"/>
                    <a:pt x="12279" y="12873"/>
                    <a:pt x="12960" y="12948"/>
                  </a:cubicBezTo>
                  <a:cubicBezTo>
                    <a:pt x="13584" y="13018"/>
                    <a:pt x="14163" y="13117"/>
                    <a:pt x="14686" y="13238"/>
                  </a:cubicBezTo>
                  <a:cubicBezTo>
                    <a:pt x="14692" y="13240"/>
                    <a:pt x="14697" y="13242"/>
                    <a:pt x="14705" y="13244"/>
                  </a:cubicBezTo>
                  <a:cubicBezTo>
                    <a:pt x="15214" y="13364"/>
                    <a:pt x="15662" y="13507"/>
                    <a:pt x="16038" y="13667"/>
                  </a:cubicBezTo>
                  <a:cubicBezTo>
                    <a:pt x="16044" y="13671"/>
                    <a:pt x="16057" y="13674"/>
                    <a:pt x="16066" y="13677"/>
                  </a:cubicBezTo>
                  <a:cubicBezTo>
                    <a:pt x="16414" y="13829"/>
                    <a:pt x="16677" y="13998"/>
                    <a:pt x="16883" y="14176"/>
                  </a:cubicBezTo>
                  <a:cubicBezTo>
                    <a:pt x="16923" y="14210"/>
                    <a:pt x="16954" y="14246"/>
                    <a:pt x="16988" y="14281"/>
                  </a:cubicBezTo>
                  <a:cubicBezTo>
                    <a:pt x="17161" y="14462"/>
                    <a:pt x="17280" y="14650"/>
                    <a:pt x="17280" y="14850"/>
                  </a:cubicBezTo>
                  <a:cubicBezTo>
                    <a:pt x="17280" y="15047"/>
                    <a:pt x="17161" y="15236"/>
                    <a:pt x="16988" y="15416"/>
                  </a:cubicBezTo>
                  <a:moveTo>
                    <a:pt x="12960" y="19575"/>
                  </a:moveTo>
                  <a:cubicBezTo>
                    <a:pt x="12960" y="19948"/>
                    <a:pt x="11992" y="20249"/>
                    <a:pt x="10800" y="20249"/>
                  </a:cubicBezTo>
                  <a:cubicBezTo>
                    <a:pt x="9606" y="20249"/>
                    <a:pt x="8640" y="19948"/>
                    <a:pt x="8640" y="19575"/>
                  </a:cubicBezTo>
                  <a:lnTo>
                    <a:pt x="8640" y="18156"/>
                  </a:lnTo>
                  <a:cubicBezTo>
                    <a:pt x="9338" y="18201"/>
                    <a:pt x="10059" y="18225"/>
                    <a:pt x="10800" y="18225"/>
                  </a:cubicBezTo>
                  <a:cubicBezTo>
                    <a:pt x="11541" y="18225"/>
                    <a:pt x="12262" y="18201"/>
                    <a:pt x="12960" y="18156"/>
                  </a:cubicBezTo>
                  <a:cubicBezTo>
                    <a:pt x="12960" y="18156"/>
                    <a:pt x="12960" y="19575"/>
                    <a:pt x="12960" y="19575"/>
                  </a:cubicBezTo>
                  <a:close/>
                  <a:moveTo>
                    <a:pt x="8640" y="2025"/>
                  </a:moveTo>
                  <a:cubicBezTo>
                    <a:pt x="8640" y="1651"/>
                    <a:pt x="9606" y="1350"/>
                    <a:pt x="10800" y="1350"/>
                  </a:cubicBezTo>
                  <a:cubicBezTo>
                    <a:pt x="11992" y="1350"/>
                    <a:pt x="12960" y="1651"/>
                    <a:pt x="12960" y="2025"/>
                  </a:cubicBezTo>
                  <a:lnTo>
                    <a:pt x="12960" y="11542"/>
                  </a:lnTo>
                  <a:cubicBezTo>
                    <a:pt x="12262" y="11498"/>
                    <a:pt x="11541" y="11475"/>
                    <a:pt x="10800" y="11475"/>
                  </a:cubicBezTo>
                  <a:cubicBezTo>
                    <a:pt x="10059" y="11475"/>
                    <a:pt x="9338" y="11498"/>
                    <a:pt x="8640" y="11542"/>
                  </a:cubicBezTo>
                  <a:cubicBezTo>
                    <a:pt x="8640" y="11542"/>
                    <a:pt x="8640" y="2025"/>
                    <a:pt x="8640" y="2025"/>
                  </a:cubicBezTo>
                  <a:close/>
                  <a:moveTo>
                    <a:pt x="17280" y="12164"/>
                  </a:moveTo>
                  <a:lnTo>
                    <a:pt x="17280" y="2025"/>
                  </a:lnTo>
                  <a:cubicBezTo>
                    <a:pt x="17280" y="908"/>
                    <a:pt x="14373" y="0"/>
                    <a:pt x="10800" y="0"/>
                  </a:cubicBezTo>
                  <a:cubicBezTo>
                    <a:pt x="7225" y="0"/>
                    <a:pt x="4320" y="908"/>
                    <a:pt x="4320" y="2025"/>
                  </a:cubicBezTo>
                  <a:lnTo>
                    <a:pt x="4320" y="12164"/>
                  </a:lnTo>
                  <a:cubicBezTo>
                    <a:pt x="1710" y="12781"/>
                    <a:pt x="0" y="13749"/>
                    <a:pt x="0" y="14850"/>
                  </a:cubicBezTo>
                  <a:cubicBezTo>
                    <a:pt x="0" y="15950"/>
                    <a:pt x="1710" y="16918"/>
                    <a:pt x="4320" y="17534"/>
                  </a:cubicBezTo>
                  <a:lnTo>
                    <a:pt x="4320" y="19575"/>
                  </a:lnTo>
                  <a:cubicBezTo>
                    <a:pt x="4320" y="20691"/>
                    <a:pt x="7225" y="21599"/>
                    <a:pt x="10800" y="21599"/>
                  </a:cubicBezTo>
                  <a:cubicBezTo>
                    <a:pt x="14373" y="21599"/>
                    <a:pt x="17280" y="20691"/>
                    <a:pt x="17280" y="19575"/>
                  </a:cubicBezTo>
                  <a:lnTo>
                    <a:pt x="17280" y="17534"/>
                  </a:lnTo>
                  <a:cubicBezTo>
                    <a:pt x="19889" y="16918"/>
                    <a:pt x="21600" y="15950"/>
                    <a:pt x="21600" y="14850"/>
                  </a:cubicBezTo>
                  <a:cubicBezTo>
                    <a:pt x="21600" y="13749"/>
                    <a:pt x="19889" y="12781"/>
                    <a:pt x="17280" y="1216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54" name="AutoShape 59"/>
          <p:cNvSpPr/>
          <p:nvPr/>
        </p:nvSpPr>
        <p:spPr bwMode="auto">
          <a:xfrm>
            <a:off x="8186738" y="2073275"/>
            <a:ext cx="561975" cy="560388"/>
          </a:xfrm>
          <a:custGeom>
            <a:avLst/>
            <a:gdLst>
              <a:gd name="T0" fmla="+- 0 10794 23"/>
              <a:gd name="T1" fmla="*/ T0 w 21543"/>
              <a:gd name="T2" fmla="*/ 10800 h 21600"/>
              <a:gd name="T3" fmla="+- 0 10794 23"/>
              <a:gd name="T4" fmla="*/ T3 w 21543"/>
              <a:gd name="T5" fmla="*/ 10800 h 21600"/>
              <a:gd name="T6" fmla="+- 0 10794 23"/>
              <a:gd name="T7" fmla="*/ T6 w 21543"/>
              <a:gd name="T8" fmla="*/ 10800 h 21600"/>
              <a:gd name="T9" fmla="+- 0 10794 23"/>
              <a:gd name="T10" fmla="*/ T9 w 2154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43" h="21600">
                <a:moveTo>
                  <a:pt x="16976" y="19986"/>
                </a:moveTo>
                <a:lnTo>
                  <a:pt x="11226" y="17680"/>
                </a:lnTo>
                <a:cubicBezTo>
                  <a:pt x="11088" y="17626"/>
                  <a:pt x="10946" y="17608"/>
                  <a:pt x="10806" y="17600"/>
                </a:cubicBezTo>
                <a:lnTo>
                  <a:pt x="19660" y="3837"/>
                </a:lnTo>
                <a:cubicBezTo>
                  <a:pt x="19660" y="3837"/>
                  <a:pt x="16976" y="19986"/>
                  <a:pt x="16976" y="19986"/>
                </a:cubicBezTo>
                <a:close/>
                <a:moveTo>
                  <a:pt x="6859" y="16244"/>
                </a:moveTo>
                <a:cubicBezTo>
                  <a:pt x="6858" y="16242"/>
                  <a:pt x="6855" y="16240"/>
                  <a:pt x="6854" y="16238"/>
                </a:cubicBezTo>
                <a:lnTo>
                  <a:pt x="19606" y="2552"/>
                </a:lnTo>
                <a:lnTo>
                  <a:pt x="8735" y="19536"/>
                </a:lnTo>
                <a:cubicBezTo>
                  <a:pt x="8735" y="19536"/>
                  <a:pt x="6859" y="16244"/>
                  <a:pt x="6859" y="16244"/>
                </a:cubicBezTo>
                <a:close/>
                <a:moveTo>
                  <a:pt x="2111" y="14024"/>
                </a:moveTo>
                <a:lnTo>
                  <a:pt x="17712" y="3595"/>
                </a:lnTo>
                <a:lnTo>
                  <a:pt x="6369" y="15770"/>
                </a:lnTo>
                <a:cubicBezTo>
                  <a:pt x="6309" y="15734"/>
                  <a:pt x="6256" y="15687"/>
                  <a:pt x="6190" y="15660"/>
                </a:cubicBezTo>
                <a:cubicBezTo>
                  <a:pt x="6190" y="15660"/>
                  <a:pt x="2111" y="14024"/>
                  <a:pt x="2111" y="14024"/>
                </a:cubicBezTo>
                <a:close/>
                <a:moveTo>
                  <a:pt x="21234" y="108"/>
                </a:moveTo>
                <a:cubicBezTo>
                  <a:pt x="21123" y="35"/>
                  <a:pt x="20996" y="0"/>
                  <a:pt x="20868" y="0"/>
                </a:cubicBezTo>
                <a:cubicBezTo>
                  <a:pt x="20738" y="0"/>
                  <a:pt x="20608" y="36"/>
                  <a:pt x="20495" y="113"/>
                </a:cubicBezTo>
                <a:lnTo>
                  <a:pt x="299" y="13613"/>
                </a:lnTo>
                <a:cubicBezTo>
                  <a:pt x="91" y="13751"/>
                  <a:pt x="-23" y="13995"/>
                  <a:pt x="3" y="14244"/>
                </a:cubicBezTo>
                <a:cubicBezTo>
                  <a:pt x="28" y="14494"/>
                  <a:pt x="190" y="14708"/>
                  <a:pt x="422" y="14801"/>
                </a:cubicBezTo>
                <a:lnTo>
                  <a:pt x="5689" y="16914"/>
                </a:lnTo>
                <a:lnTo>
                  <a:pt x="8166" y="21259"/>
                </a:lnTo>
                <a:cubicBezTo>
                  <a:pt x="8284" y="21468"/>
                  <a:pt x="8505" y="21597"/>
                  <a:pt x="8743" y="21599"/>
                </a:cubicBezTo>
                <a:lnTo>
                  <a:pt x="8751" y="21599"/>
                </a:lnTo>
                <a:cubicBezTo>
                  <a:pt x="8987" y="21599"/>
                  <a:pt x="9206" y="21474"/>
                  <a:pt x="9328" y="21271"/>
                </a:cubicBezTo>
                <a:lnTo>
                  <a:pt x="10726" y="18934"/>
                </a:lnTo>
                <a:lnTo>
                  <a:pt x="17253" y="21551"/>
                </a:lnTo>
                <a:cubicBezTo>
                  <a:pt x="17332" y="21584"/>
                  <a:pt x="17418" y="21599"/>
                  <a:pt x="17502" y="21599"/>
                </a:cubicBezTo>
                <a:cubicBezTo>
                  <a:pt x="17617" y="21599"/>
                  <a:pt x="17731" y="21571"/>
                  <a:pt x="17832" y="21512"/>
                </a:cubicBezTo>
                <a:cubicBezTo>
                  <a:pt x="18010" y="21412"/>
                  <a:pt x="18133" y="21238"/>
                  <a:pt x="18167" y="21035"/>
                </a:cubicBezTo>
                <a:lnTo>
                  <a:pt x="21533" y="785"/>
                </a:lnTo>
                <a:cubicBezTo>
                  <a:pt x="21576" y="520"/>
                  <a:pt x="21459" y="254"/>
                  <a:pt x="21234" y="108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60" name="组合 168"/>
          <p:cNvGrpSpPr/>
          <p:nvPr/>
        </p:nvGrpSpPr>
        <p:grpSpPr>
          <a:xfrm>
            <a:off x="4708525" y="5405438"/>
            <a:ext cx="385763" cy="560387"/>
            <a:chOff x="4585753" y="5277673"/>
            <a:chExt cx="385085" cy="560385"/>
          </a:xfrm>
        </p:grpSpPr>
        <p:sp>
          <p:nvSpPr>
            <p:cNvPr id="55" name="AutoShape 60"/>
            <p:cNvSpPr/>
            <p:nvPr/>
          </p:nvSpPr>
          <p:spPr bwMode="auto">
            <a:xfrm>
              <a:off x="4744224" y="5434834"/>
              <a:ext cx="33279" cy="3492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1599"/>
                  </a:moveTo>
                  <a:cubicBezTo>
                    <a:pt x="16769" y="21599"/>
                    <a:pt x="21600" y="16769"/>
                    <a:pt x="21600" y="10800"/>
                  </a:cubicBezTo>
                  <a:cubicBezTo>
                    <a:pt x="21600" y="4819"/>
                    <a:pt x="16769" y="0"/>
                    <a:pt x="10800" y="0"/>
                  </a:cubicBezTo>
                  <a:cubicBezTo>
                    <a:pt x="4830" y="0"/>
                    <a:pt x="0" y="4819"/>
                    <a:pt x="0" y="10800"/>
                  </a:cubicBezTo>
                  <a:cubicBezTo>
                    <a:pt x="0" y="16769"/>
                    <a:pt x="4830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AutoShape 65"/>
            <p:cNvSpPr/>
            <p:nvPr/>
          </p:nvSpPr>
          <p:spPr bwMode="auto">
            <a:xfrm>
              <a:off x="4672913" y="5469759"/>
              <a:ext cx="34864" cy="36513"/>
            </a:xfrm>
            <a:custGeom>
              <a:avLst/>
              <a:gdLst>
                <a:gd name="T0" fmla="+- 0 10801 962"/>
                <a:gd name="T1" fmla="*/ T0 w 19678"/>
                <a:gd name="T2" fmla="+- 0 10801 965"/>
                <a:gd name="T3" fmla="*/ 10801 h 19673"/>
                <a:gd name="T4" fmla="+- 0 10801 962"/>
                <a:gd name="T5" fmla="*/ T4 w 19678"/>
                <a:gd name="T6" fmla="+- 0 10801 965"/>
                <a:gd name="T7" fmla="*/ 10801 h 19673"/>
                <a:gd name="T8" fmla="+- 0 10801 962"/>
                <a:gd name="T9" fmla="*/ T8 w 19678"/>
                <a:gd name="T10" fmla="+- 0 10801 965"/>
                <a:gd name="T11" fmla="*/ 10801 h 19673"/>
                <a:gd name="T12" fmla="+- 0 10801 962"/>
                <a:gd name="T13" fmla="*/ T12 w 19678"/>
                <a:gd name="T14" fmla="+- 0 10801 965"/>
                <a:gd name="T15" fmla="*/ 10801 h 1967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19678" h="19673">
                  <a:moveTo>
                    <a:pt x="2897" y="2894"/>
                  </a:moveTo>
                  <a:cubicBezTo>
                    <a:pt x="-962" y="6734"/>
                    <a:pt x="-962" y="12935"/>
                    <a:pt x="2877" y="16785"/>
                  </a:cubicBezTo>
                  <a:cubicBezTo>
                    <a:pt x="6737" y="20635"/>
                    <a:pt x="12938" y="20635"/>
                    <a:pt x="16797" y="16785"/>
                  </a:cubicBezTo>
                  <a:cubicBezTo>
                    <a:pt x="20638" y="12935"/>
                    <a:pt x="20638" y="6734"/>
                    <a:pt x="16797" y="2894"/>
                  </a:cubicBezTo>
                  <a:cubicBezTo>
                    <a:pt x="12938" y="-965"/>
                    <a:pt x="6737" y="-965"/>
                    <a:pt x="2897" y="289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AutoShape 67"/>
            <p:cNvSpPr/>
            <p:nvPr/>
          </p:nvSpPr>
          <p:spPr bwMode="auto">
            <a:xfrm>
              <a:off x="4585753" y="5277673"/>
              <a:ext cx="385085" cy="5603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9818" y="16200"/>
                  </a:moveTo>
                  <a:cubicBezTo>
                    <a:pt x="5486" y="16200"/>
                    <a:pt x="1963" y="13776"/>
                    <a:pt x="1963" y="10800"/>
                  </a:cubicBezTo>
                  <a:cubicBezTo>
                    <a:pt x="1963" y="7821"/>
                    <a:pt x="5486" y="5400"/>
                    <a:pt x="9818" y="5400"/>
                  </a:cubicBezTo>
                  <a:cubicBezTo>
                    <a:pt x="14148" y="5400"/>
                    <a:pt x="17672" y="7821"/>
                    <a:pt x="17672" y="10800"/>
                  </a:cubicBezTo>
                  <a:cubicBezTo>
                    <a:pt x="17672" y="13776"/>
                    <a:pt x="14148" y="16200"/>
                    <a:pt x="9818" y="16200"/>
                  </a:cubicBezTo>
                  <a:moveTo>
                    <a:pt x="13745" y="20249"/>
                  </a:moveTo>
                  <a:lnTo>
                    <a:pt x="5890" y="20249"/>
                  </a:lnTo>
                  <a:lnTo>
                    <a:pt x="4909" y="16613"/>
                  </a:lnTo>
                  <a:cubicBezTo>
                    <a:pt x="6358" y="17192"/>
                    <a:pt x="8019" y="17549"/>
                    <a:pt x="9818" y="17549"/>
                  </a:cubicBezTo>
                  <a:cubicBezTo>
                    <a:pt x="11614" y="17549"/>
                    <a:pt x="13277" y="17192"/>
                    <a:pt x="14727" y="16613"/>
                  </a:cubicBezTo>
                  <a:cubicBezTo>
                    <a:pt x="14727" y="16613"/>
                    <a:pt x="13745" y="20249"/>
                    <a:pt x="13745" y="20249"/>
                  </a:cubicBezTo>
                  <a:close/>
                  <a:moveTo>
                    <a:pt x="5992" y="1350"/>
                  </a:moveTo>
                  <a:lnTo>
                    <a:pt x="13847" y="1350"/>
                  </a:lnTo>
                  <a:lnTo>
                    <a:pt x="14828" y="4985"/>
                  </a:lnTo>
                  <a:cubicBezTo>
                    <a:pt x="13379" y="4406"/>
                    <a:pt x="11718" y="4050"/>
                    <a:pt x="9919" y="4050"/>
                  </a:cubicBezTo>
                  <a:cubicBezTo>
                    <a:pt x="8123" y="4050"/>
                    <a:pt x="6460" y="4406"/>
                    <a:pt x="5010" y="4985"/>
                  </a:cubicBezTo>
                  <a:cubicBezTo>
                    <a:pt x="5010" y="4985"/>
                    <a:pt x="5992" y="1350"/>
                    <a:pt x="5992" y="1350"/>
                  </a:cubicBezTo>
                  <a:close/>
                  <a:moveTo>
                    <a:pt x="19636" y="9450"/>
                  </a:moveTo>
                  <a:cubicBezTo>
                    <a:pt x="19567" y="9450"/>
                    <a:pt x="19509" y="9472"/>
                    <a:pt x="19442" y="9477"/>
                  </a:cubicBezTo>
                  <a:cubicBezTo>
                    <a:pt x="19101" y="8298"/>
                    <a:pt x="18294" y="7245"/>
                    <a:pt x="17187" y="6376"/>
                  </a:cubicBezTo>
                  <a:lnTo>
                    <a:pt x="15778" y="1102"/>
                  </a:lnTo>
                  <a:cubicBezTo>
                    <a:pt x="15605" y="464"/>
                    <a:pt x="14794" y="0"/>
                    <a:pt x="13847" y="0"/>
                  </a:cubicBezTo>
                  <a:lnTo>
                    <a:pt x="5992" y="0"/>
                  </a:lnTo>
                  <a:cubicBezTo>
                    <a:pt x="5047" y="0"/>
                    <a:pt x="4236" y="464"/>
                    <a:pt x="4061" y="1102"/>
                  </a:cubicBezTo>
                  <a:lnTo>
                    <a:pt x="2686" y="6198"/>
                  </a:lnTo>
                  <a:cubicBezTo>
                    <a:pt x="1037" y="7405"/>
                    <a:pt x="0" y="9012"/>
                    <a:pt x="0" y="10800"/>
                  </a:cubicBezTo>
                  <a:cubicBezTo>
                    <a:pt x="0" y="12542"/>
                    <a:pt x="995" y="14110"/>
                    <a:pt x="2573" y="15307"/>
                  </a:cubicBezTo>
                  <a:lnTo>
                    <a:pt x="3959" y="20496"/>
                  </a:lnTo>
                  <a:cubicBezTo>
                    <a:pt x="4132" y="21135"/>
                    <a:pt x="4943" y="21599"/>
                    <a:pt x="5890" y="21599"/>
                  </a:cubicBezTo>
                  <a:lnTo>
                    <a:pt x="13745" y="21599"/>
                  </a:lnTo>
                  <a:cubicBezTo>
                    <a:pt x="14690" y="21599"/>
                    <a:pt x="15501" y="21135"/>
                    <a:pt x="15676" y="20496"/>
                  </a:cubicBezTo>
                  <a:lnTo>
                    <a:pt x="17074" y="15311"/>
                  </a:lnTo>
                  <a:cubicBezTo>
                    <a:pt x="18242" y="14426"/>
                    <a:pt x="19089" y="13340"/>
                    <a:pt x="19442" y="12122"/>
                  </a:cubicBezTo>
                  <a:cubicBezTo>
                    <a:pt x="19509" y="12127"/>
                    <a:pt x="19567" y="12150"/>
                    <a:pt x="19636" y="12150"/>
                  </a:cubicBezTo>
                  <a:cubicBezTo>
                    <a:pt x="20719" y="12150"/>
                    <a:pt x="21600" y="11544"/>
                    <a:pt x="21600" y="10800"/>
                  </a:cubicBezTo>
                  <a:cubicBezTo>
                    <a:pt x="21600" y="10053"/>
                    <a:pt x="20719" y="9450"/>
                    <a:pt x="19636" y="945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AutoShape 68"/>
            <p:cNvSpPr/>
            <p:nvPr/>
          </p:nvSpPr>
          <p:spPr bwMode="auto">
            <a:xfrm>
              <a:off x="4744224" y="5469759"/>
              <a:ext cx="104591" cy="106363"/>
            </a:xfrm>
            <a:custGeom>
              <a:avLst/>
              <a:gdLst>
                <a:gd name="T0" fmla="*/ 10740 w 21481"/>
                <a:gd name="T1" fmla="+- 0 10860 120"/>
                <a:gd name="T2" fmla="*/ 10860 h 21480"/>
                <a:gd name="T3" fmla="*/ 10740 w 21481"/>
                <a:gd name="T4" fmla="+- 0 10860 120"/>
                <a:gd name="T5" fmla="*/ 10860 h 21480"/>
                <a:gd name="T6" fmla="*/ 10740 w 21481"/>
                <a:gd name="T7" fmla="+- 0 10860 120"/>
                <a:gd name="T8" fmla="*/ 10860 h 21480"/>
                <a:gd name="T9" fmla="*/ 10740 w 21481"/>
                <a:gd name="T10" fmla="+- 0 10860 120"/>
                <a:gd name="T11" fmla="*/ 10860 h 21480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481" h="21480">
                  <a:moveTo>
                    <a:pt x="21127" y="346"/>
                  </a:moveTo>
                  <a:cubicBezTo>
                    <a:pt x="20697" y="-82"/>
                    <a:pt x="20002" y="-120"/>
                    <a:pt x="19516" y="270"/>
                  </a:cubicBezTo>
                  <a:lnTo>
                    <a:pt x="1055" y="15432"/>
                  </a:lnTo>
                  <a:cubicBezTo>
                    <a:pt x="375" y="16113"/>
                    <a:pt x="0" y="17012"/>
                    <a:pt x="0" y="17972"/>
                  </a:cubicBezTo>
                  <a:cubicBezTo>
                    <a:pt x="0" y="18902"/>
                    <a:pt x="361" y="19783"/>
                    <a:pt x="1027" y="20446"/>
                  </a:cubicBezTo>
                  <a:cubicBezTo>
                    <a:pt x="1694" y="21103"/>
                    <a:pt x="2583" y="21473"/>
                    <a:pt x="3542" y="21479"/>
                  </a:cubicBezTo>
                  <a:cubicBezTo>
                    <a:pt x="4431" y="21473"/>
                    <a:pt x="5354" y="21144"/>
                    <a:pt x="6028" y="20495"/>
                  </a:cubicBezTo>
                  <a:lnTo>
                    <a:pt x="12598" y="12627"/>
                  </a:lnTo>
                  <a:lnTo>
                    <a:pt x="21224" y="1935"/>
                  </a:lnTo>
                  <a:cubicBezTo>
                    <a:pt x="21600" y="1462"/>
                    <a:pt x="21558" y="771"/>
                    <a:pt x="21127" y="34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61" name="组合 160"/>
          <p:cNvGrpSpPr/>
          <p:nvPr/>
        </p:nvGrpSpPr>
        <p:grpSpPr>
          <a:xfrm>
            <a:off x="8802688" y="4314825"/>
            <a:ext cx="957262" cy="561975"/>
            <a:chOff x="8607333" y="4188288"/>
            <a:chExt cx="956743" cy="561343"/>
          </a:xfrm>
        </p:grpSpPr>
        <p:sp>
          <p:nvSpPr>
            <p:cNvPr id="18" name="AutoShape 18"/>
            <p:cNvSpPr/>
            <p:nvPr/>
          </p:nvSpPr>
          <p:spPr bwMode="auto">
            <a:xfrm>
              <a:off x="9003993" y="4188288"/>
              <a:ext cx="560083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799"/>
                  </a:moveTo>
                  <a:cubicBezTo>
                    <a:pt x="20249" y="20048"/>
                    <a:pt x="20048" y="20249"/>
                    <a:pt x="19799" y="20249"/>
                  </a:cubicBezTo>
                  <a:lnTo>
                    <a:pt x="1800" y="20249"/>
                  </a:lnTo>
                  <a:cubicBezTo>
                    <a:pt x="1551" y="20249"/>
                    <a:pt x="1349" y="20048"/>
                    <a:pt x="1349" y="19799"/>
                  </a:cubicBezTo>
                  <a:lnTo>
                    <a:pt x="1349" y="3824"/>
                  </a:lnTo>
                  <a:cubicBezTo>
                    <a:pt x="1349" y="3576"/>
                    <a:pt x="1551" y="3375"/>
                    <a:pt x="1800" y="3375"/>
                  </a:cubicBezTo>
                  <a:lnTo>
                    <a:pt x="4724" y="3375"/>
                  </a:lnTo>
                  <a:lnTo>
                    <a:pt x="4724" y="4725"/>
                  </a:lnTo>
                  <a:cubicBezTo>
                    <a:pt x="4724" y="5098"/>
                    <a:pt x="5027" y="5400"/>
                    <a:pt x="5399" y="5400"/>
                  </a:cubicBezTo>
                  <a:cubicBezTo>
                    <a:pt x="5772" y="5400"/>
                    <a:pt x="6074" y="5098"/>
                    <a:pt x="6074" y="4725"/>
                  </a:cubicBezTo>
                  <a:lnTo>
                    <a:pt x="6074" y="3375"/>
                  </a:lnTo>
                  <a:lnTo>
                    <a:pt x="10124" y="3375"/>
                  </a:lnTo>
                  <a:lnTo>
                    <a:pt x="10124" y="4725"/>
                  </a:lnTo>
                  <a:cubicBezTo>
                    <a:pt x="10124" y="5098"/>
                    <a:pt x="10427" y="5400"/>
                    <a:pt x="10800" y="5400"/>
                  </a:cubicBezTo>
                  <a:cubicBezTo>
                    <a:pt x="11172" y="5400"/>
                    <a:pt x="11474" y="5098"/>
                    <a:pt x="11474" y="4725"/>
                  </a:cubicBezTo>
                  <a:lnTo>
                    <a:pt x="11474" y="3375"/>
                  </a:lnTo>
                  <a:lnTo>
                    <a:pt x="15524" y="3375"/>
                  </a:lnTo>
                  <a:lnTo>
                    <a:pt x="15524" y="4725"/>
                  </a:lnTo>
                  <a:cubicBezTo>
                    <a:pt x="15524" y="5098"/>
                    <a:pt x="15827" y="5400"/>
                    <a:pt x="16199" y="5400"/>
                  </a:cubicBezTo>
                  <a:cubicBezTo>
                    <a:pt x="16572" y="5400"/>
                    <a:pt x="16874" y="5098"/>
                    <a:pt x="16874" y="4725"/>
                  </a:cubicBezTo>
                  <a:lnTo>
                    <a:pt x="16874" y="3375"/>
                  </a:lnTo>
                  <a:lnTo>
                    <a:pt x="19799" y="3375"/>
                  </a:lnTo>
                  <a:cubicBezTo>
                    <a:pt x="20048" y="3375"/>
                    <a:pt x="20249" y="3576"/>
                    <a:pt x="20249" y="3824"/>
                  </a:cubicBezTo>
                  <a:cubicBezTo>
                    <a:pt x="20249" y="3824"/>
                    <a:pt x="20249" y="19799"/>
                    <a:pt x="20249" y="19799"/>
                  </a:cubicBezTo>
                  <a:close/>
                  <a:moveTo>
                    <a:pt x="19799" y="2025"/>
                  </a:moveTo>
                  <a:lnTo>
                    <a:pt x="16874" y="2025"/>
                  </a:lnTo>
                  <a:lnTo>
                    <a:pt x="16874" y="675"/>
                  </a:lnTo>
                  <a:cubicBezTo>
                    <a:pt x="16874" y="301"/>
                    <a:pt x="16572" y="0"/>
                    <a:pt x="16199" y="0"/>
                  </a:cubicBezTo>
                  <a:cubicBezTo>
                    <a:pt x="15827" y="0"/>
                    <a:pt x="15524" y="301"/>
                    <a:pt x="15524" y="675"/>
                  </a:cubicBezTo>
                  <a:lnTo>
                    <a:pt x="15524" y="2025"/>
                  </a:lnTo>
                  <a:lnTo>
                    <a:pt x="11474" y="2025"/>
                  </a:lnTo>
                  <a:lnTo>
                    <a:pt x="11474" y="675"/>
                  </a:lnTo>
                  <a:cubicBezTo>
                    <a:pt x="11474" y="301"/>
                    <a:pt x="11172" y="0"/>
                    <a:pt x="10800" y="0"/>
                  </a:cubicBezTo>
                  <a:cubicBezTo>
                    <a:pt x="10427" y="0"/>
                    <a:pt x="10124" y="301"/>
                    <a:pt x="10124" y="675"/>
                  </a:cubicBezTo>
                  <a:lnTo>
                    <a:pt x="10124" y="2025"/>
                  </a:lnTo>
                  <a:lnTo>
                    <a:pt x="6074" y="2025"/>
                  </a:lnTo>
                  <a:lnTo>
                    <a:pt x="6074" y="675"/>
                  </a:lnTo>
                  <a:cubicBezTo>
                    <a:pt x="6074" y="301"/>
                    <a:pt x="5772" y="0"/>
                    <a:pt x="5399" y="0"/>
                  </a:cubicBezTo>
                  <a:cubicBezTo>
                    <a:pt x="5027" y="0"/>
                    <a:pt x="4724" y="301"/>
                    <a:pt x="4724" y="675"/>
                  </a:cubicBezTo>
                  <a:lnTo>
                    <a:pt x="4724" y="2025"/>
                  </a:lnTo>
                  <a:lnTo>
                    <a:pt x="1800" y="2025"/>
                  </a:lnTo>
                  <a:cubicBezTo>
                    <a:pt x="805" y="2025"/>
                    <a:pt x="0" y="2830"/>
                    <a:pt x="0" y="3824"/>
                  </a:cubicBezTo>
                  <a:lnTo>
                    <a:pt x="0" y="19799"/>
                  </a:lnTo>
                  <a:cubicBezTo>
                    <a:pt x="0" y="20793"/>
                    <a:pt x="805" y="21599"/>
                    <a:pt x="1800" y="21599"/>
                  </a:cubicBezTo>
                  <a:lnTo>
                    <a:pt x="19799" y="21599"/>
                  </a:lnTo>
                  <a:cubicBezTo>
                    <a:pt x="20794" y="21599"/>
                    <a:pt x="21600" y="20793"/>
                    <a:pt x="21600" y="19799"/>
                  </a:cubicBezTo>
                  <a:lnTo>
                    <a:pt x="21600" y="3824"/>
                  </a:lnTo>
                  <a:cubicBezTo>
                    <a:pt x="21600" y="2830"/>
                    <a:pt x="20794" y="2025"/>
                    <a:pt x="19799" y="202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AutoShape 19"/>
            <p:cNvSpPr/>
            <p:nvPr/>
          </p:nvSpPr>
          <p:spPr bwMode="auto">
            <a:xfrm>
              <a:off x="9126164" y="4399189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AutoShape 20"/>
            <p:cNvSpPr/>
            <p:nvPr/>
          </p:nvSpPr>
          <p:spPr bwMode="auto">
            <a:xfrm>
              <a:off x="9126164" y="4486402"/>
              <a:ext cx="69812" cy="523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AutoShape 21"/>
            <p:cNvSpPr/>
            <p:nvPr/>
          </p:nvSpPr>
          <p:spPr bwMode="auto">
            <a:xfrm>
              <a:off x="9126164" y="4573617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AutoShape 22"/>
            <p:cNvSpPr/>
            <p:nvPr/>
          </p:nvSpPr>
          <p:spPr bwMode="auto">
            <a:xfrm>
              <a:off x="9248335" y="4573617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AutoShape 23"/>
            <p:cNvSpPr/>
            <p:nvPr/>
          </p:nvSpPr>
          <p:spPr bwMode="auto">
            <a:xfrm>
              <a:off x="9248335" y="4486402"/>
              <a:ext cx="69812" cy="5232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AutoShape 24"/>
            <p:cNvSpPr/>
            <p:nvPr/>
          </p:nvSpPr>
          <p:spPr bwMode="auto">
            <a:xfrm>
              <a:off x="9248335" y="4399189"/>
              <a:ext cx="69812" cy="5232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21599"/>
                  </a:moveTo>
                  <a:lnTo>
                    <a:pt x="21600" y="21599"/>
                  </a:lnTo>
                  <a:lnTo>
                    <a:pt x="21600" y="0"/>
                  </a:lnTo>
                  <a:lnTo>
                    <a:pt x="0" y="0"/>
                  </a:lnTo>
                  <a:cubicBezTo>
                    <a:pt x="0" y="0"/>
                    <a:pt x="0" y="21599"/>
                    <a:pt x="0" y="21599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3" name="AutoShape 73"/>
            <p:cNvSpPr/>
            <p:nvPr/>
          </p:nvSpPr>
          <p:spPr bwMode="auto">
            <a:xfrm>
              <a:off x="8607333" y="4489574"/>
              <a:ext cx="420459" cy="174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4" name="AutoShape 74"/>
            <p:cNvSpPr/>
            <p:nvPr/>
          </p:nvSpPr>
          <p:spPr bwMode="auto">
            <a:xfrm>
              <a:off x="8607333" y="4541903"/>
              <a:ext cx="420459" cy="174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5" name="AutoShape 75"/>
            <p:cNvSpPr/>
            <p:nvPr/>
          </p:nvSpPr>
          <p:spPr bwMode="auto">
            <a:xfrm>
              <a:off x="8607333" y="4595817"/>
              <a:ext cx="420459" cy="1585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48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48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6" name="AutoShape 76"/>
            <p:cNvSpPr/>
            <p:nvPr/>
          </p:nvSpPr>
          <p:spPr bwMode="auto">
            <a:xfrm>
              <a:off x="8607333" y="4437246"/>
              <a:ext cx="420459" cy="174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150" y="0"/>
                  </a:moveTo>
                  <a:lnTo>
                    <a:pt x="449" y="0"/>
                  </a:lnTo>
                  <a:cubicBezTo>
                    <a:pt x="201" y="0"/>
                    <a:pt x="0" y="4830"/>
                    <a:pt x="0" y="10800"/>
                  </a:cubicBezTo>
                  <a:cubicBezTo>
                    <a:pt x="0" y="16769"/>
                    <a:pt x="201" y="21599"/>
                    <a:pt x="449" y="21599"/>
                  </a:cubicBezTo>
                  <a:lnTo>
                    <a:pt x="21150" y="21599"/>
                  </a:lnTo>
                  <a:cubicBezTo>
                    <a:pt x="21397" y="21599"/>
                    <a:pt x="21599" y="16769"/>
                    <a:pt x="21599" y="10800"/>
                  </a:cubicBezTo>
                  <a:cubicBezTo>
                    <a:pt x="21599" y="4830"/>
                    <a:pt x="21397" y="0"/>
                    <a:pt x="211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62" name="组合 167"/>
          <p:cNvGrpSpPr/>
          <p:nvPr/>
        </p:nvGrpSpPr>
        <p:grpSpPr>
          <a:xfrm>
            <a:off x="3536950" y="5405438"/>
            <a:ext cx="560388" cy="525462"/>
            <a:chOff x="3359612" y="5277673"/>
            <a:chExt cx="560385" cy="525900"/>
          </a:xfrm>
        </p:grpSpPr>
        <p:sp>
          <p:nvSpPr>
            <p:cNvPr id="59" name="AutoShape 69"/>
            <p:cNvSpPr/>
            <p:nvPr/>
          </p:nvSpPr>
          <p:spPr bwMode="auto">
            <a:xfrm>
              <a:off x="3359612" y="5277673"/>
              <a:ext cx="560385" cy="5259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223" y="5760"/>
                  </a:moveTo>
                  <a:lnTo>
                    <a:pt x="17548" y="5760"/>
                  </a:lnTo>
                  <a:cubicBezTo>
                    <a:pt x="16804" y="5760"/>
                    <a:pt x="16198" y="5114"/>
                    <a:pt x="16198" y="4320"/>
                  </a:cubicBezTo>
                  <a:lnTo>
                    <a:pt x="16200" y="4320"/>
                  </a:lnTo>
                  <a:lnTo>
                    <a:pt x="16200" y="1440"/>
                  </a:lnTo>
                  <a:lnTo>
                    <a:pt x="20250" y="5760"/>
                  </a:lnTo>
                  <a:cubicBezTo>
                    <a:pt x="20250" y="5760"/>
                    <a:pt x="18223" y="5760"/>
                    <a:pt x="18223" y="5760"/>
                  </a:cubicBezTo>
                  <a:close/>
                  <a:moveTo>
                    <a:pt x="20250" y="19440"/>
                  </a:moveTo>
                  <a:cubicBezTo>
                    <a:pt x="20250" y="19837"/>
                    <a:pt x="19948" y="20160"/>
                    <a:pt x="19575" y="20160"/>
                  </a:cubicBezTo>
                  <a:lnTo>
                    <a:pt x="2024" y="20160"/>
                  </a:lnTo>
                  <a:cubicBezTo>
                    <a:pt x="1651" y="20160"/>
                    <a:pt x="1349" y="19837"/>
                    <a:pt x="1349" y="19440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5525" y="1440"/>
                  </a:lnTo>
                  <a:lnTo>
                    <a:pt x="15525" y="4320"/>
                  </a:lnTo>
                  <a:lnTo>
                    <a:pt x="15523" y="4320"/>
                  </a:lnTo>
                  <a:cubicBezTo>
                    <a:pt x="15523" y="5513"/>
                    <a:pt x="16430" y="6480"/>
                    <a:pt x="17548" y="6480"/>
                  </a:cubicBezTo>
                  <a:lnTo>
                    <a:pt x="18223" y="6480"/>
                  </a:lnTo>
                  <a:lnTo>
                    <a:pt x="20250" y="6480"/>
                  </a:lnTo>
                  <a:cubicBezTo>
                    <a:pt x="20250" y="6480"/>
                    <a:pt x="20250" y="19440"/>
                    <a:pt x="20250" y="19440"/>
                  </a:cubicBezTo>
                  <a:close/>
                  <a:moveTo>
                    <a:pt x="21204" y="4741"/>
                  </a:moveTo>
                  <a:lnTo>
                    <a:pt x="17154" y="421"/>
                  </a:lnTo>
                  <a:cubicBezTo>
                    <a:pt x="16901" y="151"/>
                    <a:pt x="16557" y="0"/>
                    <a:pt x="16200" y="0"/>
                  </a:cubicBezTo>
                  <a:lnTo>
                    <a:pt x="2024" y="0"/>
                  </a:lnTo>
                  <a:cubicBezTo>
                    <a:pt x="908" y="0"/>
                    <a:pt x="0" y="968"/>
                    <a:pt x="0" y="2160"/>
                  </a:cubicBezTo>
                  <a:lnTo>
                    <a:pt x="0" y="19440"/>
                  </a:lnTo>
                  <a:cubicBezTo>
                    <a:pt x="0" y="20631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599" y="20631"/>
                    <a:pt x="21599" y="19440"/>
                  </a:cubicBezTo>
                  <a:lnTo>
                    <a:pt x="21599" y="5760"/>
                  </a:lnTo>
                  <a:cubicBezTo>
                    <a:pt x="21599" y="5378"/>
                    <a:pt x="21457" y="5011"/>
                    <a:pt x="21204" y="474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AutoShape 70"/>
            <p:cNvSpPr/>
            <p:nvPr/>
          </p:nvSpPr>
          <p:spPr bwMode="auto">
            <a:xfrm>
              <a:off x="3621549" y="5382535"/>
              <a:ext cx="106361" cy="1747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AutoShape 71"/>
            <p:cNvSpPr/>
            <p:nvPr/>
          </p:nvSpPr>
          <p:spPr bwMode="auto">
            <a:xfrm>
              <a:off x="3621549" y="5434966"/>
              <a:ext cx="106361" cy="1747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00" y="21599"/>
                  </a:moveTo>
                  <a:lnTo>
                    <a:pt x="19800" y="21599"/>
                  </a:lnTo>
                  <a:cubicBezTo>
                    <a:pt x="20791" y="21599"/>
                    <a:pt x="21600" y="16769"/>
                    <a:pt x="21600" y="10800"/>
                  </a:cubicBezTo>
                  <a:cubicBezTo>
                    <a:pt x="21600" y="4830"/>
                    <a:pt x="20791" y="0"/>
                    <a:pt x="19800" y="0"/>
                  </a:cubicBezTo>
                  <a:lnTo>
                    <a:pt x="1800" y="0"/>
                  </a:lnTo>
                  <a:cubicBezTo>
                    <a:pt x="801" y="0"/>
                    <a:pt x="0" y="4830"/>
                    <a:pt x="0" y="10800"/>
                  </a:cubicBezTo>
                  <a:cubicBezTo>
                    <a:pt x="0" y="16769"/>
                    <a:pt x="801" y="21599"/>
                    <a:pt x="1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2" name="AutoShape 72"/>
            <p:cNvSpPr/>
            <p:nvPr/>
          </p:nvSpPr>
          <p:spPr bwMode="auto">
            <a:xfrm>
              <a:off x="3621549" y="5487398"/>
              <a:ext cx="228599" cy="1747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cubicBezTo>
                    <a:pt x="0" y="16769"/>
                    <a:pt x="369" y="21599"/>
                    <a:pt x="830" y="21599"/>
                  </a:cubicBezTo>
                  <a:lnTo>
                    <a:pt x="20769" y="21599"/>
                  </a:lnTo>
                  <a:cubicBezTo>
                    <a:pt x="21226" y="21599"/>
                    <a:pt x="21600" y="16769"/>
                    <a:pt x="21600" y="10800"/>
                  </a:cubicBezTo>
                  <a:cubicBezTo>
                    <a:pt x="21600" y="4830"/>
                    <a:pt x="21226" y="0"/>
                    <a:pt x="20769" y="0"/>
                  </a:cubicBezTo>
                  <a:lnTo>
                    <a:pt x="830" y="0"/>
                  </a:lnTo>
                  <a:cubicBezTo>
                    <a:pt x="369" y="0"/>
                    <a:pt x="0" y="4830"/>
                    <a:pt x="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7" name="AutoShape 77"/>
            <p:cNvSpPr/>
            <p:nvPr/>
          </p:nvSpPr>
          <p:spPr bwMode="auto">
            <a:xfrm>
              <a:off x="3429462" y="5365058"/>
              <a:ext cx="158749" cy="13981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5400"/>
                  </a:moveTo>
                  <a:lnTo>
                    <a:pt x="16800" y="5400"/>
                  </a:lnTo>
                  <a:lnTo>
                    <a:pt x="16800" y="16200"/>
                  </a:lnTo>
                  <a:lnTo>
                    <a:pt x="4799" y="16200"/>
                  </a:lnTo>
                  <a:cubicBezTo>
                    <a:pt x="4799" y="16200"/>
                    <a:pt x="4799" y="5400"/>
                    <a:pt x="4799" y="5400"/>
                  </a:cubicBezTo>
                  <a:close/>
                  <a:moveTo>
                    <a:pt x="2399" y="21599"/>
                  </a:moveTo>
                  <a:lnTo>
                    <a:pt x="19200" y="21599"/>
                  </a:lnTo>
                  <a:cubicBezTo>
                    <a:pt x="20526" y="21599"/>
                    <a:pt x="21599" y="20392"/>
                    <a:pt x="21599" y="18900"/>
                  </a:cubicBezTo>
                  <a:lnTo>
                    <a:pt x="21599" y="2700"/>
                  </a:lnTo>
                  <a:cubicBezTo>
                    <a:pt x="21599" y="1207"/>
                    <a:pt x="20526" y="0"/>
                    <a:pt x="19200" y="0"/>
                  </a:cubicBezTo>
                  <a:lnTo>
                    <a:pt x="2399" y="0"/>
                  </a:lnTo>
                  <a:cubicBezTo>
                    <a:pt x="1073" y="0"/>
                    <a:pt x="0" y="1207"/>
                    <a:pt x="0" y="2700"/>
                  </a:cubicBezTo>
                  <a:lnTo>
                    <a:pt x="0" y="18900"/>
                  </a:lnTo>
                  <a:cubicBezTo>
                    <a:pt x="0" y="20392"/>
                    <a:pt x="1073" y="21599"/>
                    <a:pt x="2399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63" name="组合 166"/>
          <p:cNvGrpSpPr/>
          <p:nvPr/>
        </p:nvGrpSpPr>
        <p:grpSpPr>
          <a:xfrm>
            <a:off x="2398713" y="5405438"/>
            <a:ext cx="525462" cy="560387"/>
            <a:chOff x="2256085" y="5277673"/>
            <a:chExt cx="524942" cy="560385"/>
          </a:xfrm>
        </p:grpSpPr>
        <p:sp>
          <p:nvSpPr>
            <p:cNvPr id="68" name="AutoShape 78"/>
            <p:cNvSpPr/>
            <p:nvPr/>
          </p:nvSpPr>
          <p:spPr bwMode="auto">
            <a:xfrm>
              <a:off x="2256085" y="5277673"/>
              <a:ext cx="524942" cy="5603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18900"/>
                  </a:moveTo>
                  <a:cubicBezTo>
                    <a:pt x="20160" y="19643"/>
                    <a:pt x="19513" y="20249"/>
                    <a:pt x="18720" y="20249"/>
                  </a:cubicBezTo>
                  <a:lnTo>
                    <a:pt x="2880" y="20249"/>
                  </a:lnTo>
                  <a:cubicBezTo>
                    <a:pt x="2086" y="20249"/>
                    <a:pt x="1440" y="19643"/>
                    <a:pt x="1440" y="18900"/>
                  </a:cubicBezTo>
                  <a:lnTo>
                    <a:pt x="1440" y="2700"/>
                  </a:lnTo>
                  <a:cubicBezTo>
                    <a:pt x="1440" y="1955"/>
                    <a:pt x="2086" y="1350"/>
                    <a:pt x="2880" y="1350"/>
                  </a:cubicBezTo>
                  <a:lnTo>
                    <a:pt x="18720" y="1350"/>
                  </a:lnTo>
                  <a:cubicBezTo>
                    <a:pt x="19513" y="1350"/>
                    <a:pt x="20160" y="1955"/>
                    <a:pt x="20160" y="2700"/>
                  </a:cubicBezTo>
                  <a:cubicBezTo>
                    <a:pt x="20160" y="2700"/>
                    <a:pt x="20160" y="18900"/>
                    <a:pt x="20160" y="18900"/>
                  </a:cubicBezTo>
                  <a:close/>
                  <a:moveTo>
                    <a:pt x="18720" y="0"/>
                  </a:moveTo>
                  <a:lnTo>
                    <a:pt x="2880" y="0"/>
                  </a:lnTo>
                  <a:cubicBezTo>
                    <a:pt x="1289" y="0"/>
                    <a:pt x="0" y="1208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289" y="21599"/>
                    <a:pt x="2880" y="21599"/>
                  </a:cubicBezTo>
                  <a:lnTo>
                    <a:pt x="18720" y="21599"/>
                  </a:lnTo>
                  <a:cubicBezTo>
                    <a:pt x="20310" y="21599"/>
                    <a:pt x="21599" y="20391"/>
                    <a:pt x="21599" y="18900"/>
                  </a:cubicBezTo>
                  <a:lnTo>
                    <a:pt x="21599" y="2700"/>
                  </a:lnTo>
                  <a:cubicBezTo>
                    <a:pt x="21599" y="1208"/>
                    <a:pt x="20310" y="0"/>
                    <a:pt x="1872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9" name="AutoShape 79"/>
            <p:cNvSpPr/>
            <p:nvPr/>
          </p:nvSpPr>
          <p:spPr bwMode="auto">
            <a:xfrm>
              <a:off x="2325866" y="5347523"/>
              <a:ext cx="385380" cy="35083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7418" y="20519"/>
                  </a:moveTo>
                  <a:lnTo>
                    <a:pt x="14053" y="16248"/>
                  </a:lnTo>
                  <a:lnTo>
                    <a:pt x="16690" y="12959"/>
                  </a:lnTo>
                  <a:lnTo>
                    <a:pt x="20618" y="17689"/>
                  </a:lnTo>
                  <a:lnTo>
                    <a:pt x="20618" y="20519"/>
                  </a:lnTo>
                  <a:cubicBezTo>
                    <a:pt x="20618" y="20519"/>
                    <a:pt x="17418" y="20519"/>
                    <a:pt x="17418" y="20519"/>
                  </a:cubicBezTo>
                  <a:close/>
                  <a:moveTo>
                    <a:pt x="981" y="11446"/>
                  </a:moveTo>
                  <a:lnTo>
                    <a:pt x="4909" y="6479"/>
                  </a:lnTo>
                  <a:lnTo>
                    <a:pt x="12828" y="16353"/>
                  </a:lnTo>
                  <a:lnTo>
                    <a:pt x="13398" y="17064"/>
                  </a:lnTo>
                  <a:lnTo>
                    <a:pt x="16109" y="20519"/>
                  </a:lnTo>
                  <a:lnTo>
                    <a:pt x="981" y="20519"/>
                  </a:lnTo>
                  <a:cubicBezTo>
                    <a:pt x="981" y="20519"/>
                    <a:pt x="981" y="11446"/>
                    <a:pt x="981" y="11446"/>
                  </a:cubicBezTo>
                  <a:close/>
                  <a:moveTo>
                    <a:pt x="20618" y="1080"/>
                  </a:moveTo>
                  <a:lnTo>
                    <a:pt x="20618" y="16058"/>
                  </a:lnTo>
                  <a:lnTo>
                    <a:pt x="17427" y="12244"/>
                  </a:lnTo>
                  <a:cubicBezTo>
                    <a:pt x="17240" y="12012"/>
                    <a:pt x="16972" y="11879"/>
                    <a:pt x="16690" y="11879"/>
                  </a:cubicBezTo>
                  <a:cubicBezTo>
                    <a:pt x="16409" y="11879"/>
                    <a:pt x="16141" y="12012"/>
                    <a:pt x="15954" y="12244"/>
                  </a:cubicBezTo>
                  <a:lnTo>
                    <a:pt x="13399" y="15432"/>
                  </a:lnTo>
                  <a:lnTo>
                    <a:pt x="5645" y="5764"/>
                  </a:lnTo>
                  <a:cubicBezTo>
                    <a:pt x="5458" y="5532"/>
                    <a:pt x="5190" y="5400"/>
                    <a:pt x="4909" y="5400"/>
                  </a:cubicBezTo>
                  <a:cubicBezTo>
                    <a:pt x="4627" y="5400"/>
                    <a:pt x="4359" y="5532"/>
                    <a:pt x="4172" y="5764"/>
                  </a:cubicBezTo>
                  <a:lnTo>
                    <a:pt x="981" y="9812"/>
                  </a:lnTo>
                  <a:lnTo>
                    <a:pt x="981" y="1080"/>
                  </a:lnTo>
                  <a:cubicBezTo>
                    <a:pt x="981" y="1080"/>
                    <a:pt x="20618" y="1080"/>
                    <a:pt x="20618" y="1080"/>
                  </a:cubicBezTo>
                  <a:close/>
                  <a:moveTo>
                    <a:pt x="20618" y="0"/>
                  </a:moveTo>
                  <a:lnTo>
                    <a:pt x="981" y="0"/>
                  </a:lnTo>
                  <a:cubicBezTo>
                    <a:pt x="439" y="0"/>
                    <a:pt x="0" y="483"/>
                    <a:pt x="0" y="1080"/>
                  </a:cubicBezTo>
                  <a:lnTo>
                    <a:pt x="0" y="20519"/>
                  </a:lnTo>
                  <a:cubicBezTo>
                    <a:pt x="0" y="21116"/>
                    <a:pt x="439" y="21599"/>
                    <a:pt x="981" y="21599"/>
                  </a:cubicBezTo>
                  <a:lnTo>
                    <a:pt x="20618" y="21599"/>
                  </a:lnTo>
                  <a:cubicBezTo>
                    <a:pt x="21160" y="21599"/>
                    <a:pt x="21600" y="21116"/>
                    <a:pt x="21600" y="20519"/>
                  </a:cubicBezTo>
                  <a:lnTo>
                    <a:pt x="21600" y="1080"/>
                  </a:lnTo>
                  <a:cubicBezTo>
                    <a:pt x="21600" y="483"/>
                    <a:pt x="21160" y="0"/>
                    <a:pt x="20618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0" name="AutoShape 80"/>
            <p:cNvSpPr/>
            <p:nvPr/>
          </p:nvSpPr>
          <p:spPr bwMode="auto">
            <a:xfrm>
              <a:off x="2535209" y="5399910"/>
              <a:ext cx="106257" cy="1063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3600"/>
                  </a:moveTo>
                  <a:cubicBezTo>
                    <a:pt x="14769" y="3600"/>
                    <a:pt x="17999" y="6827"/>
                    <a:pt x="17999" y="10800"/>
                  </a:cubicBezTo>
                  <a:cubicBezTo>
                    <a:pt x="17999" y="14769"/>
                    <a:pt x="14769" y="18000"/>
                    <a:pt x="10800" y="18000"/>
                  </a:cubicBezTo>
                  <a:cubicBezTo>
                    <a:pt x="6830" y="18000"/>
                    <a:pt x="3600" y="14769"/>
                    <a:pt x="3600" y="10800"/>
                  </a:cubicBezTo>
                  <a:cubicBezTo>
                    <a:pt x="3600" y="6827"/>
                    <a:pt x="6830" y="3600"/>
                    <a:pt x="10800" y="3600"/>
                  </a:cubicBezTo>
                  <a:moveTo>
                    <a:pt x="10800" y="21599"/>
                  </a:moveTo>
                  <a:cubicBezTo>
                    <a:pt x="16766" y="21599"/>
                    <a:pt x="21600" y="16762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  <a:cubicBezTo>
                    <a:pt x="4833" y="0"/>
                    <a:pt x="0" y="4833"/>
                    <a:pt x="0" y="10800"/>
                  </a:cubicBezTo>
                  <a:cubicBezTo>
                    <a:pt x="0" y="16762"/>
                    <a:pt x="4833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" name="AutoShape 81"/>
          <p:cNvSpPr/>
          <p:nvPr/>
        </p:nvSpPr>
        <p:spPr bwMode="auto">
          <a:xfrm>
            <a:off x="1227138" y="5405438"/>
            <a:ext cx="560388" cy="560388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35" y="9811"/>
                </a:moveTo>
                <a:cubicBezTo>
                  <a:pt x="20220" y="10144"/>
                  <a:pt x="20081" y="10800"/>
                  <a:pt x="18899" y="10800"/>
                </a:cubicBezTo>
                <a:lnTo>
                  <a:pt x="17549" y="10800"/>
                </a:lnTo>
                <a:cubicBezTo>
                  <a:pt x="17363" y="10800"/>
                  <a:pt x="17212" y="10950"/>
                  <a:pt x="17212" y="11137"/>
                </a:cubicBezTo>
                <a:cubicBezTo>
                  <a:pt x="17212" y="11324"/>
                  <a:pt x="17363" y="11475"/>
                  <a:pt x="17549" y="11475"/>
                </a:cubicBezTo>
                <a:lnTo>
                  <a:pt x="18858" y="11475"/>
                </a:lnTo>
                <a:cubicBezTo>
                  <a:pt x="19870" y="11475"/>
                  <a:pt x="20003" y="12314"/>
                  <a:pt x="19938" y="12719"/>
                </a:cubicBezTo>
                <a:cubicBezTo>
                  <a:pt x="19855" y="13223"/>
                  <a:pt x="19618" y="14175"/>
                  <a:pt x="18478" y="14175"/>
                </a:cubicBezTo>
                <a:lnTo>
                  <a:pt x="16874" y="14175"/>
                </a:lnTo>
                <a:cubicBezTo>
                  <a:pt x="16688" y="14175"/>
                  <a:pt x="16537" y="14325"/>
                  <a:pt x="16537" y="14512"/>
                </a:cubicBezTo>
                <a:cubicBezTo>
                  <a:pt x="16537" y="14699"/>
                  <a:pt x="16688" y="14850"/>
                  <a:pt x="16874" y="14850"/>
                </a:cubicBezTo>
                <a:lnTo>
                  <a:pt x="18203" y="14850"/>
                </a:lnTo>
                <a:cubicBezTo>
                  <a:pt x="19343" y="14850"/>
                  <a:pt x="19243" y="15718"/>
                  <a:pt x="19079" y="16237"/>
                </a:cubicBezTo>
                <a:cubicBezTo>
                  <a:pt x="18864" y="16918"/>
                  <a:pt x="18732" y="17549"/>
                  <a:pt x="17297" y="17549"/>
                </a:cubicBezTo>
                <a:lnTo>
                  <a:pt x="16196" y="17549"/>
                </a:lnTo>
                <a:cubicBezTo>
                  <a:pt x="16009" y="17549"/>
                  <a:pt x="15859" y="17700"/>
                  <a:pt x="15859" y="17887"/>
                </a:cubicBezTo>
                <a:cubicBezTo>
                  <a:pt x="15859" y="18073"/>
                  <a:pt x="16009" y="18225"/>
                  <a:pt x="16196" y="18225"/>
                </a:cubicBezTo>
                <a:lnTo>
                  <a:pt x="17255" y="18225"/>
                </a:lnTo>
                <a:cubicBezTo>
                  <a:pt x="17993" y="18225"/>
                  <a:pt x="18027" y="18923"/>
                  <a:pt x="17950" y="19174"/>
                </a:cubicBezTo>
                <a:cubicBezTo>
                  <a:pt x="17866" y="19448"/>
                  <a:pt x="17767" y="19651"/>
                  <a:pt x="17762" y="19660"/>
                </a:cubicBezTo>
                <a:cubicBezTo>
                  <a:pt x="17558" y="20028"/>
                  <a:pt x="17229" y="20249"/>
                  <a:pt x="16534" y="20249"/>
                </a:cubicBezTo>
                <a:lnTo>
                  <a:pt x="12844" y="20249"/>
                </a:lnTo>
                <a:cubicBezTo>
                  <a:pt x="10990" y="20249"/>
                  <a:pt x="9151" y="19829"/>
                  <a:pt x="9104" y="19818"/>
                </a:cubicBezTo>
                <a:cubicBezTo>
                  <a:pt x="6299" y="19172"/>
                  <a:pt x="6152" y="19122"/>
                  <a:pt x="5976" y="19072"/>
                </a:cubicBezTo>
                <a:cubicBezTo>
                  <a:pt x="5976" y="19072"/>
                  <a:pt x="5405" y="18976"/>
                  <a:pt x="5405" y="18478"/>
                </a:cubicBezTo>
                <a:lnTo>
                  <a:pt x="5399" y="9155"/>
                </a:lnTo>
                <a:cubicBezTo>
                  <a:pt x="5399" y="8839"/>
                  <a:pt x="5601" y="8552"/>
                  <a:pt x="5935" y="8452"/>
                </a:cubicBezTo>
                <a:cubicBezTo>
                  <a:pt x="5977" y="8435"/>
                  <a:pt x="6034" y="8419"/>
                  <a:pt x="6074" y="8401"/>
                </a:cubicBezTo>
                <a:cubicBezTo>
                  <a:pt x="9158" y="7125"/>
                  <a:pt x="10097" y="4324"/>
                  <a:pt x="10124" y="2025"/>
                </a:cubicBezTo>
                <a:cubicBezTo>
                  <a:pt x="10128" y="1702"/>
                  <a:pt x="10378" y="1350"/>
                  <a:pt x="10800" y="1350"/>
                </a:cubicBezTo>
                <a:cubicBezTo>
                  <a:pt x="11514" y="1350"/>
                  <a:pt x="12774" y="2782"/>
                  <a:pt x="12774" y="4554"/>
                </a:cubicBezTo>
                <a:cubicBezTo>
                  <a:pt x="12774" y="6155"/>
                  <a:pt x="12711" y="6432"/>
                  <a:pt x="12149" y="8100"/>
                </a:cubicBezTo>
                <a:cubicBezTo>
                  <a:pt x="18899" y="8100"/>
                  <a:pt x="18852" y="8196"/>
                  <a:pt x="19448" y="8353"/>
                </a:cubicBezTo>
                <a:cubicBezTo>
                  <a:pt x="20187" y="8564"/>
                  <a:pt x="20249" y="9175"/>
                  <a:pt x="20249" y="9386"/>
                </a:cubicBezTo>
                <a:cubicBezTo>
                  <a:pt x="20249" y="9618"/>
                  <a:pt x="20243" y="9584"/>
                  <a:pt x="20235" y="9811"/>
                </a:cubicBezTo>
                <a:moveTo>
                  <a:pt x="4724" y="19575"/>
                </a:moveTo>
                <a:cubicBezTo>
                  <a:pt x="4724" y="19948"/>
                  <a:pt x="4423" y="20249"/>
                  <a:pt x="4049" y="20249"/>
                </a:cubicBezTo>
                <a:lnTo>
                  <a:pt x="2024" y="20249"/>
                </a:lnTo>
                <a:cubicBezTo>
                  <a:pt x="1652" y="20249"/>
                  <a:pt x="1349" y="19948"/>
                  <a:pt x="1349" y="19575"/>
                </a:cubicBezTo>
                <a:lnTo>
                  <a:pt x="1349" y="8774"/>
                </a:lnTo>
                <a:cubicBezTo>
                  <a:pt x="1349" y="8401"/>
                  <a:pt x="1652" y="8100"/>
                  <a:pt x="2024" y="8100"/>
                </a:cubicBezTo>
                <a:lnTo>
                  <a:pt x="4049" y="8100"/>
                </a:lnTo>
                <a:cubicBezTo>
                  <a:pt x="4423" y="8100"/>
                  <a:pt x="4724" y="8401"/>
                  <a:pt x="4724" y="8774"/>
                </a:cubicBezTo>
                <a:cubicBezTo>
                  <a:pt x="4724" y="8774"/>
                  <a:pt x="4724" y="19575"/>
                  <a:pt x="4724" y="19575"/>
                </a:cubicBezTo>
                <a:close/>
                <a:moveTo>
                  <a:pt x="19686" y="7069"/>
                </a:moveTo>
                <a:cubicBezTo>
                  <a:pt x="18842" y="6846"/>
                  <a:pt x="16858" y="6849"/>
                  <a:pt x="13956" y="6773"/>
                </a:cubicBezTo>
                <a:cubicBezTo>
                  <a:pt x="14093" y="6139"/>
                  <a:pt x="14124" y="5568"/>
                  <a:pt x="14124" y="4554"/>
                </a:cubicBezTo>
                <a:cubicBezTo>
                  <a:pt x="14124" y="2133"/>
                  <a:pt x="12361" y="0"/>
                  <a:pt x="10800" y="0"/>
                </a:cubicBezTo>
                <a:cubicBezTo>
                  <a:pt x="9698" y="0"/>
                  <a:pt x="8789" y="901"/>
                  <a:pt x="8774" y="2009"/>
                </a:cubicBezTo>
                <a:cubicBezTo>
                  <a:pt x="8760" y="3368"/>
                  <a:pt x="8340" y="5716"/>
                  <a:pt x="6074" y="6906"/>
                </a:cubicBezTo>
                <a:cubicBezTo>
                  <a:pt x="5908" y="6994"/>
                  <a:pt x="5433" y="7228"/>
                  <a:pt x="5364" y="7259"/>
                </a:cubicBezTo>
                <a:lnTo>
                  <a:pt x="5399" y="7289"/>
                </a:lnTo>
                <a:cubicBezTo>
                  <a:pt x="5045" y="6984"/>
                  <a:pt x="4554" y="6750"/>
                  <a:pt x="4049" y="6750"/>
                </a:cubicBezTo>
                <a:lnTo>
                  <a:pt x="2024" y="6750"/>
                </a:lnTo>
                <a:cubicBezTo>
                  <a:pt x="908" y="6750"/>
                  <a:pt x="0" y="7658"/>
                  <a:pt x="0" y="8774"/>
                </a:cubicBezTo>
                <a:lnTo>
                  <a:pt x="0" y="19575"/>
                </a:lnTo>
                <a:cubicBezTo>
                  <a:pt x="0" y="20691"/>
                  <a:pt x="908" y="21599"/>
                  <a:pt x="2024" y="21599"/>
                </a:cubicBezTo>
                <a:lnTo>
                  <a:pt x="4049" y="21599"/>
                </a:lnTo>
                <a:cubicBezTo>
                  <a:pt x="4853" y="21599"/>
                  <a:pt x="5525" y="21114"/>
                  <a:pt x="5850" y="20434"/>
                </a:cubicBezTo>
                <a:cubicBezTo>
                  <a:pt x="5859" y="20437"/>
                  <a:pt x="5873" y="20441"/>
                  <a:pt x="5882" y="20442"/>
                </a:cubicBezTo>
                <a:cubicBezTo>
                  <a:pt x="5927" y="20454"/>
                  <a:pt x="5979" y="20467"/>
                  <a:pt x="6044" y="20485"/>
                </a:cubicBezTo>
                <a:cubicBezTo>
                  <a:pt x="6056" y="20487"/>
                  <a:pt x="6062" y="20488"/>
                  <a:pt x="6074" y="20492"/>
                </a:cubicBezTo>
                <a:cubicBezTo>
                  <a:pt x="6464" y="20588"/>
                  <a:pt x="7212" y="20768"/>
                  <a:pt x="8812" y="21135"/>
                </a:cubicBezTo>
                <a:cubicBezTo>
                  <a:pt x="9155" y="21213"/>
                  <a:pt x="10966" y="21599"/>
                  <a:pt x="12844" y="21599"/>
                </a:cubicBezTo>
                <a:lnTo>
                  <a:pt x="16534" y="21599"/>
                </a:lnTo>
                <a:cubicBezTo>
                  <a:pt x="17659" y="21599"/>
                  <a:pt x="18469" y="21167"/>
                  <a:pt x="18952" y="20298"/>
                </a:cubicBezTo>
                <a:cubicBezTo>
                  <a:pt x="18958" y="20285"/>
                  <a:pt x="19114" y="19982"/>
                  <a:pt x="19240" y="19572"/>
                </a:cubicBezTo>
                <a:cubicBezTo>
                  <a:pt x="19336" y="19263"/>
                  <a:pt x="19371" y="18827"/>
                  <a:pt x="19256" y="18384"/>
                </a:cubicBezTo>
                <a:cubicBezTo>
                  <a:pt x="19981" y="17886"/>
                  <a:pt x="20214" y="17133"/>
                  <a:pt x="20366" y="16643"/>
                </a:cubicBezTo>
                <a:cubicBezTo>
                  <a:pt x="20620" y="15838"/>
                  <a:pt x="20544" y="15235"/>
                  <a:pt x="20367" y="14803"/>
                </a:cubicBezTo>
                <a:cubicBezTo>
                  <a:pt x="20775" y="14418"/>
                  <a:pt x="21122" y="13831"/>
                  <a:pt x="21269" y="12935"/>
                </a:cubicBezTo>
                <a:cubicBezTo>
                  <a:pt x="21361" y="12380"/>
                  <a:pt x="21263" y="11809"/>
                  <a:pt x="21007" y="11334"/>
                </a:cubicBezTo>
                <a:cubicBezTo>
                  <a:pt x="21389" y="10905"/>
                  <a:pt x="21564" y="10365"/>
                  <a:pt x="21583" y="9865"/>
                </a:cubicBezTo>
                <a:lnTo>
                  <a:pt x="21591" y="9724"/>
                </a:lnTo>
                <a:cubicBezTo>
                  <a:pt x="21596" y="9635"/>
                  <a:pt x="21600" y="9581"/>
                  <a:pt x="21600" y="9386"/>
                </a:cubicBezTo>
                <a:cubicBezTo>
                  <a:pt x="21600" y="8533"/>
                  <a:pt x="21010" y="7446"/>
                  <a:pt x="19686" y="7069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2" name="AutoShape 83"/>
          <p:cNvSpPr/>
          <p:nvPr/>
        </p:nvSpPr>
        <p:spPr bwMode="auto">
          <a:xfrm>
            <a:off x="9196388" y="1076325"/>
            <a:ext cx="560388" cy="3683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1610" y="13990"/>
                </a:moveTo>
                <a:cubicBezTo>
                  <a:pt x="11373" y="14259"/>
                  <a:pt x="11093" y="14400"/>
                  <a:pt x="10800" y="14400"/>
                </a:cubicBezTo>
                <a:cubicBezTo>
                  <a:pt x="10505" y="14400"/>
                  <a:pt x="10225" y="14259"/>
                  <a:pt x="9990" y="13990"/>
                </a:cubicBezTo>
                <a:lnTo>
                  <a:pt x="7198" y="10800"/>
                </a:lnTo>
                <a:lnTo>
                  <a:pt x="6636" y="10157"/>
                </a:lnTo>
                <a:lnTo>
                  <a:pt x="1349" y="4115"/>
                </a:lnTo>
                <a:lnTo>
                  <a:pt x="1349" y="4114"/>
                </a:lnTo>
                <a:cubicBezTo>
                  <a:pt x="1349" y="2980"/>
                  <a:pt x="1955" y="2057"/>
                  <a:pt x="2699" y="2057"/>
                </a:cubicBezTo>
                <a:lnTo>
                  <a:pt x="18899" y="2057"/>
                </a:lnTo>
                <a:cubicBezTo>
                  <a:pt x="19643" y="2057"/>
                  <a:pt x="20249" y="2980"/>
                  <a:pt x="20249" y="4114"/>
                </a:cubicBezTo>
                <a:cubicBezTo>
                  <a:pt x="20249" y="4114"/>
                  <a:pt x="11610" y="13990"/>
                  <a:pt x="11610" y="13990"/>
                </a:cubicBezTo>
                <a:close/>
                <a:moveTo>
                  <a:pt x="20249" y="16198"/>
                </a:moveTo>
                <a:lnTo>
                  <a:pt x="15525" y="10800"/>
                </a:lnTo>
                <a:lnTo>
                  <a:pt x="20249" y="5399"/>
                </a:lnTo>
                <a:cubicBezTo>
                  <a:pt x="20249" y="5399"/>
                  <a:pt x="20249" y="16198"/>
                  <a:pt x="20249" y="16198"/>
                </a:cubicBezTo>
                <a:close/>
                <a:moveTo>
                  <a:pt x="20249" y="17484"/>
                </a:moveTo>
                <a:cubicBezTo>
                  <a:pt x="20249" y="18620"/>
                  <a:pt x="19643" y="19541"/>
                  <a:pt x="18899" y="19541"/>
                </a:cubicBezTo>
                <a:lnTo>
                  <a:pt x="2699" y="19541"/>
                </a:lnTo>
                <a:cubicBezTo>
                  <a:pt x="1955" y="19541"/>
                  <a:pt x="1349" y="18620"/>
                  <a:pt x="1349" y="17484"/>
                </a:cubicBezTo>
                <a:lnTo>
                  <a:pt x="6636" y="11442"/>
                </a:lnTo>
                <a:lnTo>
                  <a:pt x="9585" y="14813"/>
                </a:lnTo>
                <a:cubicBezTo>
                  <a:pt x="9945" y="15222"/>
                  <a:pt x="10372" y="15429"/>
                  <a:pt x="10800" y="15429"/>
                </a:cubicBezTo>
                <a:cubicBezTo>
                  <a:pt x="11228" y="15429"/>
                  <a:pt x="11654" y="15222"/>
                  <a:pt x="12015" y="14813"/>
                </a:cubicBezTo>
                <a:lnTo>
                  <a:pt x="14963" y="11442"/>
                </a:lnTo>
                <a:cubicBezTo>
                  <a:pt x="14963" y="11442"/>
                  <a:pt x="20249" y="17484"/>
                  <a:pt x="20249" y="17484"/>
                </a:cubicBezTo>
                <a:close/>
                <a:moveTo>
                  <a:pt x="1349" y="5399"/>
                </a:moveTo>
                <a:lnTo>
                  <a:pt x="6074" y="10800"/>
                </a:lnTo>
                <a:lnTo>
                  <a:pt x="1349" y="16198"/>
                </a:lnTo>
                <a:cubicBezTo>
                  <a:pt x="1349" y="16198"/>
                  <a:pt x="1349" y="5399"/>
                  <a:pt x="1349" y="5399"/>
                </a:cubicBezTo>
                <a:close/>
                <a:moveTo>
                  <a:pt x="18899" y="0"/>
                </a:moveTo>
                <a:lnTo>
                  <a:pt x="2699" y="0"/>
                </a:lnTo>
                <a:cubicBezTo>
                  <a:pt x="1208" y="0"/>
                  <a:pt x="0" y="1842"/>
                  <a:pt x="0" y="4114"/>
                </a:cubicBezTo>
                <a:lnTo>
                  <a:pt x="0" y="17484"/>
                </a:lnTo>
                <a:cubicBezTo>
                  <a:pt x="0" y="19756"/>
                  <a:pt x="1208" y="21600"/>
                  <a:pt x="2699" y="21600"/>
                </a:cubicBezTo>
                <a:lnTo>
                  <a:pt x="18899" y="21600"/>
                </a:lnTo>
                <a:cubicBezTo>
                  <a:pt x="20391" y="21600"/>
                  <a:pt x="21600" y="19756"/>
                  <a:pt x="21600" y="17484"/>
                </a:cubicBezTo>
                <a:lnTo>
                  <a:pt x="21600" y="4114"/>
                </a:lnTo>
                <a:cubicBezTo>
                  <a:pt x="21600" y="1842"/>
                  <a:pt x="20391" y="0"/>
                  <a:pt x="18899" y="0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66" name="组合 141"/>
          <p:cNvGrpSpPr/>
          <p:nvPr/>
        </p:nvGrpSpPr>
        <p:grpSpPr>
          <a:xfrm>
            <a:off x="8058150" y="981075"/>
            <a:ext cx="560388" cy="560388"/>
            <a:chOff x="7881965" y="824063"/>
            <a:chExt cx="561343" cy="560385"/>
          </a:xfrm>
        </p:grpSpPr>
        <p:sp>
          <p:nvSpPr>
            <p:cNvPr id="73" name="AutoShape 84"/>
            <p:cNvSpPr/>
            <p:nvPr/>
          </p:nvSpPr>
          <p:spPr bwMode="auto">
            <a:xfrm>
              <a:off x="7881965" y="824063"/>
              <a:ext cx="561343" cy="5603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900"/>
                  </a:moveTo>
                  <a:cubicBezTo>
                    <a:pt x="20249" y="19643"/>
                    <a:pt x="19644" y="20249"/>
                    <a:pt x="18899" y="20249"/>
                  </a:cubicBezTo>
                  <a:lnTo>
                    <a:pt x="2699" y="20249"/>
                  </a:lnTo>
                  <a:cubicBezTo>
                    <a:pt x="1955" y="20249"/>
                    <a:pt x="1349" y="19643"/>
                    <a:pt x="1349" y="18900"/>
                  </a:cubicBezTo>
                  <a:lnTo>
                    <a:pt x="1349" y="5400"/>
                  </a:lnTo>
                  <a:cubicBezTo>
                    <a:pt x="1349" y="5027"/>
                    <a:pt x="1652" y="4725"/>
                    <a:pt x="2024" y="4725"/>
                  </a:cubicBezTo>
                  <a:lnTo>
                    <a:pt x="2699" y="4725"/>
                  </a:lnTo>
                  <a:lnTo>
                    <a:pt x="2699" y="18225"/>
                  </a:lnTo>
                  <a:cubicBezTo>
                    <a:pt x="2699" y="18598"/>
                    <a:pt x="3001" y="18900"/>
                    <a:pt x="3374" y="18900"/>
                  </a:cubicBezTo>
                  <a:cubicBezTo>
                    <a:pt x="3748" y="18900"/>
                    <a:pt x="4049" y="18598"/>
                    <a:pt x="4049" y="18225"/>
                  </a:cubicBezTo>
                  <a:lnTo>
                    <a:pt x="4049" y="2025"/>
                  </a:lnTo>
                  <a:cubicBezTo>
                    <a:pt x="4049" y="1652"/>
                    <a:pt x="4352" y="1350"/>
                    <a:pt x="4724" y="1350"/>
                  </a:cubicBezTo>
                  <a:lnTo>
                    <a:pt x="19575" y="1350"/>
                  </a:lnTo>
                  <a:cubicBezTo>
                    <a:pt x="19947" y="1350"/>
                    <a:pt x="20249" y="1652"/>
                    <a:pt x="20249" y="2025"/>
                  </a:cubicBezTo>
                  <a:cubicBezTo>
                    <a:pt x="20249" y="2025"/>
                    <a:pt x="20249" y="18900"/>
                    <a:pt x="20249" y="18900"/>
                  </a:cubicBezTo>
                  <a:close/>
                  <a:moveTo>
                    <a:pt x="19575" y="0"/>
                  </a:moveTo>
                  <a:lnTo>
                    <a:pt x="4724" y="0"/>
                  </a:lnTo>
                  <a:cubicBezTo>
                    <a:pt x="3606" y="0"/>
                    <a:pt x="2699" y="905"/>
                    <a:pt x="2699" y="2025"/>
                  </a:cubicBezTo>
                  <a:lnTo>
                    <a:pt x="2699" y="3375"/>
                  </a:lnTo>
                  <a:lnTo>
                    <a:pt x="2024" y="3375"/>
                  </a:lnTo>
                  <a:cubicBezTo>
                    <a:pt x="906" y="3375"/>
                    <a:pt x="0" y="4280"/>
                    <a:pt x="0" y="5400"/>
                  </a:cubicBezTo>
                  <a:lnTo>
                    <a:pt x="0" y="18900"/>
                  </a:lnTo>
                  <a:cubicBezTo>
                    <a:pt x="0" y="20391"/>
                    <a:pt x="1208" y="21599"/>
                    <a:pt x="2699" y="21599"/>
                  </a:cubicBezTo>
                  <a:lnTo>
                    <a:pt x="18899" y="21599"/>
                  </a:lnTo>
                  <a:cubicBezTo>
                    <a:pt x="20391" y="21599"/>
                    <a:pt x="21600" y="20391"/>
                    <a:pt x="21600" y="18900"/>
                  </a:cubicBezTo>
                  <a:lnTo>
                    <a:pt x="21600" y="2025"/>
                  </a:lnTo>
                  <a:cubicBezTo>
                    <a:pt x="21600" y="905"/>
                    <a:pt x="20693" y="0"/>
                    <a:pt x="19575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AutoShape 85"/>
            <p:cNvSpPr/>
            <p:nvPr/>
          </p:nvSpPr>
          <p:spPr bwMode="auto">
            <a:xfrm>
              <a:off x="8215908" y="1033612"/>
              <a:ext cx="155840" cy="1905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5" name="AutoShape 86"/>
            <p:cNvSpPr/>
            <p:nvPr/>
          </p:nvSpPr>
          <p:spPr bwMode="auto">
            <a:xfrm>
              <a:off x="8215908" y="981225"/>
              <a:ext cx="155840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6" name="AutoShape 87"/>
            <p:cNvSpPr/>
            <p:nvPr/>
          </p:nvSpPr>
          <p:spPr bwMode="auto">
            <a:xfrm>
              <a:off x="8215908" y="928837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200" y="21599"/>
                  </a:moveTo>
                  <a:lnTo>
                    <a:pt x="20400" y="21599"/>
                  </a:lnTo>
                  <a:cubicBezTo>
                    <a:pt x="21062" y="21599"/>
                    <a:pt x="21600" y="16748"/>
                    <a:pt x="21600" y="10800"/>
                  </a:cubicBezTo>
                  <a:cubicBezTo>
                    <a:pt x="21600" y="4830"/>
                    <a:pt x="21062" y="0"/>
                    <a:pt x="20400" y="0"/>
                  </a:cubicBezTo>
                  <a:lnTo>
                    <a:pt x="1200" y="0"/>
                  </a:lnTo>
                  <a:cubicBezTo>
                    <a:pt x="537" y="0"/>
                    <a:pt x="0" y="4830"/>
                    <a:pt x="0" y="10800"/>
                  </a:cubicBezTo>
                  <a:cubicBezTo>
                    <a:pt x="0" y="16748"/>
                    <a:pt x="537" y="21599"/>
                    <a:pt x="12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7" name="AutoShape 88"/>
            <p:cNvSpPr/>
            <p:nvPr/>
          </p:nvSpPr>
          <p:spPr bwMode="auto">
            <a:xfrm>
              <a:off x="8023494" y="1297135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8" name="AutoShape 89"/>
            <p:cNvSpPr/>
            <p:nvPr/>
          </p:nvSpPr>
          <p:spPr bwMode="auto">
            <a:xfrm>
              <a:off x="8023494" y="1244749"/>
              <a:ext cx="155840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9" name="AutoShape 90"/>
            <p:cNvSpPr/>
            <p:nvPr/>
          </p:nvSpPr>
          <p:spPr bwMode="auto">
            <a:xfrm>
              <a:off x="8023494" y="1192361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0" name="AutoShape 91"/>
            <p:cNvSpPr/>
            <p:nvPr/>
          </p:nvSpPr>
          <p:spPr bwMode="auto">
            <a:xfrm>
              <a:off x="8215908" y="1297135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1" name="AutoShape 92"/>
            <p:cNvSpPr/>
            <p:nvPr/>
          </p:nvSpPr>
          <p:spPr bwMode="auto">
            <a:xfrm>
              <a:off x="8215908" y="1244749"/>
              <a:ext cx="155840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2" name="AutoShape 93"/>
            <p:cNvSpPr/>
            <p:nvPr/>
          </p:nvSpPr>
          <p:spPr bwMode="auto">
            <a:xfrm>
              <a:off x="8215908" y="1192361"/>
              <a:ext cx="155840" cy="1746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400" y="0"/>
                  </a:moveTo>
                  <a:lnTo>
                    <a:pt x="1200" y="0"/>
                  </a:lnTo>
                  <a:cubicBezTo>
                    <a:pt x="537" y="0"/>
                    <a:pt x="0" y="4851"/>
                    <a:pt x="0" y="10800"/>
                  </a:cubicBezTo>
                  <a:cubicBezTo>
                    <a:pt x="0" y="16790"/>
                    <a:pt x="537" y="21599"/>
                    <a:pt x="1200" y="21599"/>
                  </a:cubicBezTo>
                  <a:lnTo>
                    <a:pt x="20400" y="21599"/>
                  </a:lnTo>
                  <a:cubicBezTo>
                    <a:pt x="21062" y="21599"/>
                    <a:pt x="21600" y="16790"/>
                    <a:pt x="21600" y="10800"/>
                  </a:cubicBezTo>
                  <a:cubicBezTo>
                    <a:pt x="21600" y="4851"/>
                    <a:pt x="21062" y="0"/>
                    <a:pt x="204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3" name="AutoShape 94"/>
            <p:cNvSpPr/>
            <p:nvPr/>
          </p:nvSpPr>
          <p:spPr bwMode="auto">
            <a:xfrm>
              <a:off x="8023494" y="1086000"/>
              <a:ext cx="348254" cy="174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69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69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4" name="AutoShape 95"/>
            <p:cNvSpPr/>
            <p:nvPr/>
          </p:nvSpPr>
          <p:spPr bwMode="auto">
            <a:xfrm>
              <a:off x="8023494" y="1139974"/>
              <a:ext cx="348254" cy="1587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060" y="0"/>
                  </a:moveTo>
                  <a:lnTo>
                    <a:pt x="540" y="0"/>
                  </a:lnTo>
                  <a:cubicBezTo>
                    <a:pt x="242" y="0"/>
                    <a:pt x="0" y="4851"/>
                    <a:pt x="0" y="10800"/>
                  </a:cubicBezTo>
                  <a:cubicBezTo>
                    <a:pt x="0" y="16790"/>
                    <a:pt x="242" y="21599"/>
                    <a:pt x="540" y="21599"/>
                  </a:cubicBezTo>
                  <a:lnTo>
                    <a:pt x="21060" y="21599"/>
                  </a:lnTo>
                  <a:cubicBezTo>
                    <a:pt x="21357" y="21599"/>
                    <a:pt x="21600" y="16790"/>
                    <a:pt x="21600" y="10800"/>
                  </a:cubicBezTo>
                  <a:cubicBezTo>
                    <a:pt x="21600" y="4851"/>
                    <a:pt x="21357" y="0"/>
                    <a:pt x="210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5" name="AutoShape 96"/>
            <p:cNvSpPr/>
            <p:nvPr/>
          </p:nvSpPr>
          <p:spPr bwMode="auto">
            <a:xfrm>
              <a:off x="8023494" y="893913"/>
              <a:ext cx="155840" cy="1571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4799" y="4792"/>
                  </a:moveTo>
                  <a:lnTo>
                    <a:pt x="16800" y="4792"/>
                  </a:lnTo>
                  <a:lnTo>
                    <a:pt x="16800" y="16797"/>
                  </a:lnTo>
                  <a:lnTo>
                    <a:pt x="4799" y="16797"/>
                  </a:lnTo>
                  <a:cubicBezTo>
                    <a:pt x="4799" y="16797"/>
                    <a:pt x="4799" y="4792"/>
                    <a:pt x="4799" y="4792"/>
                  </a:cubicBezTo>
                  <a:close/>
                  <a:moveTo>
                    <a:pt x="2399" y="21600"/>
                  </a:moveTo>
                  <a:lnTo>
                    <a:pt x="19199" y="21600"/>
                  </a:lnTo>
                  <a:cubicBezTo>
                    <a:pt x="20527" y="21600"/>
                    <a:pt x="21600" y="20523"/>
                    <a:pt x="21600" y="19198"/>
                  </a:cubicBezTo>
                  <a:lnTo>
                    <a:pt x="21600" y="2401"/>
                  </a:lnTo>
                  <a:cubicBezTo>
                    <a:pt x="21600" y="1076"/>
                    <a:pt x="20527" y="0"/>
                    <a:pt x="19199" y="0"/>
                  </a:cubicBezTo>
                  <a:lnTo>
                    <a:pt x="2399" y="0"/>
                  </a:lnTo>
                  <a:cubicBezTo>
                    <a:pt x="1072" y="0"/>
                    <a:pt x="0" y="1076"/>
                    <a:pt x="0" y="2401"/>
                  </a:cubicBezTo>
                  <a:lnTo>
                    <a:pt x="0" y="19198"/>
                  </a:lnTo>
                  <a:cubicBezTo>
                    <a:pt x="0" y="20523"/>
                    <a:pt x="1072" y="21600"/>
                    <a:pt x="2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67" name="组合 161"/>
          <p:cNvGrpSpPr/>
          <p:nvPr/>
        </p:nvGrpSpPr>
        <p:grpSpPr>
          <a:xfrm>
            <a:off x="6723063" y="4321175"/>
            <a:ext cx="384175" cy="561975"/>
            <a:chOff x="6775564" y="4194035"/>
            <a:chExt cx="385085" cy="561343"/>
          </a:xfrm>
        </p:grpSpPr>
        <p:sp>
          <p:nvSpPr>
            <p:cNvPr id="86" name="AutoShape 97"/>
            <p:cNvSpPr/>
            <p:nvPr/>
          </p:nvSpPr>
          <p:spPr bwMode="auto">
            <a:xfrm>
              <a:off x="6775564" y="4194035"/>
              <a:ext cx="385085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636" y="3374"/>
                  </a:moveTo>
                  <a:lnTo>
                    <a:pt x="1963" y="3375"/>
                  </a:lnTo>
                  <a:lnTo>
                    <a:pt x="1963" y="2025"/>
                  </a:lnTo>
                  <a:cubicBezTo>
                    <a:pt x="1963" y="1653"/>
                    <a:pt x="2402" y="1350"/>
                    <a:pt x="2945" y="1350"/>
                  </a:cubicBezTo>
                  <a:lnTo>
                    <a:pt x="18654" y="1349"/>
                  </a:lnTo>
                  <a:cubicBezTo>
                    <a:pt x="19195" y="1349"/>
                    <a:pt x="19636" y="1652"/>
                    <a:pt x="19636" y="2024"/>
                  </a:cubicBezTo>
                  <a:cubicBezTo>
                    <a:pt x="19636" y="2024"/>
                    <a:pt x="19636" y="3374"/>
                    <a:pt x="19636" y="3374"/>
                  </a:cubicBezTo>
                  <a:close/>
                  <a:moveTo>
                    <a:pt x="19636" y="17546"/>
                  </a:moveTo>
                  <a:lnTo>
                    <a:pt x="1963" y="17547"/>
                  </a:lnTo>
                  <a:lnTo>
                    <a:pt x="1963" y="4050"/>
                  </a:lnTo>
                  <a:lnTo>
                    <a:pt x="19636" y="4049"/>
                  </a:lnTo>
                  <a:cubicBezTo>
                    <a:pt x="19636" y="4049"/>
                    <a:pt x="19636" y="17546"/>
                    <a:pt x="19636" y="17546"/>
                  </a:cubicBezTo>
                  <a:close/>
                  <a:moveTo>
                    <a:pt x="19636" y="19574"/>
                  </a:moveTo>
                  <a:cubicBezTo>
                    <a:pt x="19636" y="19946"/>
                    <a:pt x="19195" y="20249"/>
                    <a:pt x="18654" y="20249"/>
                  </a:cubicBezTo>
                  <a:lnTo>
                    <a:pt x="2945" y="20250"/>
                  </a:lnTo>
                  <a:cubicBezTo>
                    <a:pt x="2402" y="20250"/>
                    <a:pt x="1963" y="19947"/>
                    <a:pt x="1963" y="19575"/>
                  </a:cubicBezTo>
                  <a:lnTo>
                    <a:pt x="1963" y="18222"/>
                  </a:lnTo>
                  <a:lnTo>
                    <a:pt x="19636" y="18221"/>
                  </a:lnTo>
                  <a:cubicBezTo>
                    <a:pt x="19636" y="18221"/>
                    <a:pt x="19636" y="19574"/>
                    <a:pt x="19636" y="19574"/>
                  </a:cubicBezTo>
                  <a:close/>
                  <a:moveTo>
                    <a:pt x="18654" y="0"/>
                  </a:moveTo>
                  <a:lnTo>
                    <a:pt x="2945" y="0"/>
                  </a:lnTo>
                  <a:cubicBezTo>
                    <a:pt x="1317" y="0"/>
                    <a:pt x="0" y="907"/>
                    <a:pt x="0" y="2025"/>
                  </a:cubicBezTo>
                  <a:lnTo>
                    <a:pt x="0" y="19575"/>
                  </a:lnTo>
                  <a:cubicBezTo>
                    <a:pt x="0" y="20693"/>
                    <a:pt x="1317" y="21600"/>
                    <a:pt x="2945" y="21600"/>
                  </a:cubicBezTo>
                  <a:lnTo>
                    <a:pt x="18654" y="21599"/>
                  </a:lnTo>
                  <a:cubicBezTo>
                    <a:pt x="20280" y="21599"/>
                    <a:pt x="21600" y="20693"/>
                    <a:pt x="21600" y="19574"/>
                  </a:cubicBezTo>
                  <a:lnTo>
                    <a:pt x="21600" y="2024"/>
                  </a:lnTo>
                  <a:cubicBezTo>
                    <a:pt x="21600" y="906"/>
                    <a:pt x="20280" y="0"/>
                    <a:pt x="18654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AutoShape 98"/>
            <p:cNvSpPr/>
            <p:nvPr/>
          </p:nvSpPr>
          <p:spPr bwMode="auto">
            <a:xfrm>
              <a:off x="6933098" y="4246364"/>
              <a:ext cx="70015" cy="174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58"/>
                    <a:pt x="20387" y="21599"/>
                    <a:pt x="18899" y="21599"/>
                  </a:cubicBezTo>
                  <a:lnTo>
                    <a:pt x="2699" y="21599"/>
                  </a:lnTo>
                  <a:cubicBezTo>
                    <a:pt x="1202" y="21599"/>
                    <a:pt x="0" y="16758"/>
                    <a:pt x="0" y="10800"/>
                  </a:cubicBezTo>
                  <a:cubicBezTo>
                    <a:pt x="0" y="4841"/>
                    <a:pt x="1202" y="0"/>
                    <a:pt x="2699" y="0"/>
                  </a:cubicBezTo>
                  <a:lnTo>
                    <a:pt x="18899" y="0"/>
                  </a:lnTo>
                  <a:cubicBezTo>
                    <a:pt x="20387" y="0"/>
                    <a:pt x="21600" y="4841"/>
                    <a:pt x="2160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8" name="AutoShape 99"/>
            <p:cNvSpPr/>
            <p:nvPr/>
          </p:nvSpPr>
          <p:spPr bwMode="auto">
            <a:xfrm>
              <a:off x="6950603" y="4685607"/>
              <a:ext cx="35008" cy="174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cubicBezTo>
                    <a:pt x="21600" y="16769"/>
                    <a:pt x="19174" y="21599"/>
                    <a:pt x="16199" y="21599"/>
                  </a:cubicBezTo>
                  <a:lnTo>
                    <a:pt x="5399" y="21599"/>
                  </a:lnTo>
                  <a:cubicBezTo>
                    <a:pt x="2404" y="21599"/>
                    <a:pt x="0" y="16769"/>
                    <a:pt x="0" y="10800"/>
                  </a:cubicBezTo>
                  <a:cubicBezTo>
                    <a:pt x="0" y="4830"/>
                    <a:pt x="2404" y="0"/>
                    <a:pt x="5399" y="0"/>
                  </a:cubicBezTo>
                  <a:lnTo>
                    <a:pt x="16199" y="0"/>
                  </a:lnTo>
                  <a:cubicBezTo>
                    <a:pt x="19174" y="0"/>
                    <a:pt x="21600" y="4830"/>
                    <a:pt x="21600" y="108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89" name="AutoShape 100"/>
          <p:cNvSpPr/>
          <p:nvPr/>
        </p:nvSpPr>
        <p:spPr bwMode="auto">
          <a:xfrm>
            <a:off x="5665788" y="4321175"/>
            <a:ext cx="488950" cy="5619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057" y="6750"/>
                </a:moveTo>
                <a:lnTo>
                  <a:pt x="1542" y="6750"/>
                </a:lnTo>
                <a:lnTo>
                  <a:pt x="1542" y="4725"/>
                </a:lnTo>
                <a:lnTo>
                  <a:pt x="20057" y="4725"/>
                </a:lnTo>
                <a:cubicBezTo>
                  <a:pt x="20057" y="4725"/>
                  <a:pt x="20057" y="6750"/>
                  <a:pt x="20057" y="6750"/>
                </a:cubicBezTo>
                <a:close/>
                <a:moveTo>
                  <a:pt x="17485" y="10124"/>
                </a:moveTo>
                <a:lnTo>
                  <a:pt x="4113" y="10124"/>
                </a:lnTo>
                <a:lnTo>
                  <a:pt x="3857" y="8100"/>
                </a:lnTo>
                <a:lnTo>
                  <a:pt x="17742" y="8100"/>
                </a:lnTo>
                <a:cubicBezTo>
                  <a:pt x="17742" y="8100"/>
                  <a:pt x="17485" y="10124"/>
                  <a:pt x="17485" y="10124"/>
                </a:cubicBezTo>
                <a:close/>
                <a:moveTo>
                  <a:pt x="16542" y="17549"/>
                </a:moveTo>
                <a:lnTo>
                  <a:pt x="5057" y="17549"/>
                </a:lnTo>
                <a:lnTo>
                  <a:pt x="4199" y="10800"/>
                </a:lnTo>
                <a:lnTo>
                  <a:pt x="17399" y="10800"/>
                </a:lnTo>
                <a:cubicBezTo>
                  <a:pt x="17399" y="10800"/>
                  <a:pt x="16542" y="17549"/>
                  <a:pt x="16542" y="17549"/>
                </a:cubicBezTo>
                <a:close/>
                <a:moveTo>
                  <a:pt x="5400" y="20249"/>
                </a:moveTo>
                <a:lnTo>
                  <a:pt x="5142" y="18225"/>
                </a:lnTo>
                <a:lnTo>
                  <a:pt x="16456" y="18225"/>
                </a:lnTo>
                <a:lnTo>
                  <a:pt x="16200" y="20249"/>
                </a:lnTo>
                <a:cubicBezTo>
                  <a:pt x="16200" y="20249"/>
                  <a:pt x="5400" y="20249"/>
                  <a:pt x="5400" y="20249"/>
                </a:cubicBezTo>
                <a:close/>
                <a:moveTo>
                  <a:pt x="3857" y="1350"/>
                </a:moveTo>
                <a:lnTo>
                  <a:pt x="17742" y="1350"/>
                </a:lnTo>
                <a:lnTo>
                  <a:pt x="18514" y="3375"/>
                </a:lnTo>
                <a:lnTo>
                  <a:pt x="3085" y="3375"/>
                </a:lnTo>
                <a:cubicBezTo>
                  <a:pt x="3085" y="3375"/>
                  <a:pt x="3857" y="1350"/>
                  <a:pt x="3857" y="1350"/>
                </a:cubicBezTo>
                <a:close/>
                <a:moveTo>
                  <a:pt x="20143" y="3389"/>
                </a:moveTo>
                <a:lnTo>
                  <a:pt x="19205" y="922"/>
                </a:lnTo>
                <a:cubicBezTo>
                  <a:pt x="18996" y="371"/>
                  <a:pt x="18407" y="0"/>
                  <a:pt x="17742" y="0"/>
                </a:cubicBezTo>
                <a:lnTo>
                  <a:pt x="3857" y="0"/>
                </a:lnTo>
                <a:cubicBezTo>
                  <a:pt x="3192" y="0"/>
                  <a:pt x="2603" y="371"/>
                  <a:pt x="2393" y="922"/>
                </a:cubicBezTo>
                <a:lnTo>
                  <a:pt x="1448" y="3391"/>
                </a:lnTo>
                <a:cubicBezTo>
                  <a:pt x="643" y="3436"/>
                  <a:pt x="0" y="4008"/>
                  <a:pt x="0" y="4725"/>
                </a:cubicBezTo>
                <a:lnTo>
                  <a:pt x="0" y="6750"/>
                </a:lnTo>
                <a:cubicBezTo>
                  <a:pt x="0" y="7495"/>
                  <a:pt x="690" y="8100"/>
                  <a:pt x="1542" y="8100"/>
                </a:cubicBezTo>
                <a:lnTo>
                  <a:pt x="2340" y="8100"/>
                </a:lnTo>
                <a:cubicBezTo>
                  <a:pt x="2340" y="8150"/>
                  <a:pt x="2317" y="8198"/>
                  <a:pt x="2323" y="8249"/>
                </a:cubicBezTo>
                <a:lnTo>
                  <a:pt x="3866" y="20398"/>
                </a:lnTo>
                <a:cubicBezTo>
                  <a:pt x="3953" y="21082"/>
                  <a:pt x="4614" y="21599"/>
                  <a:pt x="5400" y="21599"/>
                </a:cubicBezTo>
                <a:lnTo>
                  <a:pt x="16200" y="21599"/>
                </a:lnTo>
                <a:cubicBezTo>
                  <a:pt x="16986" y="21599"/>
                  <a:pt x="17646" y="21082"/>
                  <a:pt x="17732" y="20398"/>
                </a:cubicBezTo>
                <a:lnTo>
                  <a:pt x="19275" y="8249"/>
                </a:lnTo>
                <a:cubicBezTo>
                  <a:pt x="19282" y="8198"/>
                  <a:pt x="19258" y="8150"/>
                  <a:pt x="19258" y="8100"/>
                </a:cubicBezTo>
                <a:lnTo>
                  <a:pt x="20057" y="8100"/>
                </a:lnTo>
                <a:cubicBezTo>
                  <a:pt x="20908" y="8100"/>
                  <a:pt x="21600" y="7495"/>
                  <a:pt x="21600" y="6750"/>
                </a:cubicBezTo>
                <a:lnTo>
                  <a:pt x="21600" y="4725"/>
                </a:lnTo>
                <a:cubicBezTo>
                  <a:pt x="21600" y="4006"/>
                  <a:pt x="20952" y="3431"/>
                  <a:pt x="20143" y="3389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69" name="组合 162"/>
          <p:cNvGrpSpPr/>
          <p:nvPr/>
        </p:nvGrpSpPr>
        <p:grpSpPr>
          <a:xfrm>
            <a:off x="4537075" y="4356100"/>
            <a:ext cx="560388" cy="490538"/>
            <a:chOff x="4445896" y="4229478"/>
            <a:chExt cx="560384" cy="490456"/>
          </a:xfrm>
        </p:grpSpPr>
        <p:sp>
          <p:nvSpPr>
            <p:cNvPr id="90" name="AutoShape 101"/>
            <p:cNvSpPr/>
            <p:nvPr/>
          </p:nvSpPr>
          <p:spPr bwMode="auto">
            <a:xfrm>
              <a:off x="4445896" y="4229478"/>
              <a:ext cx="560384" cy="4904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8514"/>
                  </a:moveTo>
                  <a:cubicBezTo>
                    <a:pt x="20249" y="19365"/>
                    <a:pt x="19644" y="20057"/>
                    <a:pt x="18899" y="20057"/>
                  </a:cubicBezTo>
                  <a:lnTo>
                    <a:pt x="2699" y="20057"/>
                  </a:lnTo>
                  <a:cubicBezTo>
                    <a:pt x="1955" y="20057"/>
                    <a:pt x="1349" y="19365"/>
                    <a:pt x="1349" y="18514"/>
                  </a:cubicBezTo>
                  <a:lnTo>
                    <a:pt x="1349" y="13114"/>
                  </a:lnTo>
                  <a:lnTo>
                    <a:pt x="4050" y="1542"/>
                  </a:lnTo>
                  <a:lnTo>
                    <a:pt x="17549" y="1542"/>
                  </a:lnTo>
                  <a:lnTo>
                    <a:pt x="20249" y="13114"/>
                  </a:lnTo>
                  <a:cubicBezTo>
                    <a:pt x="20249" y="13114"/>
                    <a:pt x="20249" y="18514"/>
                    <a:pt x="20249" y="18514"/>
                  </a:cubicBezTo>
                  <a:close/>
                  <a:moveTo>
                    <a:pt x="21548" y="12693"/>
                  </a:moveTo>
                  <a:lnTo>
                    <a:pt x="18847" y="1117"/>
                  </a:lnTo>
                  <a:cubicBezTo>
                    <a:pt x="18683" y="460"/>
                    <a:pt x="18150" y="0"/>
                    <a:pt x="17549" y="0"/>
                  </a:cubicBezTo>
                  <a:lnTo>
                    <a:pt x="10800" y="0"/>
                  </a:lnTo>
                  <a:lnTo>
                    <a:pt x="4049" y="0"/>
                  </a:lnTo>
                  <a:cubicBezTo>
                    <a:pt x="3449" y="0"/>
                    <a:pt x="2916" y="460"/>
                    <a:pt x="2752" y="1117"/>
                  </a:cubicBezTo>
                  <a:lnTo>
                    <a:pt x="51" y="12693"/>
                  </a:lnTo>
                  <a:cubicBezTo>
                    <a:pt x="17" y="12835"/>
                    <a:pt x="0" y="12976"/>
                    <a:pt x="0" y="13114"/>
                  </a:cubicBezTo>
                  <a:lnTo>
                    <a:pt x="0" y="18514"/>
                  </a:lnTo>
                  <a:cubicBezTo>
                    <a:pt x="0" y="20218"/>
                    <a:pt x="1208" y="21600"/>
                    <a:pt x="2699" y="21600"/>
                  </a:cubicBezTo>
                  <a:lnTo>
                    <a:pt x="18899" y="21600"/>
                  </a:lnTo>
                  <a:cubicBezTo>
                    <a:pt x="20391" y="21600"/>
                    <a:pt x="21600" y="20218"/>
                    <a:pt x="21600" y="18514"/>
                  </a:cubicBezTo>
                  <a:lnTo>
                    <a:pt x="21600" y="13114"/>
                  </a:lnTo>
                  <a:cubicBezTo>
                    <a:pt x="21600" y="12976"/>
                    <a:pt x="21582" y="12835"/>
                    <a:pt x="21548" y="12693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1" name="AutoShape 102"/>
            <p:cNvSpPr/>
            <p:nvPr/>
          </p:nvSpPr>
          <p:spPr bwMode="auto">
            <a:xfrm>
              <a:off x="4515746" y="4299316"/>
              <a:ext cx="427035" cy="315860"/>
            </a:xfrm>
            <a:custGeom>
              <a:avLst/>
              <a:gdLst>
                <a:gd name="T0" fmla="+- 0 10799 40"/>
                <a:gd name="T1" fmla="*/ T0 w 21519"/>
                <a:gd name="T2" fmla="*/ 10800 h 21600"/>
                <a:gd name="T3" fmla="+- 0 10799 40"/>
                <a:gd name="T4" fmla="*/ T3 w 21519"/>
                <a:gd name="T5" fmla="*/ 10800 h 21600"/>
                <a:gd name="T6" fmla="+- 0 10799 40"/>
                <a:gd name="T7" fmla="*/ T6 w 21519"/>
                <a:gd name="T8" fmla="*/ 10800 h 21600"/>
                <a:gd name="T9" fmla="+- 0 10799 40"/>
                <a:gd name="T10" fmla="*/ T9 w 21519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519" h="21600">
                  <a:moveTo>
                    <a:pt x="18070" y="14399"/>
                  </a:moveTo>
                  <a:lnTo>
                    <a:pt x="16603" y="14399"/>
                  </a:lnTo>
                  <a:cubicBezTo>
                    <a:pt x="15931" y="14399"/>
                    <a:pt x="15325" y="14907"/>
                    <a:pt x="15024" y="15725"/>
                  </a:cubicBezTo>
                  <a:lnTo>
                    <a:pt x="13746" y="19199"/>
                  </a:lnTo>
                  <a:lnTo>
                    <a:pt x="7773" y="19199"/>
                  </a:lnTo>
                  <a:lnTo>
                    <a:pt x="6495" y="15725"/>
                  </a:lnTo>
                  <a:cubicBezTo>
                    <a:pt x="6194" y="14907"/>
                    <a:pt x="5588" y="14399"/>
                    <a:pt x="4916" y="14399"/>
                  </a:cubicBezTo>
                  <a:lnTo>
                    <a:pt x="3449" y="14399"/>
                  </a:lnTo>
                  <a:lnTo>
                    <a:pt x="1343" y="14399"/>
                  </a:lnTo>
                  <a:lnTo>
                    <a:pt x="3924" y="1200"/>
                  </a:lnTo>
                  <a:lnTo>
                    <a:pt x="17595" y="1200"/>
                  </a:lnTo>
                  <a:lnTo>
                    <a:pt x="20176" y="14399"/>
                  </a:lnTo>
                  <a:cubicBezTo>
                    <a:pt x="20176" y="14399"/>
                    <a:pt x="18070" y="14399"/>
                    <a:pt x="18070" y="14399"/>
                  </a:cubicBezTo>
                  <a:close/>
                  <a:moveTo>
                    <a:pt x="17595" y="0"/>
                  </a:moveTo>
                  <a:lnTo>
                    <a:pt x="3924" y="0"/>
                  </a:lnTo>
                  <a:cubicBezTo>
                    <a:pt x="3524" y="0"/>
                    <a:pt x="3174" y="366"/>
                    <a:pt x="3071" y="891"/>
                  </a:cubicBezTo>
                  <a:lnTo>
                    <a:pt x="28" y="15291"/>
                  </a:lnTo>
                  <a:cubicBezTo>
                    <a:pt x="-40" y="15651"/>
                    <a:pt x="16" y="16035"/>
                    <a:pt x="183" y="16330"/>
                  </a:cubicBezTo>
                  <a:cubicBezTo>
                    <a:pt x="350" y="16625"/>
                    <a:pt x="609" y="16799"/>
                    <a:pt x="883" y="16799"/>
                  </a:cubicBezTo>
                  <a:lnTo>
                    <a:pt x="3449" y="16799"/>
                  </a:lnTo>
                  <a:lnTo>
                    <a:pt x="4456" y="16799"/>
                  </a:lnTo>
                  <a:lnTo>
                    <a:pt x="4916" y="16799"/>
                  </a:lnTo>
                  <a:lnTo>
                    <a:pt x="6194" y="20274"/>
                  </a:lnTo>
                  <a:cubicBezTo>
                    <a:pt x="6493" y="21086"/>
                    <a:pt x="7104" y="21599"/>
                    <a:pt x="7773" y="21599"/>
                  </a:cubicBezTo>
                  <a:lnTo>
                    <a:pt x="13746" y="21599"/>
                  </a:lnTo>
                  <a:cubicBezTo>
                    <a:pt x="14415" y="21599"/>
                    <a:pt x="15026" y="21086"/>
                    <a:pt x="15325" y="20274"/>
                  </a:cubicBezTo>
                  <a:lnTo>
                    <a:pt x="16603" y="16799"/>
                  </a:lnTo>
                  <a:lnTo>
                    <a:pt x="17063" y="16799"/>
                  </a:lnTo>
                  <a:lnTo>
                    <a:pt x="18070" y="16799"/>
                  </a:lnTo>
                  <a:lnTo>
                    <a:pt x="20636" y="16799"/>
                  </a:lnTo>
                  <a:cubicBezTo>
                    <a:pt x="20910" y="16799"/>
                    <a:pt x="21169" y="16625"/>
                    <a:pt x="21336" y="16330"/>
                  </a:cubicBezTo>
                  <a:cubicBezTo>
                    <a:pt x="21503" y="16035"/>
                    <a:pt x="21560" y="15651"/>
                    <a:pt x="21490" y="15291"/>
                  </a:cubicBezTo>
                  <a:lnTo>
                    <a:pt x="18448" y="891"/>
                  </a:lnTo>
                  <a:cubicBezTo>
                    <a:pt x="18345" y="366"/>
                    <a:pt x="17995" y="0"/>
                    <a:pt x="17595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70" name="组合 163"/>
          <p:cNvGrpSpPr/>
          <p:nvPr/>
        </p:nvGrpSpPr>
        <p:grpSpPr>
          <a:xfrm>
            <a:off x="3409950" y="4356100"/>
            <a:ext cx="560388" cy="490538"/>
            <a:chOff x="3324168" y="4229478"/>
            <a:chExt cx="560385" cy="490456"/>
          </a:xfrm>
        </p:grpSpPr>
        <p:sp>
          <p:nvSpPr>
            <p:cNvPr id="92" name="AutoShape 103"/>
            <p:cNvSpPr/>
            <p:nvPr/>
          </p:nvSpPr>
          <p:spPr bwMode="auto">
            <a:xfrm>
              <a:off x="3413068" y="4316776"/>
              <a:ext cx="200024" cy="13174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60" y="0"/>
                  </a:moveTo>
                  <a:cubicBezTo>
                    <a:pt x="9461" y="0"/>
                    <a:pt x="0" y="9233"/>
                    <a:pt x="0" y="20160"/>
                  </a:cubicBezTo>
                  <a:cubicBezTo>
                    <a:pt x="0" y="20954"/>
                    <a:pt x="420" y="21600"/>
                    <a:pt x="939" y="21600"/>
                  </a:cubicBezTo>
                  <a:cubicBezTo>
                    <a:pt x="1457" y="21600"/>
                    <a:pt x="1878" y="20954"/>
                    <a:pt x="1878" y="20160"/>
                  </a:cubicBezTo>
                  <a:cubicBezTo>
                    <a:pt x="1878" y="10956"/>
                    <a:pt x="10655" y="2880"/>
                    <a:pt x="20660" y="2880"/>
                  </a:cubicBezTo>
                  <a:cubicBezTo>
                    <a:pt x="21179" y="2880"/>
                    <a:pt x="21600" y="2234"/>
                    <a:pt x="21600" y="1440"/>
                  </a:cubicBezTo>
                  <a:cubicBezTo>
                    <a:pt x="21600" y="645"/>
                    <a:pt x="21179" y="0"/>
                    <a:pt x="206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3" name="AutoShape 104"/>
            <p:cNvSpPr/>
            <p:nvPr/>
          </p:nvSpPr>
          <p:spPr bwMode="auto">
            <a:xfrm>
              <a:off x="3324168" y="4229478"/>
              <a:ext cx="560385" cy="4904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6971"/>
                  </a:moveTo>
                  <a:cubicBezTo>
                    <a:pt x="10181" y="16971"/>
                    <a:pt x="9546" y="16918"/>
                    <a:pt x="8912" y="16811"/>
                  </a:cubicBezTo>
                  <a:cubicBezTo>
                    <a:pt x="8847" y="16800"/>
                    <a:pt x="8781" y="16794"/>
                    <a:pt x="8716" y="16794"/>
                  </a:cubicBezTo>
                  <a:cubicBezTo>
                    <a:pt x="8315" y="16794"/>
                    <a:pt x="7931" y="16999"/>
                    <a:pt x="7673" y="17359"/>
                  </a:cubicBezTo>
                  <a:cubicBezTo>
                    <a:pt x="7384" y="17761"/>
                    <a:pt x="6563" y="18657"/>
                    <a:pt x="5591" y="19318"/>
                  </a:cubicBezTo>
                  <a:cubicBezTo>
                    <a:pt x="5854" y="18628"/>
                    <a:pt x="6060" y="17853"/>
                    <a:pt x="6074" y="17056"/>
                  </a:cubicBezTo>
                  <a:cubicBezTo>
                    <a:pt x="6078" y="17006"/>
                    <a:pt x="6080" y="16956"/>
                    <a:pt x="6080" y="16914"/>
                  </a:cubicBezTo>
                  <a:cubicBezTo>
                    <a:pt x="6080" y="16334"/>
                    <a:pt x="5796" y="15803"/>
                    <a:pt x="5344" y="15540"/>
                  </a:cubicBezTo>
                  <a:cubicBezTo>
                    <a:pt x="2843" y="14080"/>
                    <a:pt x="1349" y="11731"/>
                    <a:pt x="1349" y="9257"/>
                  </a:cubicBezTo>
                  <a:cubicBezTo>
                    <a:pt x="1349" y="5003"/>
                    <a:pt x="5588" y="1542"/>
                    <a:pt x="10800" y="1542"/>
                  </a:cubicBezTo>
                  <a:cubicBezTo>
                    <a:pt x="16011" y="1542"/>
                    <a:pt x="20249" y="5003"/>
                    <a:pt x="20249" y="9257"/>
                  </a:cubicBezTo>
                  <a:cubicBezTo>
                    <a:pt x="20249" y="13510"/>
                    <a:pt x="16011" y="16971"/>
                    <a:pt x="10800" y="16971"/>
                  </a:cubicBezTo>
                  <a:moveTo>
                    <a:pt x="10800" y="0"/>
                  </a:moveTo>
                  <a:cubicBezTo>
                    <a:pt x="4835" y="0"/>
                    <a:pt x="0" y="4144"/>
                    <a:pt x="0" y="9257"/>
                  </a:cubicBezTo>
                  <a:cubicBezTo>
                    <a:pt x="0" y="12440"/>
                    <a:pt x="1875" y="15248"/>
                    <a:pt x="4730" y="16914"/>
                  </a:cubicBezTo>
                  <a:cubicBezTo>
                    <a:pt x="4730" y="16935"/>
                    <a:pt x="4724" y="16949"/>
                    <a:pt x="4724" y="16971"/>
                  </a:cubicBezTo>
                  <a:cubicBezTo>
                    <a:pt x="4724" y="18354"/>
                    <a:pt x="3821" y="19843"/>
                    <a:pt x="3423" y="20625"/>
                  </a:cubicBezTo>
                  <a:lnTo>
                    <a:pt x="3425" y="20625"/>
                  </a:lnTo>
                  <a:cubicBezTo>
                    <a:pt x="3393" y="20709"/>
                    <a:pt x="3374" y="20802"/>
                    <a:pt x="3374" y="20900"/>
                  </a:cubicBezTo>
                  <a:cubicBezTo>
                    <a:pt x="3374" y="21287"/>
                    <a:pt x="3648" y="21600"/>
                    <a:pt x="3986" y="21600"/>
                  </a:cubicBezTo>
                  <a:cubicBezTo>
                    <a:pt x="4049" y="21600"/>
                    <a:pt x="4161" y="21580"/>
                    <a:pt x="4158" y="21590"/>
                  </a:cubicBezTo>
                  <a:cubicBezTo>
                    <a:pt x="6268" y="21195"/>
                    <a:pt x="8255" y="18979"/>
                    <a:pt x="8716" y="18338"/>
                  </a:cubicBezTo>
                  <a:cubicBezTo>
                    <a:pt x="9391" y="18451"/>
                    <a:pt x="10086" y="18514"/>
                    <a:pt x="10800" y="18514"/>
                  </a:cubicBezTo>
                  <a:cubicBezTo>
                    <a:pt x="16764" y="18514"/>
                    <a:pt x="21600" y="14369"/>
                    <a:pt x="21600" y="9257"/>
                  </a:cubicBezTo>
                  <a:cubicBezTo>
                    <a:pt x="21600" y="4144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71" name="组合 164"/>
          <p:cNvGrpSpPr/>
          <p:nvPr/>
        </p:nvGrpSpPr>
        <p:grpSpPr>
          <a:xfrm>
            <a:off x="2284413" y="4425950"/>
            <a:ext cx="558800" cy="350838"/>
            <a:chOff x="2203399" y="4299407"/>
            <a:chExt cx="559427" cy="350600"/>
          </a:xfrm>
        </p:grpSpPr>
        <p:sp>
          <p:nvSpPr>
            <p:cNvPr id="94" name="AutoShape 105"/>
            <p:cNvSpPr/>
            <p:nvPr/>
          </p:nvSpPr>
          <p:spPr bwMode="auto">
            <a:xfrm>
              <a:off x="2203399" y="4299407"/>
              <a:ext cx="559427" cy="3506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9438"/>
                  </a:moveTo>
                  <a:cubicBezTo>
                    <a:pt x="7005" y="19438"/>
                    <a:pt x="3289" y="15988"/>
                    <a:pt x="1437" y="10797"/>
                  </a:cubicBezTo>
                  <a:cubicBezTo>
                    <a:pt x="3298" y="5598"/>
                    <a:pt x="7009" y="2161"/>
                    <a:pt x="10800" y="2161"/>
                  </a:cubicBezTo>
                  <a:cubicBezTo>
                    <a:pt x="14595" y="2161"/>
                    <a:pt x="18310" y="5611"/>
                    <a:pt x="20162" y="10802"/>
                  </a:cubicBezTo>
                  <a:cubicBezTo>
                    <a:pt x="18301" y="16000"/>
                    <a:pt x="14590" y="19438"/>
                    <a:pt x="10800" y="19438"/>
                  </a:cubicBezTo>
                  <a:moveTo>
                    <a:pt x="21576" y="10561"/>
                  </a:moveTo>
                  <a:cubicBezTo>
                    <a:pt x="21569" y="10516"/>
                    <a:pt x="21573" y="10467"/>
                    <a:pt x="21562" y="10423"/>
                  </a:cubicBezTo>
                  <a:cubicBezTo>
                    <a:pt x="21558" y="10406"/>
                    <a:pt x="21548" y="10395"/>
                    <a:pt x="21544" y="10378"/>
                  </a:cubicBezTo>
                  <a:cubicBezTo>
                    <a:pt x="21537" y="10352"/>
                    <a:pt x="21539" y="10322"/>
                    <a:pt x="21530" y="10297"/>
                  </a:cubicBezTo>
                  <a:cubicBezTo>
                    <a:pt x="19569" y="4298"/>
                    <a:pt x="15302" y="0"/>
                    <a:pt x="10800" y="0"/>
                  </a:cubicBezTo>
                  <a:cubicBezTo>
                    <a:pt x="6297" y="0"/>
                    <a:pt x="2030" y="4290"/>
                    <a:pt x="69" y="10290"/>
                  </a:cubicBezTo>
                  <a:cubicBezTo>
                    <a:pt x="61" y="10316"/>
                    <a:pt x="62" y="10344"/>
                    <a:pt x="55" y="10370"/>
                  </a:cubicBezTo>
                  <a:cubicBezTo>
                    <a:pt x="51" y="10387"/>
                    <a:pt x="41" y="10398"/>
                    <a:pt x="37" y="10415"/>
                  </a:cubicBezTo>
                  <a:cubicBezTo>
                    <a:pt x="26" y="10459"/>
                    <a:pt x="30" y="10508"/>
                    <a:pt x="24" y="10554"/>
                  </a:cubicBezTo>
                  <a:cubicBezTo>
                    <a:pt x="12" y="10635"/>
                    <a:pt x="0" y="10714"/>
                    <a:pt x="0" y="10796"/>
                  </a:cubicBezTo>
                  <a:cubicBezTo>
                    <a:pt x="0" y="10878"/>
                    <a:pt x="12" y="10955"/>
                    <a:pt x="24" y="11038"/>
                  </a:cubicBezTo>
                  <a:cubicBezTo>
                    <a:pt x="30" y="11083"/>
                    <a:pt x="26" y="11131"/>
                    <a:pt x="37" y="11175"/>
                  </a:cubicBezTo>
                  <a:cubicBezTo>
                    <a:pt x="41" y="11193"/>
                    <a:pt x="51" y="11204"/>
                    <a:pt x="55" y="11220"/>
                  </a:cubicBezTo>
                  <a:cubicBezTo>
                    <a:pt x="62" y="11247"/>
                    <a:pt x="61" y="11276"/>
                    <a:pt x="69" y="11302"/>
                  </a:cubicBezTo>
                  <a:cubicBezTo>
                    <a:pt x="2030" y="17300"/>
                    <a:pt x="6297" y="21599"/>
                    <a:pt x="10800" y="21599"/>
                  </a:cubicBezTo>
                  <a:cubicBezTo>
                    <a:pt x="15302" y="21599"/>
                    <a:pt x="19569" y="17308"/>
                    <a:pt x="21530" y="11309"/>
                  </a:cubicBezTo>
                  <a:cubicBezTo>
                    <a:pt x="21539" y="11283"/>
                    <a:pt x="21537" y="11255"/>
                    <a:pt x="21544" y="11228"/>
                  </a:cubicBezTo>
                  <a:cubicBezTo>
                    <a:pt x="21548" y="11212"/>
                    <a:pt x="21558" y="11201"/>
                    <a:pt x="21562" y="11183"/>
                  </a:cubicBezTo>
                  <a:cubicBezTo>
                    <a:pt x="21573" y="11139"/>
                    <a:pt x="21569" y="11089"/>
                    <a:pt x="21576" y="11044"/>
                  </a:cubicBezTo>
                  <a:cubicBezTo>
                    <a:pt x="21587" y="10963"/>
                    <a:pt x="21599" y="10885"/>
                    <a:pt x="21599" y="10803"/>
                  </a:cubicBezTo>
                  <a:cubicBezTo>
                    <a:pt x="21599" y="10721"/>
                    <a:pt x="21587" y="10642"/>
                    <a:pt x="21576" y="1056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5" name="AutoShape 106"/>
            <p:cNvSpPr/>
            <p:nvPr/>
          </p:nvSpPr>
          <p:spPr bwMode="auto">
            <a:xfrm>
              <a:off x="2413184" y="4404111"/>
              <a:ext cx="79464" cy="7932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2" y="0"/>
                  </a:moveTo>
                  <a:cubicBezTo>
                    <a:pt x="19193" y="0"/>
                    <a:pt x="19183" y="4"/>
                    <a:pt x="19174" y="4"/>
                  </a:cubicBezTo>
                  <a:cubicBezTo>
                    <a:pt x="8585" y="23"/>
                    <a:pt x="0" y="8607"/>
                    <a:pt x="0" y="19198"/>
                  </a:cubicBezTo>
                  <a:cubicBezTo>
                    <a:pt x="0" y="20523"/>
                    <a:pt x="1076" y="21600"/>
                    <a:pt x="2402" y="21600"/>
                  </a:cubicBezTo>
                  <a:cubicBezTo>
                    <a:pt x="3722" y="21600"/>
                    <a:pt x="4799" y="20523"/>
                    <a:pt x="4799" y="19198"/>
                  </a:cubicBezTo>
                  <a:cubicBezTo>
                    <a:pt x="4799" y="11262"/>
                    <a:pt x="11262" y="4803"/>
                    <a:pt x="19202" y="4803"/>
                  </a:cubicBezTo>
                  <a:lnTo>
                    <a:pt x="19202" y="4798"/>
                  </a:lnTo>
                  <a:cubicBezTo>
                    <a:pt x="20523" y="4798"/>
                    <a:pt x="21599" y="3721"/>
                    <a:pt x="21599" y="2401"/>
                  </a:cubicBezTo>
                  <a:cubicBezTo>
                    <a:pt x="21599" y="1076"/>
                    <a:pt x="20523" y="0"/>
                    <a:pt x="19202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6" name="AutoShape 107"/>
            <p:cNvSpPr/>
            <p:nvPr/>
          </p:nvSpPr>
          <p:spPr bwMode="auto">
            <a:xfrm>
              <a:off x="2360737" y="4351759"/>
              <a:ext cx="244749" cy="24589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057"/>
                  </a:moveTo>
                  <a:cubicBezTo>
                    <a:pt x="5694" y="20057"/>
                    <a:pt x="1542" y="15905"/>
                    <a:pt x="1542" y="10800"/>
                  </a:cubicBezTo>
                  <a:cubicBezTo>
                    <a:pt x="1542" y="5694"/>
                    <a:pt x="5694" y="1542"/>
                    <a:pt x="10800" y="1542"/>
                  </a:cubicBezTo>
                  <a:cubicBezTo>
                    <a:pt x="15905" y="1542"/>
                    <a:pt x="20057" y="5694"/>
                    <a:pt x="20057" y="10800"/>
                  </a:cubicBezTo>
                  <a:cubicBezTo>
                    <a:pt x="20057" y="15905"/>
                    <a:pt x="15905" y="20057"/>
                    <a:pt x="10800" y="20057"/>
                  </a:cubicBezTo>
                  <a:moveTo>
                    <a:pt x="10800" y="0"/>
                  </a:moveTo>
                  <a:cubicBezTo>
                    <a:pt x="4834" y="0"/>
                    <a:pt x="0" y="4834"/>
                    <a:pt x="0" y="10800"/>
                  </a:cubicBezTo>
                  <a:cubicBezTo>
                    <a:pt x="0" y="16765"/>
                    <a:pt x="4834" y="21600"/>
                    <a:pt x="10800" y="21600"/>
                  </a:cubicBezTo>
                  <a:cubicBezTo>
                    <a:pt x="16765" y="21600"/>
                    <a:pt x="21599" y="16765"/>
                    <a:pt x="21599" y="10800"/>
                  </a:cubicBezTo>
                  <a:cubicBezTo>
                    <a:pt x="21599" y="4834"/>
                    <a:pt x="16765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72" name="组合 165"/>
          <p:cNvGrpSpPr/>
          <p:nvPr/>
        </p:nvGrpSpPr>
        <p:grpSpPr>
          <a:xfrm>
            <a:off x="1296988" y="4321175"/>
            <a:ext cx="420687" cy="561975"/>
            <a:chOff x="1152558" y="4194035"/>
            <a:chExt cx="420528" cy="561343"/>
          </a:xfrm>
        </p:grpSpPr>
        <p:sp>
          <p:nvSpPr>
            <p:cNvPr id="97" name="AutoShape 108"/>
            <p:cNvSpPr/>
            <p:nvPr/>
          </p:nvSpPr>
          <p:spPr bwMode="auto">
            <a:xfrm>
              <a:off x="1257293" y="4298692"/>
              <a:ext cx="211057" cy="21090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8" name="AutoShape 109"/>
            <p:cNvSpPr/>
            <p:nvPr/>
          </p:nvSpPr>
          <p:spPr bwMode="auto">
            <a:xfrm>
              <a:off x="1152558" y="4194035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73" name="组合 157"/>
          <p:cNvGrpSpPr/>
          <p:nvPr/>
        </p:nvGrpSpPr>
        <p:grpSpPr>
          <a:xfrm>
            <a:off x="6826250" y="3235325"/>
            <a:ext cx="560388" cy="525463"/>
            <a:chOff x="6687435" y="3107751"/>
            <a:chExt cx="561343" cy="525900"/>
          </a:xfrm>
        </p:grpSpPr>
        <p:sp>
          <p:nvSpPr>
            <p:cNvPr id="99" name="AutoShape 110"/>
            <p:cNvSpPr/>
            <p:nvPr/>
          </p:nvSpPr>
          <p:spPr bwMode="auto">
            <a:xfrm>
              <a:off x="6758995" y="3177659"/>
              <a:ext cx="418224" cy="28122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699" y="20255"/>
                  </a:moveTo>
                  <a:lnTo>
                    <a:pt x="899" y="20255"/>
                  </a:lnTo>
                  <a:lnTo>
                    <a:pt x="899" y="1350"/>
                  </a:lnTo>
                  <a:lnTo>
                    <a:pt x="20699" y="1350"/>
                  </a:lnTo>
                  <a:cubicBezTo>
                    <a:pt x="20699" y="1350"/>
                    <a:pt x="20699" y="20255"/>
                    <a:pt x="20699" y="20255"/>
                  </a:cubicBezTo>
                  <a:close/>
                  <a:moveTo>
                    <a:pt x="20699" y="0"/>
                  </a:moveTo>
                  <a:lnTo>
                    <a:pt x="899" y="5"/>
                  </a:lnTo>
                  <a:cubicBezTo>
                    <a:pt x="402" y="5"/>
                    <a:pt x="0" y="603"/>
                    <a:pt x="0" y="1350"/>
                  </a:cubicBezTo>
                  <a:lnTo>
                    <a:pt x="0" y="20249"/>
                  </a:lnTo>
                  <a:cubicBezTo>
                    <a:pt x="0" y="20996"/>
                    <a:pt x="402" y="21599"/>
                    <a:pt x="899" y="21599"/>
                  </a:cubicBezTo>
                  <a:lnTo>
                    <a:pt x="20699" y="21599"/>
                  </a:lnTo>
                  <a:cubicBezTo>
                    <a:pt x="21197" y="21599"/>
                    <a:pt x="21600" y="20996"/>
                    <a:pt x="21600" y="20249"/>
                  </a:cubicBezTo>
                  <a:lnTo>
                    <a:pt x="21600" y="1350"/>
                  </a:lnTo>
                  <a:cubicBezTo>
                    <a:pt x="21600" y="603"/>
                    <a:pt x="21197" y="0"/>
                    <a:pt x="206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0" name="AutoShape 111"/>
            <p:cNvSpPr/>
            <p:nvPr/>
          </p:nvSpPr>
          <p:spPr bwMode="auto">
            <a:xfrm>
              <a:off x="6687435" y="3107751"/>
              <a:ext cx="561343" cy="525900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6562"/>
                  </a:moveTo>
                  <a:cubicBezTo>
                    <a:pt x="20249" y="16959"/>
                    <a:pt x="19946" y="17282"/>
                    <a:pt x="19575" y="17282"/>
                  </a:cubicBezTo>
                  <a:lnTo>
                    <a:pt x="13499" y="17282"/>
                  </a:lnTo>
                  <a:lnTo>
                    <a:pt x="8099" y="17282"/>
                  </a:lnTo>
                  <a:lnTo>
                    <a:pt x="2024" y="17282"/>
                  </a:lnTo>
                  <a:cubicBezTo>
                    <a:pt x="1651" y="17282"/>
                    <a:pt x="1349" y="16959"/>
                    <a:pt x="1349" y="16562"/>
                  </a:cubicBezTo>
                  <a:lnTo>
                    <a:pt x="1349" y="2160"/>
                  </a:lnTo>
                  <a:cubicBezTo>
                    <a:pt x="1349" y="1762"/>
                    <a:pt x="1651" y="1440"/>
                    <a:pt x="2024" y="1440"/>
                  </a:cubicBezTo>
                  <a:lnTo>
                    <a:pt x="19575" y="1440"/>
                  </a:lnTo>
                  <a:cubicBezTo>
                    <a:pt x="19946" y="1440"/>
                    <a:pt x="20249" y="1762"/>
                    <a:pt x="20249" y="2160"/>
                  </a:cubicBezTo>
                  <a:cubicBezTo>
                    <a:pt x="20249" y="2160"/>
                    <a:pt x="20249" y="16562"/>
                    <a:pt x="20249" y="16562"/>
                  </a:cubicBezTo>
                  <a:close/>
                  <a:moveTo>
                    <a:pt x="19575" y="0"/>
                  </a:moveTo>
                  <a:lnTo>
                    <a:pt x="2024" y="0"/>
                  </a:lnTo>
                  <a:cubicBezTo>
                    <a:pt x="905" y="0"/>
                    <a:pt x="0" y="966"/>
                    <a:pt x="0" y="2160"/>
                  </a:cubicBezTo>
                  <a:lnTo>
                    <a:pt x="0" y="16562"/>
                  </a:lnTo>
                  <a:cubicBezTo>
                    <a:pt x="0" y="17753"/>
                    <a:pt x="903" y="18718"/>
                    <a:pt x="2018" y="18721"/>
                  </a:cubicBezTo>
                  <a:lnTo>
                    <a:pt x="8774" y="18721"/>
                  </a:lnTo>
                  <a:lnTo>
                    <a:pt x="8774" y="19597"/>
                  </a:lnTo>
                  <a:lnTo>
                    <a:pt x="4561" y="20181"/>
                  </a:lnTo>
                  <a:cubicBezTo>
                    <a:pt x="4260" y="20262"/>
                    <a:pt x="4049" y="20549"/>
                    <a:pt x="4049" y="20879"/>
                  </a:cubicBezTo>
                  <a:cubicBezTo>
                    <a:pt x="4049" y="21277"/>
                    <a:pt x="4351" y="21599"/>
                    <a:pt x="4724" y="21599"/>
                  </a:cubicBezTo>
                  <a:lnTo>
                    <a:pt x="16874" y="21599"/>
                  </a:lnTo>
                  <a:cubicBezTo>
                    <a:pt x="17248" y="21599"/>
                    <a:pt x="17549" y="21277"/>
                    <a:pt x="17549" y="20879"/>
                  </a:cubicBezTo>
                  <a:cubicBezTo>
                    <a:pt x="17549" y="20549"/>
                    <a:pt x="17339" y="20262"/>
                    <a:pt x="17038" y="20181"/>
                  </a:cubicBezTo>
                  <a:lnTo>
                    <a:pt x="12824" y="19597"/>
                  </a:lnTo>
                  <a:lnTo>
                    <a:pt x="12824" y="18721"/>
                  </a:lnTo>
                  <a:lnTo>
                    <a:pt x="19581" y="18721"/>
                  </a:lnTo>
                  <a:cubicBezTo>
                    <a:pt x="20696" y="18718"/>
                    <a:pt x="21600" y="17753"/>
                    <a:pt x="21600" y="16562"/>
                  </a:cubicBezTo>
                  <a:lnTo>
                    <a:pt x="21600" y="2160"/>
                  </a:lnTo>
                  <a:cubicBezTo>
                    <a:pt x="21600" y="966"/>
                    <a:pt x="20692" y="0"/>
                    <a:pt x="19575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1" name="AutoShape 112"/>
          <p:cNvSpPr/>
          <p:nvPr/>
        </p:nvSpPr>
        <p:spPr bwMode="auto">
          <a:xfrm>
            <a:off x="5643563" y="3198813"/>
            <a:ext cx="560388" cy="561975"/>
          </a:xfrm>
          <a:custGeom>
            <a:avLst/>
            <a:gdLst>
              <a:gd name="T0" fmla="*/ 10510 w 21020"/>
              <a:gd name="T1" fmla="*/ 10800 h 21600"/>
              <a:gd name="T2" fmla="*/ 10510 w 21020"/>
              <a:gd name="T3" fmla="*/ 10800 h 21600"/>
              <a:gd name="T4" fmla="*/ 10510 w 21020"/>
              <a:gd name="T5" fmla="*/ 10800 h 21600"/>
              <a:gd name="T6" fmla="*/ 10510 w 2102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020" h="21600">
                <a:moveTo>
                  <a:pt x="18846" y="7946"/>
                </a:moveTo>
                <a:lnTo>
                  <a:pt x="17740" y="9091"/>
                </a:lnTo>
                <a:cubicBezTo>
                  <a:pt x="17740" y="8939"/>
                  <a:pt x="17758" y="8792"/>
                  <a:pt x="17744" y="8636"/>
                </a:cubicBezTo>
                <a:cubicBezTo>
                  <a:pt x="17629" y="7331"/>
                  <a:pt x="17036" y="6068"/>
                  <a:pt x="16074" y="5080"/>
                </a:cubicBezTo>
                <a:cubicBezTo>
                  <a:pt x="15004" y="3980"/>
                  <a:pt x="13585" y="3348"/>
                  <a:pt x="12180" y="3345"/>
                </a:cubicBezTo>
                <a:lnTo>
                  <a:pt x="13268" y="2218"/>
                </a:lnTo>
                <a:cubicBezTo>
                  <a:pt x="13812" y="1659"/>
                  <a:pt x="14572" y="1350"/>
                  <a:pt x="15403" y="1350"/>
                </a:cubicBezTo>
                <a:cubicBezTo>
                  <a:pt x="16460" y="1350"/>
                  <a:pt x="17546" y="1840"/>
                  <a:pt x="18381" y="2696"/>
                </a:cubicBezTo>
                <a:cubicBezTo>
                  <a:pt x="19165" y="3500"/>
                  <a:pt x="19631" y="4499"/>
                  <a:pt x="19698" y="5510"/>
                </a:cubicBezTo>
                <a:cubicBezTo>
                  <a:pt x="19760" y="6453"/>
                  <a:pt x="19457" y="7317"/>
                  <a:pt x="18846" y="7946"/>
                </a:cubicBezTo>
                <a:moveTo>
                  <a:pt x="5828" y="19329"/>
                </a:moveTo>
                <a:cubicBezTo>
                  <a:pt x="5813" y="18424"/>
                  <a:pt x="5454" y="17481"/>
                  <a:pt x="4730" y="16739"/>
                </a:cubicBezTo>
                <a:cubicBezTo>
                  <a:pt x="4046" y="16034"/>
                  <a:pt x="3150" y="15628"/>
                  <a:pt x="2257" y="15592"/>
                </a:cubicBezTo>
                <a:lnTo>
                  <a:pt x="2911" y="13157"/>
                </a:lnTo>
                <a:cubicBezTo>
                  <a:pt x="2959" y="12995"/>
                  <a:pt x="3052" y="12835"/>
                  <a:pt x="3168" y="12695"/>
                </a:cubicBezTo>
                <a:cubicBezTo>
                  <a:pt x="4485" y="11726"/>
                  <a:pt x="6512" y="12012"/>
                  <a:pt x="7920" y="13460"/>
                </a:cubicBezTo>
                <a:cubicBezTo>
                  <a:pt x="9409" y="14990"/>
                  <a:pt x="9639" y="17230"/>
                  <a:pt x="8492" y="18568"/>
                </a:cubicBezTo>
                <a:cubicBezTo>
                  <a:pt x="8416" y="18609"/>
                  <a:pt x="8339" y="18648"/>
                  <a:pt x="8256" y="18675"/>
                </a:cubicBezTo>
                <a:cubicBezTo>
                  <a:pt x="8256" y="18675"/>
                  <a:pt x="5828" y="19329"/>
                  <a:pt x="5828" y="19329"/>
                </a:cubicBezTo>
                <a:close/>
                <a:moveTo>
                  <a:pt x="2737" y="20164"/>
                </a:moveTo>
                <a:cubicBezTo>
                  <a:pt x="2665" y="20181"/>
                  <a:pt x="2443" y="20239"/>
                  <a:pt x="2291" y="20249"/>
                </a:cubicBezTo>
                <a:cubicBezTo>
                  <a:pt x="1751" y="20244"/>
                  <a:pt x="1313" y="19792"/>
                  <a:pt x="1313" y="19237"/>
                </a:cubicBezTo>
                <a:cubicBezTo>
                  <a:pt x="1321" y="19124"/>
                  <a:pt x="1365" y="18929"/>
                  <a:pt x="1380" y="18857"/>
                </a:cubicBezTo>
                <a:lnTo>
                  <a:pt x="2071" y="16283"/>
                </a:lnTo>
                <a:cubicBezTo>
                  <a:pt x="2822" y="16261"/>
                  <a:pt x="3630" y="16562"/>
                  <a:pt x="4265" y="17215"/>
                </a:cubicBezTo>
                <a:cubicBezTo>
                  <a:pt x="4911" y="17878"/>
                  <a:pt x="5214" y="18725"/>
                  <a:pt x="5181" y="19504"/>
                </a:cubicBezTo>
                <a:cubicBezTo>
                  <a:pt x="5181" y="19504"/>
                  <a:pt x="2737" y="20164"/>
                  <a:pt x="2737" y="20164"/>
                </a:cubicBezTo>
                <a:close/>
                <a:moveTo>
                  <a:pt x="6888" y="11179"/>
                </a:moveTo>
                <a:cubicBezTo>
                  <a:pt x="6280" y="10927"/>
                  <a:pt x="5642" y="10783"/>
                  <a:pt x="5004" y="10774"/>
                </a:cubicBezTo>
                <a:lnTo>
                  <a:pt x="10063" y="5536"/>
                </a:lnTo>
                <a:cubicBezTo>
                  <a:pt x="10838" y="4759"/>
                  <a:pt x="11966" y="4536"/>
                  <a:pt x="13077" y="4819"/>
                </a:cubicBezTo>
                <a:cubicBezTo>
                  <a:pt x="13077" y="4819"/>
                  <a:pt x="6888" y="11179"/>
                  <a:pt x="6888" y="11179"/>
                </a:cubicBezTo>
                <a:close/>
                <a:moveTo>
                  <a:pt x="9717" y="13672"/>
                </a:moveTo>
                <a:cubicBezTo>
                  <a:pt x="9473" y="13258"/>
                  <a:pt x="9194" y="12859"/>
                  <a:pt x="8848" y="12505"/>
                </a:cubicBezTo>
                <a:cubicBezTo>
                  <a:pt x="8447" y="12093"/>
                  <a:pt x="7986" y="11770"/>
                  <a:pt x="7507" y="11498"/>
                </a:cubicBezTo>
                <a:lnTo>
                  <a:pt x="13767" y="5064"/>
                </a:lnTo>
                <a:cubicBezTo>
                  <a:pt x="14259" y="5288"/>
                  <a:pt x="14729" y="5607"/>
                  <a:pt x="15145" y="6035"/>
                </a:cubicBezTo>
                <a:cubicBezTo>
                  <a:pt x="15500" y="6398"/>
                  <a:pt x="15775" y="6806"/>
                  <a:pt x="15987" y="7229"/>
                </a:cubicBezTo>
                <a:cubicBezTo>
                  <a:pt x="15987" y="7229"/>
                  <a:pt x="9717" y="13672"/>
                  <a:pt x="9717" y="13672"/>
                </a:cubicBezTo>
                <a:close/>
                <a:moveTo>
                  <a:pt x="10519" y="16061"/>
                </a:moveTo>
                <a:cubicBezTo>
                  <a:pt x="10465" y="15452"/>
                  <a:pt x="10298" y="14854"/>
                  <a:pt x="10047" y="14288"/>
                </a:cubicBezTo>
                <a:lnTo>
                  <a:pt x="16257" y="7906"/>
                </a:lnTo>
                <a:cubicBezTo>
                  <a:pt x="16637" y="9140"/>
                  <a:pt x="16442" y="10429"/>
                  <a:pt x="15610" y="11284"/>
                </a:cubicBezTo>
                <a:cubicBezTo>
                  <a:pt x="15604" y="11290"/>
                  <a:pt x="15598" y="11293"/>
                  <a:pt x="15593" y="11298"/>
                </a:cubicBezTo>
                <a:lnTo>
                  <a:pt x="15602" y="11306"/>
                </a:lnTo>
                <a:lnTo>
                  <a:pt x="10525" y="16565"/>
                </a:lnTo>
                <a:cubicBezTo>
                  <a:pt x="10527" y="16397"/>
                  <a:pt x="10534" y="16232"/>
                  <a:pt x="10519" y="16061"/>
                </a:cubicBezTo>
                <a:moveTo>
                  <a:pt x="19308" y="1741"/>
                </a:moveTo>
                <a:cubicBezTo>
                  <a:pt x="18228" y="632"/>
                  <a:pt x="16805" y="0"/>
                  <a:pt x="15403" y="0"/>
                </a:cubicBezTo>
                <a:cubicBezTo>
                  <a:pt x="14220" y="0"/>
                  <a:pt x="13131" y="450"/>
                  <a:pt x="12335" y="1266"/>
                </a:cubicBezTo>
                <a:lnTo>
                  <a:pt x="9138" y="4577"/>
                </a:lnTo>
                <a:cubicBezTo>
                  <a:pt x="9129" y="4585"/>
                  <a:pt x="9118" y="4592"/>
                  <a:pt x="9108" y="4602"/>
                </a:cubicBezTo>
                <a:cubicBezTo>
                  <a:pt x="9103" y="4608"/>
                  <a:pt x="9100" y="4614"/>
                  <a:pt x="9095" y="4620"/>
                </a:cubicBezTo>
                <a:lnTo>
                  <a:pt x="9096" y="4621"/>
                </a:lnTo>
                <a:lnTo>
                  <a:pt x="2310" y="11647"/>
                </a:lnTo>
                <a:cubicBezTo>
                  <a:pt x="1998" y="11966"/>
                  <a:pt x="1771" y="12364"/>
                  <a:pt x="1645" y="12797"/>
                </a:cubicBezTo>
                <a:lnTo>
                  <a:pt x="102" y="18541"/>
                </a:lnTo>
                <a:cubicBezTo>
                  <a:pt x="100" y="18557"/>
                  <a:pt x="0" y="19008"/>
                  <a:pt x="0" y="19237"/>
                </a:cubicBezTo>
                <a:cubicBezTo>
                  <a:pt x="0" y="20541"/>
                  <a:pt x="1030" y="21599"/>
                  <a:pt x="2302" y="21599"/>
                </a:cubicBezTo>
                <a:cubicBezTo>
                  <a:pt x="2554" y="21599"/>
                  <a:pt x="3044" y="21475"/>
                  <a:pt x="3062" y="21473"/>
                </a:cubicBezTo>
                <a:lnTo>
                  <a:pt x="8630" y="19969"/>
                </a:lnTo>
                <a:cubicBezTo>
                  <a:pt x="9054" y="19839"/>
                  <a:pt x="9439" y="19604"/>
                  <a:pt x="9750" y="19283"/>
                </a:cubicBezTo>
                <a:lnTo>
                  <a:pt x="19776" y="8899"/>
                </a:lnTo>
                <a:cubicBezTo>
                  <a:pt x="21600" y="7023"/>
                  <a:pt x="21394" y="3881"/>
                  <a:pt x="19308" y="1741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75" name="组合 156"/>
          <p:cNvGrpSpPr/>
          <p:nvPr/>
        </p:nvGrpSpPr>
        <p:grpSpPr>
          <a:xfrm>
            <a:off x="4635500" y="3198813"/>
            <a:ext cx="385763" cy="561975"/>
            <a:chOff x="4533067" y="3072308"/>
            <a:chExt cx="385085" cy="561343"/>
          </a:xfrm>
        </p:grpSpPr>
        <p:sp>
          <p:nvSpPr>
            <p:cNvPr id="102" name="AutoShape 113"/>
            <p:cNvSpPr/>
            <p:nvPr/>
          </p:nvSpPr>
          <p:spPr bwMode="auto">
            <a:xfrm>
              <a:off x="4533067" y="3072308"/>
              <a:ext cx="385085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5386" y="14175"/>
                  </a:moveTo>
                  <a:lnTo>
                    <a:pt x="6223" y="14175"/>
                  </a:lnTo>
                  <a:cubicBezTo>
                    <a:pt x="5734" y="13446"/>
                    <a:pt x="5147" y="12716"/>
                    <a:pt x="4568" y="12003"/>
                  </a:cubicBezTo>
                  <a:cubicBezTo>
                    <a:pt x="3287" y="10427"/>
                    <a:pt x="1963" y="8797"/>
                    <a:pt x="1963" y="7425"/>
                  </a:cubicBezTo>
                  <a:cubicBezTo>
                    <a:pt x="1963" y="4075"/>
                    <a:pt x="5927" y="1350"/>
                    <a:pt x="10800" y="1350"/>
                  </a:cubicBezTo>
                  <a:cubicBezTo>
                    <a:pt x="15672" y="1350"/>
                    <a:pt x="19636" y="4075"/>
                    <a:pt x="19636" y="7425"/>
                  </a:cubicBezTo>
                  <a:cubicBezTo>
                    <a:pt x="19636" y="8787"/>
                    <a:pt x="18312" y="10425"/>
                    <a:pt x="17029" y="12011"/>
                  </a:cubicBezTo>
                  <a:cubicBezTo>
                    <a:pt x="16455" y="12723"/>
                    <a:pt x="15873" y="13449"/>
                    <a:pt x="15386" y="14175"/>
                  </a:cubicBezTo>
                  <a:moveTo>
                    <a:pt x="10800" y="20249"/>
                  </a:moveTo>
                  <a:cubicBezTo>
                    <a:pt x="9805" y="20249"/>
                    <a:pt x="9347" y="20171"/>
                    <a:pt x="8839" y="19406"/>
                  </a:cubicBezTo>
                  <a:lnTo>
                    <a:pt x="13000" y="19048"/>
                  </a:lnTo>
                  <a:cubicBezTo>
                    <a:pt x="12398" y="20164"/>
                    <a:pt x="11959" y="20249"/>
                    <a:pt x="10800" y="20249"/>
                  </a:cubicBezTo>
                  <a:moveTo>
                    <a:pt x="7595" y="16813"/>
                  </a:moveTo>
                  <a:cubicBezTo>
                    <a:pt x="7417" y="16407"/>
                    <a:pt x="7215" y="15978"/>
                    <a:pt x="6991" y="15525"/>
                  </a:cubicBezTo>
                  <a:lnTo>
                    <a:pt x="14616" y="15525"/>
                  </a:lnTo>
                  <a:cubicBezTo>
                    <a:pt x="14496" y="15767"/>
                    <a:pt x="14375" y="16010"/>
                    <a:pt x="14270" y="16239"/>
                  </a:cubicBezTo>
                  <a:cubicBezTo>
                    <a:pt x="14270" y="16239"/>
                    <a:pt x="7595" y="16813"/>
                    <a:pt x="7595" y="16813"/>
                  </a:cubicBezTo>
                  <a:close/>
                  <a:moveTo>
                    <a:pt x="13345" y="18343"/>
                  </a:moveTo>
                  <a:lnTo>
                    <a:pt x="8476" y="18762"/>
                  </a:lnTo>
                  <a:cubicBezTo>
                    <a:pt x="8303" y="18416"/>
                    <a:pt x="8116" y="18011"/>
                    <a:pt x="7890" y="17483"/>
                  </a:cubicBezTo>
                  <a:cubicBezTo>
                    <a:pt x="7887" y="17477"/>
                    <a:pt x="7883" y="17469"/>
                    <a:pt x="7881" y="17462"/>
                  </a:cubicBezTo>
                  <a:lnTo>
                    <a:pt x="13957" y="16941"/>
                  </a:lnTo>
                  <a:cubicBezTo>
                    <a:pt x="13871" y="17140"/>
                    <a:pt x="13778" y="17350"/>
                    <a:pt x="13698" y="17537"/>
                  </a:cubicBezTo>
                  <a:cubicBezTo>
                    <a:pt x="13569" y="17841"/>
                    <a:pt x="13453" y="18104"/>
                    <a:pt x="13345" y="18343"/>
                  </a:cubicBezTo>
                  <a:moveTo>
                    <a:pt x="10800" y="0"/>
                  </a:moveTo>
                  <a:cubicBezTo>
                    <a:pt x="4835" y="0"/>
                    <a:pt x="0" y="3324"/>
                    <a:pt x="0" y="7425"/>
                  </a:cubicBezTo>
                  <a:cubicBezTo>
                    <a:pt x="0" y="10146"/>
                    <a:pt x="3621" y="13029"/>
                    <a:pt x="4939" y="15562"/>
                  </a:cubicBezTo>
                  <a:cubicBezTo>
                    <a:pt x="6906" y="19339"/>
                    <a:pt x="6688" y="21599"/>
                    <a:pt x="10800" y="21599"/>
                  </a:cubicBezTo>
                  <a:cubicBezTo>
                    <a:pt x="14972" y="21599"/>
                    <a:pt x="14692" y="19349"/>
                    <a:pt x="16660" y="15577"/>
                  </a:cubicBezTo>
                  <a:cubicBezTo>
                    <a:pt x="17983" y="13039"/>
                    <a:pt x="21600" y="10124"/>
                    <a:pt x="21600" y="7425"/>
                  </a:cubicBezTo>
                  <a:cubicBezTo>
                    <a:pt x="21600" y="3324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3" name="AutoShape 114"/>
            <p:cNvSpPr/>
            <p:nvPr/>
          </p:nvSpPr>
          <p:spPr bwMode="auto">
            <a:xfrm>
              <a:off x="4620227" y="3161108"/>
              <a:ext cx="114099" cy="11258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938" y="0"/>
                  </a:moveTo>
                  <a:cubicBezTo>
                    <a:pt x="8943" y="0"/>
                    <a:pt x="0" y="8942"/>
                    <a:pt x="0" y="19938"/>
                  </a:cubicBezTo>
                  <a:cubicBezTo>
                    <a:pt x="0" y="20855"/>
                    <a:pt x="743" y="21600"/>
                    <a:pt x="1661" y="21600"/>
                  </a:cubicBezTo>
                  <a:cubicBezTo>
                    <a:pt x="2579" y="21600"/>
                    <a:pt x="3323" y="20855"/>
                    <a:pt x="3323" y="19938"/>
                  </a:cubicBezTo>
                  <a:cubicBezTo>
                    <a:pt x="3323" y="10777"/>
                    <a:pt x="10777" y="3323"/>
                    <a:pt x="19938" y="3323"/>
                  </a:cubicBezTo>
                  <a:cubicBezTo>
                    <a:pt x="20856" y="3323"/>
                    <a:pt x="21600" y="2578"/>
                    <a:pt x="21600" y="1661"/>
                  </a:cubicBezTo>
                  <a:cubicBezTo>
                    <a:pt x="21600" y="744"/>
                    <a:pt x="20856" y="0"/>
                    <a:pt x="19938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76" name="组合 155"/>
          <p:cNvGrpSpPr/>
          <p:nvPr/>
        </p:nvGrpSpPr>
        <p:grpSpPr>
          <a:xfrm>
            <a:off x="3592513" y="3198813"/>
            <a:ext cx="420687" cy="561975"/>
            <a:chOff x="3394097" y="3072308"/>
            <a:chExt cx="420528" cy="561343"/>
          </a:xfrm>
        </p:grpSpPr>
        <p:sp>
          <p:nvSpPr>
            <p:cNvPr id="104" name="AutoShape 115"/>
            <p:cNvSpPr/>
            <p:nvPr/>
          </p:nvSpPr>
          <p:spPr bwMode="auto">
            <a:xfrm>
              <a:off x="3394097" y="3072308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800" y="12825"/>
                  </a:moveTo>
                  <a:lnTo>
                    <a:pt x="19800" y="13500"/>
                  </a:lnTo>
                  <a:lnTo>
                    <a:pt x="19800" y="14850"/>
                  </a:lnTo>
                  <a:lnTo>
                    <a:pt x="19800" y="15525"/>
                  </a:lnTo>
                  <a:cubicBezTo>
                    <a:pt x="19800" y="18129"/>
                    <a:pt x="16972" y="20249"/>
                    <a:pt x="13499" y="20249"/>
                  </a:cubicBezTo>
                  <a:lnTo>
                    <a:pt x="8099" y="20249"/>
                  </a:lnTo>
                  <a:cubicBezTo>
                    <a:pt x="4627" y="20249"/>
                    <a:pt x="1800" y="18129"/>
                    <a:pt x="1800" y="15525"/>
                  </a:cubicBezTo>
                  <a:lnTo>
                    <a:pt x="1800" y="14850"/>
                  </a:lnTo>
                  <a:lnTo>
                    <a:pt x="1800" y="13500"/>
                  </a:lnTo>
                  <a:lnTo>
                    <a:pt x="1800" y="12825"/>
                  </a:lnTo>
                  <a:lnTo>
                    <a:pt x="1800" y="10800"/>
                  </a:lnTo>
                  <a:cubicBezTo>
                    <a:pt x="1800" y="10427"/>
                    <a:pt x="2203" y="10124"/>
                    <a:pt x="2699" y="10124"/>
                  </a:cubicBezTo>
                  <a:lnTo>
                    <a:pt x="4499" y="10124"/>
                  </a:lnTo>
                  <a:lnTo>
                    <a:pt x="17100" y="10124"/>
                  </a:lnTo>
                  <a:lnTo>
                    <a:pt x="18899" y="10124"/>
                  </a:lnTo>
                  <a:cubicBezTo>
                    <a:pt x="19396" y="10124"/>
                    <a:pt x="19800" y="10427"/>
                    <a:pt x="19800" y="10800"/>
                  </a:cubicBezTo>
                  <a:cubicBezTo>
                    <a:pt x="19800" y="10800"/>
                    <a:pt x="19800" y="12825"/>
                    <a:pt x="19800" y="12825"/>
                  </a:cubicBezTo>
                  <a:close/>
                  <a:moveTo>
                    <a:pt x="14400" y="6075"/>
                  </a:moveTo>
                  <a:lnTo>
                    <a:pt x="14400" y="6076"/>
                  </a:lnTo>
                  <a:lnTo>
                    <a:pt x="14400" y="8774"/>
                  </a:lnTo>
                  <a:lnTo>
                    <a:pt x="7200" y="8774"/>
                  </a:lnTo>
                  <a:lnTo>
                    <a:pt x="7200" y="6076"/>
                  </a:lnTo>
                  <a:lnTo>
                    <a:pt x="7200" y="6075"/>
                  </a:lnTo>
                  <a:cubicBezTo>
                    <a:pt x="7200" y="4583"/>
                    <a:pt x="8811" y="3375"/>
                    <a:pt x="10800" y="3375"/>
                  </a:cubicBezTo>
                  <a:cubicBezTo>
                    <a:pt x="12788" y="3375"/>
                    <a:pt x="14400" y="4583"/>
                    <a:pt x="14400" y="6075"/>
                  </a:cubicBezTo>
                  <a:moveTo>
                    <a:pt x="4499" y="6075"/>
                  </a:moveTo>
                  <a:cubicBezTo>
                    <a:pt x="4499" y="3465"/>
                    <a:pt x="7320" y="1350"/>
                    <a:pt x="10800" y="1350"/>
                  </a:cubicBezTo>
                  <a:cubicBezTo>
                    <a:pt x="14279" y="1350"/>
                    <a:pt x="17100" y="3465"/>
                    <a:pt x="17100" y="6075"/>
                  </a:cubicBezTo>
                  <a:lnTo>
                    <a:pt x="17100" y="8774"/>
                  </a:lnTo>
                  <a:lnTo>
                    <a:pt x="15299" y="8774"/>
                  </a:lnTo>
                  <a:lnTo>
                    <a:pt x="15299" y="6076"/>
                  </a:lnTo>
                  <a:cubicBezTo>
                    <a:pt x="15299" y="4212"/>
                    <a:pt x="13285" y="2701"/>
                    <a:pt x="10800" y="2701"/>
                  </a:cubicBezTo>
                  <a:cubicBezTo>
                    <a:pt x="8314" y="2701"/>
                    <a:pt x="6299" y="4212"/>
                    <a:pt x="6299" y="6076"/>
                  </a:cubicBezTo>
                  <a:lnTo>
                    <a:pt x="6299" y="8774"/>
                  </a:lnTo>
                  <a:lnTo>
                    <a:pt x="4499" y="8774"/>
                  </a:lnTo>
                  <a:cubicBezTo>
                    <a:pt x="4499" y="8774"/>
                    <a:pt x="4499" y="6075"/>
                    <a:pt x="4499" y="6075"/>
                  </a:cubicBezTo>
                  <a:close/>
                  <a:moveTo>
                    <a:pt x="18899" y="8774"/>
                  </a:moveTo>
                  <a:lnTo>
                    <a:pt x="18899" y="6075"/>
                  </a:lnTo>
                  <a:cubicBezTo>
                    <a:pt x="18899" y="2719"/>
                    <a:pt x="15274" y="0"/>
                    <a:pt x="10800" y="0"/>
                  </a:cubicBezTo>
                  <a:cubicBezTo>
                    <a:pt x="6325" y="0"/>
                    <a:pt x="2699" y="2719"/>
                    <a:pt x="2699" y="6075"/>
                  </a:cubicBezTo>
                  <a:lnTo>
                    <a:pt x="2699" y="8774"/>
                  </a:lnTo>
                  <a:cubicBezTo>
                    <a:pt x="1208" y="8774"/>
                    <a:pt x="0" y="9681"/>
                    <a:pt x="0" y="10800"/>
                  </a:cubicBezTo>
                  <a:lnTo>
                    <a:pt x="0" y="12825"/>
                  </a:lnTo>
                  <a:lnTo>
                    <a:pt x="0" y="13500"/>
                  </a:lnTo>
                  <a:lnTo>
                    <a:pt x="0" y="14850"/>
                  </a:lnTo>
                  <a:lnTo>
                    <a:pt x="0" y="15525"/>
                  </a:lnTo>
                  <a:cubicBezTo>
                    <a:pt x="0" y="18880"/>
                    <a:pt x="3625" y="21599"/>
                    <a:pt x="8099" y="21599"/>
                  </a:cubicBezTo>
                  <a:lnTo>
                    <a:pt x="13499" y="21599"/>
                  </a:lnTo>
                  <a:cubicBezTo>
                    <a:pt x="17974" y="21599"/>
                    <a:pt x="21600" y="18880"/>
                    <a:pt x="21600" y="15525"/>
                  </a:cubicBezTo>
                  <a:lnTo>
                    <a:pt x="21600" y="14850"/>
                  </a:lnTo>
                  <a:lnTo>
                    <a:pt x="21600" y="13500"/>
                  </a:lnTo>
                  <a:lnTo>
                    <a:pt x="21600" y="12825"/>
                  </a:lnTo>
                  <a:lnTo>
                    <a:pt x="21600" y="10800"/>
                  </a:lnTo>
                  <a:cubicBezTo>
                    <a:pt x="21600" y="9681"/>
                    <a:pt x="20391" y="8774"/>
                    <a:pt x="18899" y="8774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5" name="AutoShape 116"/>
            <p:cNvSpPr/>
            <p:nvPr/>
          </p:nvSpPr>
          <p:spPr bwMode="auto">
            <a:xfrm>
              <a:off x="3568656" y="3405308"/>
              <a:ext cx="71410" cy="10624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cubicBezTo>
                    <a:pt x="4838" y="0"/>
                    <a:pt x="0" y="3226"/>
                    <a:pt x="0" y="7201"/>
                  </a:cubicBezTo>
                  <a:cubicBezTo>
                    <a:pt x="0" y="9390"/>
                    <a:pt x="1798" y="13537"/>
                    <a:pt x="3601" y="16821"/>
                  </a:cubicBezTo>
                  <a:cubicBezTo>
                    <a:pt x="5070" y="19493"/>
                    <a:pt x="6916" y="21600"/>
                    <a:pt x="10800" y="21600"/>
                  </a:cubicBezTo>
                  <a:cubicBezTo>
                    <a:pt x="15016" y="21600"/>
                    <a:pt x="16529" y="19514"/>
                    <a:pt x="18003" y="16858"/>
                  </a:cubicBezTo>
                  <a:cubicBezTo>
                    <a:pt x="19828" y="13567"/>
                    <a:pt x="21600" y="9397"/>
                    <a:pt x="21600" y="7201"/>
                  </a:cubicBezTo>
                  <a:cubicBezTo>
                    <a:pt x="21600" y="3226"/>
                    <a:pt x="16761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6" name="AutoShape 117"/>
          <p:cNvSpPr/>
          <p:nvPr/>
        </p:nvSpPr>
        <p:spPr bwMode="auto">
          <a:xfrm>
            <a:off x="2409825" y="3305175"/>
            <a:ext cx="560388" cy="420688"/>
          </a:xfrm>
          <a:custGeom>
            <a:avLst/>
            <a:gdLst>
              <a:gd name="T0" fmla="+- 0 10799 1"/>
              <a:gd name="T1" fmla="*/ T0 w 21596"/>
              <a:gd name="T2" fmla="*/ 10800 h 21600"/>
              <a:gd name="T3" fmla="+- 0 10799 1"/>
              <a:gd name="T4" fmla="*/ T3 w 21596"/>
              <a:gd name="T5" fmla="*/ 10800 h 21600"/>
              <a:gd name="T6" fmla="+- 0 10799 1"/>
              <a:gd name="T7" fmla="*/ T6 w 21596"/>
              <a:gd name="T8" fmla="*/ 10800 h 21600"/>
              <a:gd name="T9" fmla="+- 0 10799 1"/>
              <a:gd name="T10" fmla="*/ T9 w 21596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596" h="21600">
                <a:moveTo>
                  <a:pt x="4511" y="2151"/>
                </a:moveTo>
                <a:lnTo>
                  <a:pt x="6064" y="3877"/>
                </a:lnTo>
                <a:lnTo>
                  <a:pt x="4246" y="6302"/>
                </a:lnTo>
                <a:lnTo>
                  <a:pt x="1353" y="6302"/>
                </a:lnTo>
                <a:cubicBezTo>
                  <a:pt x="1353" y="6302"/>
                  <a:pt x="4511" y="2151"/>
                  <a:pt x="4511" y="2151"/>
                </a:cubicBezTo>
                <a:close/>
                <a:moveTo>
                  <a:pt x="17348" y="6302"/>
                </a:moveTo>
                <a:lnTo>
                  <a:pt x="15531" y="3877"/>
                </a:lnTo>
                <a:lnTo>
                  <a:pt x="17082" y="2153"/>
                </a:lnTo>
                <a:lnTo>
                  <a:pt x="20191" y="6302"/>
                </a:lnTo>
                <a:cubicBezTo>
                  <a:pt x="20191" y="6302"/>
                  <a:pt x="17348" y="6302"/>
                  <a:pt x="17348" y="6302"/>
                </a:cubicBezTo>
                <a:close/>
                <a:moveTo>
                  <a:pt x="17264" y="7202"/>
                </a:moveTo>
                <a:lnTo>
                  <a:pt x="19663" y="7202"/>
                </a:lnTo>
                <a:lnTo>
                  <a:pt x="13021" y="16638"/>
                </a:lnTo>
                <a:cubicBezTo>
                  <a:pt x="13021" y="16638"/>
                  <a:pt x="17264" y="7202"/>
                  <a:pt x="17264" y="7202"/>
                </a:cubicBezTo>
                <a:close/>
                <a:moveTo>
                  <a:pt x="8574" y="16637"/>
                </a:moveTo>
                <a:lnTo>
                  <a:pt x="1933" y="7202"/>
                </a:lnTo>
                <a:lnTo>
                  <a:pt x="4330" y="7202"/>
                </a:lnTo>
                <a:cubicBezTo>
                  <a:pt x="4330" y="7202"/>
                  <a:pt x="8574" y="16637"/>
                  <a:pt x="8574" y="16637"/>
                </a:cubicBezTo>
                <a:close/>
                <a:moveTo>
                  <a:pt x="8429" y="7202"/>
                </a:moveTo>
                <a:lnTo>
                  <a:pt x="10084" y="18249"/>
                </a:lnTo>
                <a:lnTo>
                  <a:pt x="5117" y="7202"/>
                </a:lnTo>
                <a:cubicBezTo>
                  <a:pt x="5117" y="7202"/>
                  <a:pt x="8429" y="7202"/>
                  <a:pt x="8429" y="7202"/>
                </a:cubicBezTo>
                <a:close/>
                <a:moveTo>
                  <a:pt x="6584" y="4456"/>
                </a:moveTo>
                <a:lnTo>
                  <a:pt x="8246" y="6302"/>
                </a:lnTo>
                <a:lnTo>
                  <a:pt x="5200" y="6302"/>
                </a:lnTo>
                <a:cubicBezTo>
                  <a:pt x="5200" y="6302"/>
                  <a:pt x="6584" y="4456"/>
                  <a:pt x="6584" y="4456"/>
                </a:cubicBezTo>
                <a:close/>
                <a:moveTo>
                  <a:pt x="6543" y="3238"/>
                </a:moveTo>
                <a:lnTo>
                  <a:pt x="5250" y="1800"/>
                </a:lnTo>
                <a:lnTo>
                  <a:pt x="7621" y="1800"/>
                </a:lnTo>
                <a:cubicBezTo>
                  <a:pt x="7621" y="1800"/>
                  <a:pt x="6543" y="3238"/>
                  <a:pt x="6543" y="3238"/>
                </a:cubicBezTo>
                <a:close/>
                <a:moveTo>
                  <a:pt x="10797" y="3466"/>
                </a:moveTo>
                <a:lnTo>
                  <a:pt x="9299" y="1800"/>
                </a:lnTo>
                <a:lnTo>
                  <a:pt x="12296" y="1800"/>
                </a:lnTo>
                <a:cubicBezTo>
                  <a:pt x="12296" y="1800"/>
                  <a:pt x="10797" y="3466"/>
                  <a:pt x="10797" y="3466"/>
                </a:cubicBezTo>
                <a:close/>
                <a:moveTo>
                  <a:pt x="13974" y="1800"/>
                </a:moveTo>
                <a:lnTo>
                  <a:pt x="16345" y="1800"/>
                </a:lnTo>
                <a:lnTo>
                  <a:pt x="15052" y="3238"/>
                </a:lnTo>
                <a:cubicBezTo>
                  <a:pt x="15052" y="3238"/>
                  <a:pt x="13974" y="1800"/>
                  <a:pt x="13974" y="1800"/>
                </a:cubicBezTo>
                <a:close/>
                <a:moveTo>
                  <a:pt x="13349" y="6302"/>
                </a:moveTo>
                <a:lnTo>
                  <a:pt x="15011" y="4456"/>
                </a:lnTo>
                <a:lnTo>
                  <a:pt x="16394" y="6302"/>
                </a:lnTo>
                <a:cubicBezTo>
                  <a:pt x="16394" y="6302"/>
                  <a:pt x="13349" y="6302"/>
                  <a:pt x="13349" y="6302"/>
                </a:cubicBezTo>
                <a:close/>
                <a:moveTo>
                  <a:pt x="13166" y="7202"/>
                </a:moveTo>
                <a:lnTo>
                  <a:pt x="16478" y="7202"/>
                </a:lnTo>
                <a:lnTo>
                  <a:pt x="11511" y="18249"/>
                </a:lnTo>
                <a:cubicBezTo>
                  <a:pt x="11511" y="18249"/>
                  <a:pt x="13166" y="7202"/>
                  <a:pt x="13166" y="7202"/>
                </a:cubicBezTo>
                <a:close/>
                <a:moveTo>
                  <a:pt x="12478" y="7202"/>
                </a:moveTo>
                <a:lnTo>
                  <a:pt x="10797" y="18414"/>
                </a:lnTo>
                <a:lnTo>
                  <a:pt x="9117" y="7202"/>
                </a:lnTo>
                <a:cubicBezTo>
                  <a:pt x="9117" y="7202"/>
                  <a:pt x="12478" y="7202"/>
                  <a:pt x="12478" y="7202"/>
                </a:cubicBezTo>
                <a:close/>
                <a:moveTo>
                  <a:pt x="8773" y="5716"/>
                </a:moveTo>
                <a:lnTo>
                  <a:pt x="7064" y="3817"/>
                </a:lnTo>
                <a:lnTo>
                  <a:pt x="8426" y="2000"/>
                </a:lnTo>
                <a:lnTo>
                  <a:pt x="10270" y="4051"/>
                </a:lnTo>
                <a:cubicBezTo>
                  <a:pt x="10270" y="4051"/>
                  <a:pt x="8773" y="5716"/>
                  <a:pt x="8773" y="5716"/>
                </a:cubicBezTo>
                <a:close/>
                <a:moveTo>
                  <a:pt x="11325" y="4051"/>
                </a:moveTo>
                <a:lnTo>
                  <a:pt x="13169" y="2000"/>
                </a:lnTo>
                <a:lnTo>
                  <a:pt x="14531" y="3817"/>
                </a:lnTo>
                <a:lnTo>
                  <a:pt x="12822" y="5716"/>
                </a:lnTo>
                <a:cubicBezTo>
                  <a:pt x="12822" y="5716"/>
                  <a:pt x="11325" y="4051"/>
                  <a:pt x="11325" y="4051"/>
                </a:cubicBezTo>
                <a:close/>
                <a:moveTo>
                  <a:pt x="12296" y="6302"/>
                </a:moveTo>
                <a:lnTo>
                  <a:pt x="9299" y="6302"/>
                </a:lnTo>
                <a:lnTo>
                  <a:pt x="10797" y="4638"/>
                </a:lnTo>
                <a:cubicBezTo>
                  <a:pt x="10797" y="4638"/>
                  <a:pt x="12296" y="6302"/>
                  <a:pt x="12296" y="6302"/>
                </a:cubicBezTo>
                <a:close/>
                <a:moveTo>
                  <a:pt x="21200" y="5102"/>
                </a:moveTo>
                <a:lnTo>
                  <a:pt x="17771" y="527"/>
                </a:lnTo>
                <a:cubicBezTo>
                  <a:pt x="17518" y="189"/>
                  <a:pt x="17176" y="0"/>
                  <a:pt x="16817" y="0"/>
                </a:cubicBezTo>
                <a:lnTo>
                  <a:pt x="4779" y="0"/>
                </a:lnTo>
                <a:cubicBezTo>
                  <a:pt x="4420" y="0"/>
                  <a:pt x="4077" y="189"/>
                  <a:pt x="3824" y="527"/>
                </a:cubicBezTo>
                <a:lnTo>
                  <a:pt x="395" y="5102"/>
                </a:lnTo>
                <a:cubicBezTo>
                  <a:pt x="131" y="5455"/>
                  <a:pt x="-1" y="5921"/>
                  <a:pt x="-1" y="6387"/>
                </a:cubicBezTo>
                <a:cubicBezTo>
                  <a:pt x="1" y="6810"/>
                  <a:pt x="114" y="7233"/>
                  <a:pt x="341" y="7573"/>
                </a:cubicBezTo>
                <a:lnTo>
                  <a:pt x="9788" y="20995"/>
                </a:lnTo>
                <a:cubicBezTo>
                  <a:pt x="10045" y="21379"/>
                  <a:pt x="10412" y="21599"/>
                  <a:pt x="10797" y="21599"/>
                </a:cubicBezTo>
                <a:cubicBezTo>
                  <a:pt x="11183" y="21599"/>
                  <a:pt x="11550" y="21379"/>
                  <a:pt x="11807" y="20995"/>
                </a:cubicBezTo>
                <a:lnTo>
                  <a:pt x="21255" y="7573"/>
                </a:lnTo>
                <a:cubicBezTo>
                  <a:pt x="21485" y="7226"/>
                  <a:pt x="21598" y="6791"/>
                  <a:pt x="21595" y="6359"/>
                </a:cubicBezTo>
                <a:cubicBezTo>
                  <a:pt x="21593" y="5902"/>
                  <a:pt x="21459" y="5449"/>
                  <a:pt x="21200" y="5102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78" name="组合 154"/>
          <p:cNvGrpSpPr/>
          <p:nvPr/>
        </p:nvGrpSpPr>
        <p:grpSpPr>
          <a:xfrm>
            <a:off x="1227138" y="3270250"/>
            <a:ext cx="560387" cy="420688"/>
            <a:chOff x="1082629" y="3143194"/>
            <a:chExt cx="560385" cy="420528"/>
          </a:xfrm>
        </p:grpSpPr>
        <p:sp>
          <p:nvSpPr>
            <p:cNvPr id="107" name="AutoShape 118"/>
            <p:cNvSpPr/>
            <p:nvPr/>
          </p:nvSpPr>
          <p:spPr bwMode="auto">
            <a:xfrm>
              <a:off x="1082629" y="3143194"/>
              <a:ext cx="560385" cy="420528"/>
            </a:xfrm>
            <a:custGeom>
              <a:avLst/>
              <a:gdLst>
                <a:gd name="T0" fmla="*/ 10732 w 21464"/>
                <a:gd name="T1" fmla="*/ 10800 h 21600"/>
                <a:gd name="T2" fmla="*/ 10732 w 21464"/>
                <a:gd name="T3" fmla="*/ 10800 h 21600"/>
                <a:gd name="T4" fmla="*/ 10732 w 21464"/>
                <a:gd name="T5" fmla="*/ 10800 h 21600"/>
                <a:gd name="T6" fmla="*/ 10732 w 21464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464" h="21600">
                  <a:moveTo>
                    <a:pt x="19918" y="11754"/>
                  </a:moveTo>
                  <a:lnTo>
                    <a:pt x="16564" y="18954"/>
                  </a:lnTo>
                  <a:cubicBezTo>
                    <a:pt x="16317" y="19484"/>
                    <a:pt x="15892" y="19800"/>
                    <a:pt x="15427" y="19800"/>
                  </a:cubicBezTo>
                  <a:lnTo>
                    <a:pt x="2683" y="19800"/>
                  </a:lnTo>
                  <a:cubicBezTo>
                    <a:pt x="1943" y="19800"/>
                    <a:pt x="1341" y="18992"/>
                    <a:pt x="1341" y="18000"/>
                  </a:cubicBezTo>
                  <a:lnTo>
                    <a:pt x="1341" y="3600"/>
                  </a:lnTo>
                  <a:cubicBezTo>
                    <a:pt x="1341" y="2608"/>
                    <a:pt x="1943" y="1800"/>
                    <a:pt x="2683" y="1800"/>
                  </a:cubicBezTo>
                  <a:lnTo>
                    <a:pt x="15427" y="1800"/>
                  </a:lnTo>
                  <a:cubicBezTo>
                    <a:pt x="15892" y="1800"/>
                    <a:pt x="16317" y="2116"/>
                    <a:pt x="16564" y="2645"/>
                  </a:cubicBezTo>
                  <a:lnTo>
                    <a:pt x="19917" y="9845"/>
                  </a:lnTo>
                  <a:cubicBezTo>
                    <a:pt x="20188" y="10425"/>
                    <a:pt x="20188" y="11174"/>
                    <a:pt x="19918" y="11754"/>
                  </a:cubicBezTo>
                  <a:moveTo>
                    <a:pt x="21055" y="8891"/>
                  </a:moveTo>
                  <a:lnTo>
                    <a:pt x="17701" y="1691"/>
                  </a:lnTo>
                  <a:cubicBezTo>
                    <a:pt x="17211" y="639"/>
                    <a:pt x="16352" y="0"/>
                    <a:pt x="15427" y="0"/>
                  </a:cubicBezTo>
                  <a:lnTo>
                    <a:pt x="2683" y="0"/>
                  </a:lnTo>
                  <a:cubicBezTo>
                    <a:pt x="1201" y="0"/>
                    <a:pt x="0" y="1611"/>
                    <a:pt x="0" y="3600"/>
                  </a:cubicBezTo>
                  <a:lnTo>
                    <a:pt x="0" y="18000"/>
                  </a:lnTo>
                  <a:cubicBezTo>
                    <a:pt x="0" y="19988"/>
                    <a:pt x="1201" y="21599"/>
                    <a:pt x="2683" y="21599"/>
                  </a:cubicBezTo>
                  <a:lnTo>
                    <a:pt x="15427" y="21599"/>
                  </a:lnTo>
                  <a:cubicBezTo>
                    <a:pt x="16352" y="21599"/>
                    <a:pt x="17211" y="20960"/>
                    <a:pt x="17701" y="19908"/>
                  </a:cubicBezTo>
                  <a:lnTo>
                    <a:pt x="21055" y="12708"/>
                  </a:lnTo>
                  <a:cubicBezTo>
                    <a:pt x="21600" y="11541"/>
                    <a:pt x="21600" y="10059"/>
                    <a:pt x="21055" y="8891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8" name="AutoShape 119"/>
            <p:cNvSpPr/>
            <p:nvPr/>
          </p:nvSpPr>
          <p:spPr bwMode="auto">
            <a:xfrm>
              <a:off x="1431878" y="3300297"/>
              <a:ext cx="106362" cy="10473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0"/>
                  </a:moveTo>
                  <a:cubicBezTo>
                    <a:pt x="6825" y="18000"/>
                    <a:pt x="3600" y="14774"/>
                    <a:pt x="3600" y="10800"/>
                  </a:cubicBezTo>
                  <a:cubicBezTo>
                    <a:pt x="3600" y="6825"/>
                    <a:pt x="6825" y="3600"/>
                    <a:pt x="10800" y="3600"/>
                  </a:cubicBezTo>
                  <a:cubicBezTo>
                    <a:pt x="14774" y="3600"/>
                    <a:pt x="17999" y="6825"/>
                    <a:pt x="17999" y="10800"/>
                  </a:cubicBezTo>
                  <a:cubicBezTo>
                    <a:pt x="17999" y="14774"/>
                    <a:pt x="14774" y="18000"/>
                    <a:pt x="10800" y="18000"/>
                  </a:cubicBezTo>
                  <a:moveTo>
                    <a:pt x="10800" y="0"/>
                  </a:moveTo>
                  <a:cubicBezTo>
                    <a:pt x="4833" y="0"/>
                    <a:pt x="0" y="4833"/>
                    <a:pt x="0" y="10800"/>
                  </a:cubicBezTo>
                  <a:cubicBezTo>
                    <a:pt x="0" y="16766"/>
                    <a:pt x="4833" y="21599"/>
                    <a:pt x="10800" y="21599"/>
                  </a:cubicBezTo>
                  <a:cubicBezTo>
                    <a:pt x="16766" y="21599"/>
                    <a:pt x="21600" y="16766"/>
                    <a:pt x="21600" y="10800"/>
                  </a:cubicBezTo>
                  <a:cubicBezTo>
                    <a:pt x="21600" y="4833"/>
                    <a:pt x="16766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79" name="组合 149"/>
          <p:cNvGrpSpPr/>
          <p:nvPr/>
        </p:nvGrpSpPr>
        <p:grpSpPr>
          <a:xfrm>
            <a:off x="7019925" y="2132013"/>
            <a:ext cx="561975" cy="471487"/>
            <a:chOff x="6687435" y="2004224"/>
            <a:chExt cx="561343" cy="472256"/>
          </a:xfrm>
        </p:grpSpPr>
        <p:sp>
          <p:nvSpPr>
            <p:cNvPr id="109" name="AutoShape 120"/>
            <p:cNvSpPr/>
            <p:nvPr/>
          </p:nvSpPr>
          <p:spPr bwMode="auto">
            <a:xfrm>
              <a:off x="6828564" y="2126660"/>
              <a:ext cx="279086" cy="2798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6948" y="16070"/>
                  </a:moveTo>
                  <a:cubicBezTo>
                    <a:pt x="14037" y="19468"/>
                    <a:pt x="8925" y="19859"/>
                    <a:pt x="5529" y="16948"/>
                  </a:cubicBezTo>
                  <a:cubicBezTo>
                    <a:pt x="2130" y="14038"/>
                    <a:pt x="1740" y="8924"/>
                    <a:pt x="4651" y="5527"/>
                  </a:cubicBezTo>
                  <a:cubicBezTo>
                    <a:pt x="7559" y="2131"/>
                    <a:pt x="12674" y="1740"/>
                    <a:pt x="16070" y="4650"/>
                  </a:cubicBezTo>
                  <a:cubicBezTo>
                    <a:pt x="19466" y="7560"/>
                    <a:pt x="19859" y="12673"/>
                    <a:pt x="16948" y="16070"/>
                  </a:cubicBezTo>
                  <a:moveTo>
                    <a:pt x="10800" y="0"/>
                  </a:moveTo>
                  <a:cubicBezTo>
                    <a:pt x="4833" y="0"/>
                    <a:pt x="0" y="4834"/>
                    <a:pt x="0" y="10800"/>
                  </a:cubicBezTo>
                  <a:cubicBezTo>
                    <a:pt x="0" y="16765"/>
                    <a:pt x="4833" y="21599"/>
                    <a:pt x="10800" y="21599"/>
                  </a:cubicBezTo>
                  <a:cubicBezTo>
                    <a:pt x="16764" y="21599"/>
                    <a:pt x="21600" y="16765"/>
                    <a:pt x="21600" y="10800"/>
                  </a:cubicBezTo>
                  <a:cubicBezTo>
                    <a:pt x="21600" y="4834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0" name="AutoShape 121"/>
            <p:cNvSpPr/>
            <p:nvPr/>
          </p:nvSpPr>
          <p:spPr bwMode="auto">
            <a:xfrm>
              <a:off x="6898336" y="2196624"/>
              <a:ext cx="77700" cy="77915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200" y="0"/>
                  </a:moveTo>
                  <a:cubicBezTo>
                    <a:pt x="8596" y="0"/>
                    <a:pt x="0" y="8596"/>
                    <a:pt x="0" y="19195"/>
                  </a:cubicBezTo>
                  <a:lnTo>
                    <a:pt x="0" y="19199"/>
                  </a:lnTo>
                  <a:cubicBezTo>
                    <a:pt x="0" y="20524"/>
                    <a:pt x="1068" y="21599"/>
                    <a:pt x="2400" y="21599"/>
                  </a:cubicBezTo>
                  <a:cubicBezTo>
                    <a:pt x="3721" y="21599"/>
                    <a:pt x="4800" y="20524"/>
                    <a:pt x="4800" y="19199"/>
                  </a:cubicBezTo>
                  <a:lnTo>
                    <a:pt x="4800" y="19195"/>
                  </a:lnTo>
                  <a:cubicBezTo>
                    <a:pt x="4800" y="11247"/>
                    <a:pt x="11240" y="4799"/>
                    <a:pt x="19200" y="4799"/>
                  </a:cubicBezTo>
                  <a:cubicBezTo>
                    <a:pt x="20521" y="4799"/>
                    <a:pt x="21600" y="3724"/>
                    <a:pt x="21600" y="2399"/>
                  </a:cubicBezTo>
                  <a:cubicBezTo>
                    <a:pt x="21600" y="1075"/>
                    <a:pt x="20521" y="0"/>
                    <a:pt x="192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1" name="AutoShape 122"/>
            <p:cNvSpPr/>
            <p:nvPr/>
          </p:nvSpPr>
          <p:spPr bwMode="auto">
            <a:xfrm>
              <a:off x="6687435" y="2004224"/>
              <a:ext cx="561343" cy="4722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249" y="19199"/>
                  </a:moveTo>
                  <a:cubicBezTo>
                    <a:pt x="20249" y="19642"/>
                    <a:pt x="19948" y="19999"/>
                    <a:pt x="19575" y="19999"/>
                  </a:cubicBezTo>
                  <a:lnTo>
                    <a:pt x="2024" y="19999"/>
                  </a:lnTo>
                  <a:cubicBezTo>
                    <a:pt x="1651" y="19999"/>
                    <a:pt x="1349" y="19642"/>
                    <a:pt x="1349" y="19199"/>
                  </a:cubicBezTo>
                  <a:lnTo>
                    <a:pt x="1349" y="7200"/>
                  </a:lnTo>
                  <a:cubicBezTo>
                    <a:pt x="1349" y="6809"/>
                    <a:pt x="1588" y="6475"/>
                    <a:pt x="1914" y="6411"/>
                  </a:cubicBezTo>
                  <a:lnTo>
                    <a:pt x="5588" y="5684"/>
                  </a:lnTo>
                  <a:lnTo>
                    <a:pt x="6797" y="2103"/>
                  </a:lnTo>
                  <a:cubicBezTo>
                    <a:pt x="6900" y="1799"/>
                    <a:pt x="7148" y="1600"/>
                    <a:pt x="7424" y="1600"/>
                  </a:cubicBezTo>
                  <a:lnTo>
                    <a:pt x="14174" y="1600"/>
                  </a:lnTo>
                  <a:cubicBezTo>
                    <a:pt x="14450" y="1600"/>
                    <a:pt x="14698" y="1799"/>
                    <a:pt x="14801" y="2103"/>
                  </a:cubicBezTo>
                  <a:lnTo>
                    <a:pt x="16010" y="5684"/>
                  </a:lnTo>
                  <a:lnTo>
                    <a:pt x="19685" y="6411"/>
                  </a:lnTo>
                  <a:cubicBezTo>
                    <a:pt x="20011" y="6475"/>
                    <a:pt x="20249" y="6809"/>
                    <a:pt x="20249" y="7200"/>
                  </a:cubicBezTo>
                  <a:cubicBezTo>
                    <a:pt x="20249" y="7200"/>
                    <a:pt x="20249" y="19199"/>
                    <a:pt x="20249" y="19199"/>
                  </a:cubicBezTo>
                  <a:close/>
                  <a:moveTo>
                    <a:pt x="19907" y="4832"/>
                  </a:moveTo>
                  <a:lnTo>
                    <a:pt x="16981" y="4254"/>
                  </a:lnTo>
                  <a:lnTo>
                    <a:pt x="16054" y="1507"/>
                  </a:lnTo>
                  <a:cubicBezTo>
                    <a:pt x="15745" y="591"/>
                    <a:pt x="15006" y="0"/>
                    <a:pt x="14174" y="0"/>
                  </a:cubicBezTo>
                  <a:lnTo>
                    <a:pt x="7424" y="0"/>
                  </a:lnTo>
                  <a:cubicBezTo>
                    <a:pt x="6593" y="0"/>
                    <a:pt x="5854" y="591"/>
                    <a:pt x="5543" y="1509"/>
                  </a:cubicBezTo>
                  <a:lnTo>
                    <a:pt x="4618" y="4254"/>
                  </a:lnTo>
                  <a:lnTo>
                    <a:pt x="1692" y="4832"/>
                  </a:lnTo>
                  <a:cubicBezTo>
                    <a:pt x="711" y="5025"/>
                    <a:pt x="0" y="6020"/>
                    <a:pt x="0" y="7200"/>
                  </a:cubicBezTo>
                  <a:lnTo>
                    <a:pt x="0" y="19199"/>
                  </a:lnTo>
                  <a:cubicBezTo>
                    <a:pt x="0" y="20523"/>
                    <a:pt x="908" y="21600"/>
                    <a:pt x="2024" y="21600"/>
                  </a:cubicBezTo>
                  <a:lnTo>
                    <a:pt x="19575" y="21600"/>
                  </a:lnTo>
                  <a:cubicBezTo>
                    <a:pt x="20691" y="21600"/>
                    <a:pt x="21600" y="20523"/>
                    <a:pt x="21600" y="19199"/>
                  </a:cubicBezTo>
                  <a:lnTo>
                    <a:pt x="21600" y="7200"/>
                  </a:lnTo>
                  <a:cubicBezTo>
                    <a:pt x="21600" y="6020"/>
                    <a:pt x="20888" y="5025"/>
                    <a:pt x="19907" y="4832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80" name="组合 150"/>
          <p:cNvGrpSpPr/>
          <p:nvPr/>
        </p:nvGrpSpPr>
        <p:grpSpPr>
          <a:xfrm>
            <a:off x="5854700" y="2078038"/>
            <a:ext cx="560388" cy="560387"/>
            <a:chOff x="5566666" y="1951539"/>
            <a:chExt cx="560384" cy="560384"/>
          </a:xfrm>
        </p:grpSpPr>
        <p:sp>
          <p:nvSpPr>
            <p:cNvPr id="112" name="AutoShape 123"/>
            <p:cNvSpPr/>
            <p:nvPr/>
          </p:nvSpPr>
          <p:spPr bwMode="auto">
            <a:xfrm>
              <a:off x="5566666" y="1951539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3" name="AutoShape 124"/>
            <p:cNvSpPr/>
            <p:nvPr/>
          </p:nvSpPr>
          <p:spPr bwMode="auto">
            <a:xfrm>
              <a:off x="5725415" y="2108700"/>
              <a:ext cx="244473" cy="24447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4" name="AutoShape 125"/>
            <p:cNvSpPr/>
            <p:nvPr/>
          </p:nvSpPr>
          <p:spPr bwMode="auto">
            <a:xfrm>
              <a:off x="5776215" y="2161088"/>
              <a:ext cx="141287" cy="14128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81" name="组合 151"/>
          <p:cNvGrpSpPr/>
          <p:nvPr/>
        </p:nvGrpSpPr>
        <p:grpSpPr>
          <a:xfrm>
            <a:off x="4689475" y="2078038"/>
            <a:ext cx="560388" cy="560387"/>
            <a:chOff x="4445896" y="1951539"/>
            <a:chExt cx="560384" cy="560384"/>
          </a:xfrm>
        </p:grpSpPr>
        <p:sp>
          <p:nvSpPr>
            <p:cNvPr id="115" name="AutoShape 126"/>
            <p:cNvSpPr/>
            <p:nvPr/>
          </p:nvSpPr>
          <p:spPr bwMode="auto">
            <a:xfrm>
              <a:off x="4445896" y="1951539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6" name="AutoShape 127"/>
            <p:cNvSpPr/>
            <p:nvPr/>
          </p:nvSpPr>
          <p:spPr bwMode="auto">
            <a:xfrm>
              <a:off x="4672907" y="2038851"/>
              <a:ext cx="131761" cy="1317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82" name="组合 152"/>
          <p:cNvGrpSpPr/>
          <p:nvPr/>
        </p:nvGrpSpPr>
        <p:grpSpPr>
          <a:xfrm>
            <a:off x="3522663" y="2078038"/>
            <a:ext cx="561975" cy="560387"/>
            <a:chOff x="3324168" y="1951539"/>
            <a:chExt cx="561343" cy="560384"/>
          </a:xfrm>
        </p:grpSpPr>
        <p:sp>
          <p:nvSpPr>
            <p:cNvPr id="117" name="AutoShape 128"/>
            <p:cNvSpPr/>
            <p:nvPr/>
          </p:nvSpPr>
          <p:spPr bwMode="auto">
            <a:xfrm>
              <a:off x="3324168" y="1951539"/>
              <a:ext cx="56134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8" name="AutoShape 129"/>
            <p:cNvSpPr/>
            <p:nvPr/>
          </p:nvSpPr>
          <p:spPr bwMode="auto">
            <a:xfrm>
              <a:off x="3674610" y="2021389"/>
              <a:ext cx="139543" cy="139699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19" name="AutoShape 130"/>
          <p:cNvSpPr/>
          <p:nvPr/>
        </p:nvSpPr>
        <p:spPr bwMode="auto">
          <a:xfrm>
            <a:off x="2357438" y="2078038"/>
            <a:ext cx="560388" cy="560388"/>
          </a:xfrm>
          <a:custGeom>
            <a:avLst/>
            <a:gdLst>
              <a:gd name="T0" fmla="+- 0 10799 113"/>
              <a:gd name="T1" fmla="*/ T0 w 21373"/>
              <a:gd name="T2" fmla="*/ 10800 h 21600"/>
              <a:gd name="T3" fmla="+- 0 10799 113"/>
              <a:gd name="T4" fmla="*/ T3 w 21373"/>
              <a:gd name="T5" fmla="*/ 10800 h 21600"/>
              <a:gd name="T6" fmla="+- 0 10799 113"/>
              <a:gd name="T7" fmla="*/ T6 w 21373"/>
              <a:gd name="T8" fmla="*/ 10800 h 21600"/>
              <a:gd name="T9" fmla="+- 0 10799 113"/>
              <a:gd name="T10" fmla="*/ T9 w 21373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73" h="21600">
                <a:moveTo>
                  <a:pt x="1336" y="20249"/>
                </a:moveTo>
                <a:cubicBezTo>
                  <a:pt x="1428" y="20188"/>
                  <a:pt x="3691" y="18688"/>
                  <a:pt x="7070" y="17950"/>
                </a:cubicBezTo>
                <a:lnTo>
                  <a:pt x="8729" y="17587"/>
                </a:lnTo>
                <a:cubicBezTo>
                  <a:pt x="9321" y="17980"/>
                  <a:pt x="9972" y="18225"/>
                  <a:pt x="10686" y="18225"/>
                </a:cubicBezTo>
                <a:cubicBezTo>
                  <a:pt x="11401" y="18225"/>
                  <a:pt x="12052" y="17980"/>
                  <a:pt x="12644" y="17587"/>
                </a:cubicBezTo>
                <a:lnTo>
                  <a:pt x="14303" y="17950"/>
                </a:lnTo>
                <a:cubicBezTo>
                  <a:pt x="17656" y="18682"/>
                  <a:pt x="19911" y="20165"/>
                  <a:pt x="20037" y="20249"/>
                </a:cubicBezTo>
                <a:cubicBezTo>
                  <a:pt x="20037" y="20249"/>
                  <a:pt x="1336" y="20249"/>
                  <a:pt x="1336" y="20249"/>
                </a:cubicBezTo>
                <a:close/>
                <a:moveTo>
                  <a:pt x="13537" y="15793"/>
                </a:moveTo>
                <a:lnTo>
                  <a:pt x="13317" y="16073"/>
                </a:lnTo>
                <a:cubicBezTo>
                  <a:pt x="11725" y="17923"/>
                  <a:pt x="9648" y="17923"/>
                  <a:pt x="8056" y="16073"/>
                </a:cubicBezTo>
                <a:lnTo>
                  <a:pt x="7836" y="15793"/>
                </a:lnTo>
                <a:cubicBezTo>
                  <a:pt x="5977" y="13411"/>
                  <a:pt x="5053" y="10261"/>
                  <a:pt x="5451" y="7255"/>
                </a:cubicBezTo>
                <a:cubicBezTo>
                  <a:pt x="5815" y="4367"/>
                  <a:pt x="7453" y="1350"/>
                  <a:pt x="10686" y="1350"/>
                </a:cubicBezTo>
                <a:cubicBezTo>
                  <a:pt x="13920" y="1350"/>
                  <a:pt x="15558" y="4367"/>
                  <a:pt x="15922" y="7255"/>
                </a:cubicBezTo>
                <a:cubicBezTo>
                  <a:pt x="16318" y="10262"/>
                  <a:pt x="15398" y="13411"/>
                  <a:pt x="13537" y="15793"/>
                </a:cubicBezTo>
                <a:moveTo>
                  <a:pt x="20778" y="19126"/>
                </a:moveTo>
                <a:cubicBezTo>
                  <a:pt x="20644" y="19037"/>
                  <a:pt x="18209" y="17422"/>
                  <a:pt x="14585" y="16630"/>
                </a:cubicBezTo>
                <a:cubicBezTo>
                  <a:pt x="15914" y="14927"/>
                  <a:pt x="16767" y="12639"/>
                  <a:pt x="17130" y="11115"/>
                </a:cubicBezTo>
                <a:cubicBezTo>
                  <a:pt x="17633" y="9004"/>
                  <a:pt x="17438" y="4873"/>
                  <a:pt x="15431" y="2299"/>
                </a:cubicBezTo>
                <a:cubicBezTo>
                  <a:pt x="14259" y="795"/>
                  <a:pt x="12618" y="0"/>
                  <a:pt x="10686" y="0"/>
                </a:cubicBezTo>
                <a:cubicBezTo>
                  <a:pt x="8755" y="0"/>
                  <a:pt x="7114" y="795"/>
                  <a:pt x="5942" y="2299"/>
                </a:cubicBezTo>
                <a:cubicBezTo>
                  <a:pt x="3935" y="4873"/>
                  <a:pt x="3740" y="9004"/>
                  <a:pt x="4243" y="11115"/>
                </a:cubicBezTo>
                <a:cubicBezTo>
                  <a:pt x="4606" y="12639"/>
                  <a:pt x="5459" y="14927"/>
                  <a:pt x="6788" y="16630"/>
                </a:cubicBezTo>
                <a:cubicBezTo>
                  <a:pt x="3164" y="17422"/>
                  <a:pt x="729" y="19037"/>
                  <a:pt x="595" y="19126"/>
                </a:cubicBezTo>
                <a:cubicBezTo>
                  <a:pt x="105" y="19457"/>
                  <a:pt x="-113" y="20071"/>
                  <a:pt x="57" y="20640"/>
                </a:cubicBezTo>
                <a:cubicBezTo>
                  <a:pt x="228" y="21210"/>
                  <a:pt x="747" y="21599"/>
                  <a:pt x="1336" y="21599"/>
                </a:cubicBezTo>
                <a:lnTo>
                  <a:pt x="20037" y="21599"/>
                </a:lnTo>
                <a:cubicBezTo>
                  <a:pt x="20626" y="21599"/>
                  <a:pt x="21145" y="21210"/>
                  <a:pt x="21316" y="20640"/>
                </a:cubicBezTo>
                <a:cubicBezTo>
                  <a:pt x="21487" y="20071"/>
                  <a:pt x="21268" y="19457"/>
                  <a:pt x="20778" y="19126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84" name="组合 153"/>
          <p:cNvGrpSpPr/>
          <p:nvPr/>
        </p:nvGrpSpPr>
        <p:grpSpPr>
          <a:xfrm>
            <a:off x="1262063" y="2078038"/>
            <a:ext cx="490537" cy="560387"/>
            <a:chOff x="1117114" y="1951539"/>
            <a:chExt cx="490456" cy="560384"/>
          </a:xfrm>
        </p:grpSpPr>
        <p:sp>
          <p:nvSpPr>
            <p:cNvPr id="120" name="AutoShape 131"/>
            <p:cNvSpPr/>
            <p:nvPr/>
          </p:nvSpPr>
          <p:spPr bwMode="auto">
            <a:xfrm>
              <a:off x="1117114" y="1951539"/>
              <a:ext cx="490456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057" y="5400"/>
                  </a:moveTo>
                  <a:lnTo>
                    <a:pt x="20057" y="6075"/>
                  </a:lnTo>
                  <a:lnTo>
                    <a:pt x="1542" y="6075"/>
                  </a:lnTo>
                  <a:lnTo>
                    <a:pt x="1542" y="5400"/>
                  </a:lnTo>
                  <a:lnTo>
                    <a:pt x="1542" y="4725"/>
                  </a:lnTo>
                  <a:cubicBezTo>
                    <a:pt x="1542" y="4352"/>
                    <a:pt x="1887" y="4050"/>
                    <a:pt x="2314" y="4050"/>
                  </a:cubicBezTo>
                  <a:lnTo>
                    <a:pt x="19285" y="4050"/>
                  </a:lnTo>
                  <a:cubicBezTo>
                    <a:pt x="19712" y="4050"/>
                    <a:pt x="20057" y="4352"/>
                    <a:pt x="20057" y="4725"/>
                  </a:cubicBezTo>
                  <a:cubicBezTo>
                    <a:pt x="20057" y="4725"/>
                    <a:pt x="20057" y="5400"/>
                    <a:pt x="20057" y="5400"/>
                  </a:cubicBezTo>
                  <a:close/>
                  <a:moveTo>
                    <a:pt x="18514" y="18900"/>
                  </a:moveTo>
                  <a:cubicBezTo>
                    <a:pt x="18514" y="19644"/>
                    <a:pt x="17822" y="20249"/>
                    <a:pt x="16971" y="20249"/>
                  </a:cubicBezTo>
                  <a:lnTo>
                    <a:pt x="4628" y="20249"/>
                  </a:lnTo>
                  <a:cubicBezTo>
                    <a:pt x="3777" y="20249"/>
                    <a:pt x="3085" y="19644"/>
                    <a:pt x="3085" y="18900"/>
                  </a:cubicBezTo>
                  <a:lnTo>
                    <a:pt x="3085" y="7425"/>
                  </a:lnTo>
                  <a:lnTo>
                    <a:pt x="18514" y="7425"/>
                  </a:lnTo>
                  <a:cubicBezTo>
                    <a:pt x="18514" y="7425"/>
                    <a:pt x="18514" y="18900"/>
                    <a:pt x="18514" y="18900"/>
                  </a:cubicBezTo>
                  <a:close/>
                  <a:moveTo>
                    <a:pt x="6171" y="2025"/>
                  </a:moveTo>
                  <a:cubicBezTo>
                    <a:pt x="6171" y="1652"/>
                    <a:pt x="6516" y="1350"/>
                    <a:pt x="6942" y="1350"/>
                  </a:cubicBezTo>
                  <a:lnTo>
                    <a:pt x="14657" y="1350"/>
                  </a:lnTo>
                  <a:cubicBezTo>
                    <a:pt x="15083" y="1350"/>
                    <a:pt x="15428" y="1652"/>
                    <a:pt x="15428" y="2025"/>
                  </a:cubicBezTo>
                  <a:lnTo>
                    <a:pt x="15428" y="2700"/>
                  </a:lnTo>
                  <a:lnTo>
                    <a:pt x="6171" y="2700"/>
                  </a:lnTo>
                  <a:cubicBezTo>
                    <a:pt x="6171" y="2700"/>
                    <a:pt x="6171" y="2025"/>
                    <a:pt x="6171" y="2025"/>
                  </a:cubicBezTo>
                  <a:close/>
                  <a:moveTo>
                    <a:pt x="21585" y="4601"/>
                  </a:moveTo>
                  <a:cubicBezTo>
                    <a:pt x="21511" y="3541"/>
                    <a:pt x="20516" y="2700"/>
                    <a:pt x="19285" y="2700"/>
                  </a:cubicBezTo>
                  <a:lnTo>
                    <a:pt x="16971" y="2700"/>
                  </a:lnTo>
                  <a:lnTo>
                    <a:pt x="16971" y="2025"/>
                  </a:lnTo>
                  <a:cubicBezTo>
                    <a:pt x="16971" y="906"/>
                    <a:pt x="15935" y="0"/>
                    <a:pt x="14657" y="0"/>
                  </a:cubicBezTo>
                  <a:lnTo>
                    <a:pt x="6942" y="0"/>
                  </a:lnTo>
                  <a:cubicBezTo>
                    <a:pt x="5664" y="0"/>
                    <a:pt x="4628" y="906"/>
                    <a:pt x="4628" y="2025"/>
                  </a:cubicBezTo>
                  <a:lnTo>
                    <a:pt x="4628" y="2700"/>
                  </a:lnTo>
                  <a:lnTo>
                    <a:pt x="2314" y="2700"/>
                  </a:lnTo>
                  <a:cubicBezTo>
                    <a:pt x="1083" y="2700"/>
                    <a:pt x="88" y="3541"/>
                    <a:pt x="14" y="4601"/>
                  </a:cubicBezTo>
                  <a:lnTo>
                    <a:pt x="0" y="4601"/>
                  </a:lnTo>
                  <a:lnTo>
                    <a:pt x="0" y="5400"/>
                  </a:lnTo>
                  <a:lnTo>
                    <a:pt x="0" y="6075"/>
                  </a:lnTo>
                  <a:cubicBezTo>
                    <a:pt x="0" y="6820"/>
                    <a:pt x="691" y="7425"/>
                    <a:pt x="1542" y="7425"/>
                  </a:cubicBezTo>
                  <a:lnTo>
                    <a:pt x="1542" y="18900"/>
                  </a:lnTo>
                  <a:cubicBezTo>
                    <a:pt x="1542" y="20391"/>
                    <a:pt x="2924" y="21599"/>
                    <a:pt x="4628" y="21599"/>
                  </a:cubicBezTo>
                  <a:lnTo>
                    <a:pt x="16971" y="21599"/>
                  </a:lnTo>
                  <a:cubicBezTo>
                    <a:pt x="18675" y="21599"/>
                    <a:pt x="20057" y="20391"/>
                    <a:pt x="20057" y="18900"/>
                  </a:cubicBezTo>
                  <a:lnTo>
                    <a:pt x="20057" y="7425"/>
                  </a:lnTo>
                  <a:cubicBezTo>
                    <a:pt x="20908" y="7425"/>
                    <a:pt x="21599" y="6820"/>
                    <a:pt x="21599" y="6075"/>
                  </a:cubicBezTo>
                  <a:lnTo>
                    <a:pt x="21599" y="5400"/>
                  </a:lnTo>
                  <a:lnTo>
                    <a:pt x="21599" y="4601"/>
                  </a:lnTo>
                  <a:cubicBezTo>
                    <a:pt x="21599" y="4601"/>
                    <a:pt x="21585" y="4601"/>
                    <a:pt x="21585" y="4601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1" name="AutoShape 132"/>
            <p:cNvSpPr/>
            <p:nvPr/>
          </p:nvSpPr>
          <p:spPr bwMode="auto">
            <a:xfrm>
              <a:off x="1221872" y="2178550"/>
              <a:ext cx="69838" cy="2635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2" name="AutoShape 133"/>
            <p:cNvSpPr/>
            <p:nvPr/>
          </p:nvSpPr>
          <p:spPr bwMode="auto">
            <a:xfrm>
              <a:off x="1328216" y="2178550"/>
              <a:ext cx="69838" cy="2635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3" name="AutoShape 134"/>
            <p:cNvSpPr/>
            <p:nvPr/>
          </p:nvSpPr>
          <p:spPr bwMode="auto">
            <a:xfrm>
              <a:off x="1432974" y="2178550"/>
              <a:ext cx="69838" cy="26352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5399" y="1440"/>
                  </a:moveTo>
                  <a:lnTo>
                    <a:pt x="16199" y="1440"/>
                  </a:lnTo>
                  <a:lnTo>
                    <a:pt x="16199" y="20160"/>
                  </a:lnTo>
                  <a:lnTo>
                    <a:pt x="5399" y="20160"/>
                  </a:lnTo>
                  <a:cubicBezTo>
                    <a:pt x="5399" y="20160"/>
                    <a:pt x="5399" y="1440"/>
                    <a:pt x="5399" y="1440"/>
                  </a:cubicBezTo>
                  <a:close/>
                  <a:moveTo>
                    <a:pt x="5399" y="21600"/>
                  </a:moveTo>
                  <a:lnTo>
                    <a:pt x="16199" y="21600"/>
                  </a:lnTo>
                  <a:cubicBezTo>
                    <a:pt x="19187" y="21600"/>
                    <a:pt x="21600" y="20956"/>
                    <a:pt x="21600" y="20160"/>
                  </a:cubicBezTo>
                  <a:lnTo>
                    <a:pt x="21600" y="1440"/>
                  </a:lnTo>
                  <a:cubicBezTo>
                    <a:pt x="21600" y="644"/>
                    <a:pt x="19187" y="0"/>
                    <a:pt x="16199" y="0"/>
                  </a:cubicBezTo>
                  <a:lnTo>
                    <a:pt x="5399" y="0"/>
                  </a:lnTo>
                  <a:cubicBezTo>
                    <a:pt x="2412" y="0"/>
                    <a:pt x="0" y="644"/>
                    <a:pt x="0" y="1440"/>
                  </a:cubicBezTo>
                  <a:lnTo>
                    <a:pt x="0" y="20160"/>
                  </a:lnTo>
                  <a:cubicBezTo>
                    <a:pt x="0" y="20956"/>
                    <a:pt x="2412" y="21600"/>
                    <a:pt x="5399" y="2160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4" name="AutoShape 135"/>
          <p:cNvSpPr/>
          <p:nvPr/>
        </p:nvSpPr>
        <p:spPr bwMode="auto">
          <a:xfrm>
            <a:off x="6918325" y="1068388"/>
            <a:ext cx="561975" cy="38576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20249" y="18681"/>
                </a:moveTo>
                <a:lnTo>
                  <a:pt x="19651" y="18681"/>
                </a:lnTo>
                <a:lnTo>
                  <a:pt x="19575" y="18681"/>
                </a:lnTo>
                <a:lnTo>
                  <a:pt x="16874" y="14754"/>
                </a:lnTo>
                <a:lnTo>
                  <a:pt x="16874" y="14727"/>
                </a:lnTo>
                <a:lnTo>
                  <a:pt x="16199" y="13745"/>
                </a:lnTo>
                <a:lnTo>
                  <a:pt x="16199" y="7854"/>
                </a:lnTo>
                <a:lnTo>
                  <a:pt x="19575" y="2945"/>
                </a:lnTo>
                <a:lnTo>
                  <a:pt x="19651" y="2945"/>
                </a:lnTo>
                <a:lnTo>
                  <a:pt x="20249" y="2945"/>
                </a:lnTo>
                <a:cubicBezTo>
                  <a:pt x="20249" y="2945"/>
                  <a:pt x="20249" y="18681"/>
                  <a:pt x="20249" y="18681"/>
                </a:cubicBezTo>
                <a:close/>
                <a:moveTo>
                  <a:pt x="2024" y="19636"/>
                </a:moveTo>
                <a:cubicBezTo>
                  <a:pt x="1651" y="19636"/>
                  <a:pt x="1349" y="19195"/>
                  <a:pt x="1349" y="18654"/>
                </a:cubicBezTo>
                <a:lnTo>
                  <a:pt x="1349" y="2945"/>
                </a:lnTo>
                <a:cubicBezTo>
                  <a:pt x="1349" y="2402"/>
                  <a:pt x="1651" y="1963"/>
                  <a:pt x="2024" y="1963"/>
                </a:cubicBezTo>
                <a:lnTo>
                  <a:pt x="14849" y="1963"/>
                </a:lnTo>
                <a:cubicBezTo>
                  <a:pt x="15221" y="1963"/>
                  <a:pt x="15524" y="2403"/>
                  <a:pt x="15524" y="2945"/>
                </a:cubicBezTo>
                <a:lnTo>
                  <a:pt x="15524" y="18654"/>
                </a:lnTo>
                <a:cubicBezTo>
                  <a:pt x="15524" y="19195"/>
                  <a:pt x="15221" y="19636"/>
                  <a:pt x="14849" y="19636"/>
                </a:cubicBezTo>
                <a:cubicBezTo>
                  <a:pt x="14849" y="19636"/>
                  <a:pt x="2024" y="19636"/>
                  <a:pt x="2024" y="19636"/>
                </a:cubicBezTo>
                <a:close/>
                <a:moveTo>
                  <a:pt x="20249" y="981"/>
                </a:moveTo>
                <a:lnTo>
                  <a:pt x="19651" y="981"/>
                </a:lnTo>
                <a:cubicBezTo>
                  <a:pt x="19296" y="981"/>
                  <a:pt x="18956" y="1185"/>
                  <a:pt x="18703" y="1547"/>
                </a:cubicBezTo>
                <a:lnTo>
                  <a:pt x="16874" y="4170"/>
                </a:lnTo>
                <a:lnTo>
                  <a:pt x="16874" y="2945"/>
                </a:lnTo>
                <a:cubicBezTo>
                  <a:pt x="16874" y="1317"/>
                  <a:pt x="15967" y="0"/>
                  <a:pt x="14849" y="0"/>
                </a:cubicBezTo>
                <a:lnTo>
                  <a:pt x="2024" y="0"/>
                </a:lnTo>
                <a:cubicBezTo>
                  <a:pt x="908" y="0"/>
                  <a:pt x="0" y="1320"/>
                  <a:pt x="0" y="2945"/>
                </a:cubicBezTo>
                <a:lnTo>
                  <a:pt x="0" y="9789"/>
                </a:lnTo>
                <a:lnTo>
                  <a:pt x="0" y="18654"/>
                </a:lnTo>
                <a:cubicBezTo>
                  <a:pt x="0" y="20281"/>
                  <a:pt x="905" y="21599"/>
                  <a:pt x="2024" y="21599"/>
                </a:cubicBezTo>
                <a:lnTo>
                  <a:pt x="14849" y="21599"/>
                </a:lnTo>
                <a:cubicBezTo>
                  <a:pt x="15967" y="21599"/>
                  <a:pt x="16874" y="20281"/>
                  <a:pt x="16874" y="18654"/>
                </a:cubicBezTo>
                <a:lnTo>
                  <a:pt x="16874" y="17456"/>
                </a:lnTo>
                <a:lnTo>
                  <a:pt x="18703" y="20079"/>
                </a:lnTo>
                <a:cubicBezTo>
                  <a:pt x="18956" y="20442"/>
                  <a:pt x="19296" y="20645"/>
                  <a:pt x="19651" y="20645"/>
                </a:cubicBezTo>
                <a:lnTo>
                  <a:pt x="20249" y="20645"/>
                </a:lnTo>
                <a:cubicBezTo>
                  <a:pt x="20994" y="20645"/>
                  <a:pt x="21600" y="19765"/>
                  <a:pt x="21600" y="18681"/>
                </a:cubicBezTo>
                <a:lnTo>
                  <a:pt x="21600" y="2945"/>
                </a:lnTo>
                <a:cubicBezTo>
                  <a:pt x="21600" y="1860"/>
                  <a:pt x="20994" y="981"/>
                  <a:pt x="20249" y="981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86" name="组合 142"/>
          <p:cNvGrpSpPr/>
          <p:nvPr/>
        </p:nvGrpSpPr>
        <p:grpSpPr>
          <a:xfrm>
            <a:off x="5780088" y="981075"/>
            <a:ext cx="560387" cy="560388"/>
            <a:chOff x="5566666" y="829811"/>
            <a:chExt cx="560384" cy="560385"/>
          </a:xfrm>
        </p:grpSpPr>
        <p:sp>
          <p:nvSpPr>
            <p:cNvPr id="125" name="AutoShape 136"/>
            <p:cNvSpPr/>
            <p:nvPr/>
          </p:nvSpPr>
          <p:spPr bwMode="auto">
            <a:xfrm>
              <a:off x="5865114" y="899661"/>
              <a:ext cx="184149" cy="184149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538" y="20579"/>
                  </a:moveTo>
                  <a:lnTo>
                    <a:pt x="19542" y="20579"/>
                  </a:lnTo>
                  <a:cubicBezTo>
                    <a:pt x="19546" y="21142"/>
                    <a:pt x="20004" y="21600"/>
                    <a:pt x="20571" y="21600"/>
                  </a:cubicBezTo>
                  <a:cubicBezTo>
                    <a:pt x="21137" y="21600"/>
                    <a:pt x="21599" y="21138"/>
                    <a:pt x="21599" y="20571"/>
                  </a:cubicBezTo>
                  <a:cubicBezTo>
                    <a:pt x="21599" y="20565"/>
                    <a:pt x="21595" y="20561"/>
                    <a:pt x="21595" y="20555"/>
                  </a:cubicBezTo>
                  <a:cubicBezTo>
                    <a:pt x="21583" y="9221"/>
                    <a:pt x="12411" y="41"/>
                    <a:pt x="1080" y="12"/>
                  </a:cubicBezTo>
                  <a:cubicBezTo>
                    <a:pt x="1064" y="10"/>
                    <a:pt x="1048" y="0"/>
                    <a:pt x="1028" y="0"/>
                  </a:cubicBezTo>
                  <a:cubicBezTo>
                    <a:pt x="458" y="0"/>
                    <a:pt x="0" y="461"/>
                    <a:pt x="0" y="1028"/>
                  </a:cubicBezTo>
                  <a:cubicBezTo>
                    <a:pt x="0" y="1594"/>
                    <a:pt x="458" y="2055"/>
                    <a:pt x="1024" y="2057"/>
                  </a:cubicBezTo>
                  <a:lnTo>
                    <a:pt x="1024" y="2065"/>
                  </a:lnTo>
                  <a:cubicBezTo>
                    <a:pt x="11233" y="2065"/>
                    <a:pt x="19538" y="10370"/>
                    <a:pt x="19538" y="2057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6" name="AutoShape 137"/>
            <p:cNvSpPr/>
            <p:nvPr/>
          </p:nvSpPr>
          <p:spPr bwMode="auto">
            <a:xfrm>
              <a:off x="5566666" y="829811"/>
              <a:ext cx="560384" cy="560385"/>
            </a:xfrm>
            <a:custGeom>
              <a:avLst/>
              <a:gdLst>
                <a:gd name="T0" fmla="+- 0 10819 195"/>
                <a:gd name="T1" fmla="*/ T0 w 21248"/>
                <a:gd name="T2" fmla="*/ 10800 h 21600"/>
                <a:gd name="T3" fmla="+- 0 10819 195"/>
                <a:gd name="T4" fmla="*/ T3 w 21248"/>
                <a:gd name="T5" fmla="*/ 10800 h 21600"/>
                <a:gd name="T6" fmla="+- 0 10819 195"/>
                <a:gd name="T7" fmla="*/ T6 w 21248"/>
                <a:gd name="T8" fmla="*/ 10800 h 21600"/>
                <a:gd name="T9" fmla="+- 0 10819 195"/>
                <a:gd name="T10" fmla="*/ T9 w 212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248" h="21600">
                  <a:moveTo>
                    <a:pt x="19868" y="17133"/>
                  </a:moveTo>
                  <a:cubicBezTo>
                    <a:pt x="19766" y="17386"/>
                    <a:pt x="19525" y="17549"/>
                    <a:pt x="19255" y="17549"/>
                  </a:cubicBezTo>
                  <a:lnTo>
                    <a:pt x="19058" y="17549"/>
                  </a:lnTo>
                  <a:lnTo>
                    <a:pt x="3983" y="2226"/>
                  </a:lnTo>
                  <a:lnTo>
                    <a:pt x="3983" y="2025"/>
                  </a:lnTo>
                  <a:cubicBezTo>
                    <a:pt x="3983" y="1750"/>
                    <a:pt x="4144" y="1506"/>
                    <a:pt x="4393" y="1401"/>
                  </a:cubicBezTo>
                  <a:cubicBezTo>
                    <a:pt x="4475" y="1367"/>
                    <a:pt x="4560" y="1350"/>
                    <a:pt x="4647" y="1350"/>
                  </a:cubicBezTo>
                  <a:cubicBezTo>
                    <a:pt x="4824" y="1350"/>
                    <a:pt x="4991" y="1420"/>
                    <a:pt x="5116" y="1547"/>
                  </a:cubicBezTo>
                  <a:lnTo>
                    <a:pt x="19724" y="16397"/>
                  </a:lnTo>
                  <a:cubicBezTo>
                    <a:pt x="19915" y="16591"/>
                    <a:pt x="19972" y="16880"/>
                    <a:pt x="19868" y="17133"/>
                  </a:cubicBezTo>
                  <a:moveTo>
                    <a:pt x="10121" y="17549"/>
                  </a:moveTo>
                  <a:cubicBezTo>
                    <a:pt x="10017" y="17549"/>
                    <a:pt x="9922" y="17586"/>
                    <a:pt x="9824" y="17609"/>
                  </a:cubicBezTo>
                  <a:lnTo>
                    <a:pt x="3923" y="11612"/>
                  </a:lnTo>
                  <a:cubicBezTo>
                    <a:pt x="3946" y="11512"/>
                    <a:pt x="3982" y="11415"/>
                    <a:pt x="3982" y="11311"/>
                  </a:cubicBezTo>
                  <a:lnTo>
                    <a:pt x="3983" y="3180"/>
                  </a:lnTo>
                  <a:lnTo>
                    <a:pt x="18119" y="17549"/>
                  </a:lnTo>
                  <a:cubicBezTo>
                    <a:pt x="18119" y="17549"/>
                    <a:pt x="10121" y="17549"/>
                    <a:pt x="10121" y="17549"/>
                  </a:cubicBezTo>
                  <a:close/>
                  <a:moveTo>
                    <a:pt x="9182" y="17945"/>
                  </a:moveTo>
                  <a:lnTo>
                    <a:pt x="7109" y="20052"/>
                  </a:lnTo>
                  <a:cubicBezTo>
                    <a:pt x="6939" y="20224"/>
                    <a:pt x="6742" y="20249"/>
                    <a:pt x="6640" y="20249"/>
                  </a:cubicBezTo>
                  <a:cubicBezTo>
                    <a:pt x="6537" y="20249"/>
                    <a:pt x="6339" y="20224"/>
                    <a:pt x="6170" y="20052"/>
                  </a:cubicBezTo>
                  <a:lnTo>
                    <a:pt x="1522" y="15327"/>
                  </a:lnTo>
                  <a:cubicBezTo>
                    <a:pt x="1352" y="15154"/>
                    <a:pt x="1327" y="14953"/>
                    <a:pt x="1327" y="14850"/>
                  </a:cubicBezTo>
                  <a:cubicBezTo>
                    <a:pt x="1327" y="14745"/>
                    <a:pt x="1352" y="14544"/>
                    <a:pt x="1522" y="14373"/>
                  </a:cubicBezTo>
                  <a:lnTo>
                    <a:pt x="3593" y="12266"/>
                  </a:lnTo>
                  <a:cubicBezTo>
                    <a:pt x="3599" y="12260"/>
                    <a:pt x="3601" y="12251"/>
                    <a:pt x="3607" y="12245"/>
                  </a:cubicBezTo>
                  <a:lnTo>
                    <a:pt x="9202" y="17932"/>
                  </a:lnTo>
                  <a:cubicBezTo>
                    <a:pt x="9196" y="17937"/>
                    <a:pt x="9187" y="17939"/>
                    <a:pt x="9182" y="17945"/>
                  </a:cubicBezTo>
                  <a:moveTo>
                    <a:pt x="6056" y="593"/>
                  </a:moveTo>
                  <a:cubicBezTo>
                    <a:pt x="5675" y="205"/>
                    <a:pt x="5165" y="0"/>
                    <a:pt x="4647" y="0"/>
                  </a:cubicBezTo>
                  <a:cubicBezTo>
                    <a:pt x="4390" y="0"/>
                    <a:pt x="4132" y="49"/>
                    <a:pt x="3885" y="154"/>
                  </a:cubicBezTo>
                  <a:cubicBezTo>
                    <a:pt x="3141" y="467"/>
                    <a:pt x="2655" y="1205"/>
                    <a:pt x="2655" y="2025"/>
                  </a:cubicBezTo>
                  <a:lnTo>
                    <a:pt x="2654" y="11311"/>
                  </a:lnTo>
                  <a:lnTo>
                    <a:pt x="583" y="13418"/>
                  </a:lnTo>
                  <a:cubicBezTo>
                    <a:pt x="-195" y="14208"/>
                    <a:pt x="-195" y="15491"/>
                    <a:pt x="583" y="16281"/>
                  </a:cubicBezTo>
                  <a:lnTo>
                    <a:pt x="5231" y="21006"/>
                  </a:lnTo>
                  <a:cubicBezTo>
                    <a:pt x="5620" y="21402"/>
                    <a:pt x="6131" y="21599"/>
                    <a:pt x="6640" y="21599"/>
                  </a:cubicBezTo>
                  <a:cubicBezTo>
                    <a:pt x="7150" y="21599"/>
                    <a:pt x="7659" y="21402"/>
                    <a:pt x="8048" y="21006"/>
                  </a:cubicBezTo>
                  <a:lnTo>
                    <a:pt x="10121" y="18900"/>
                  </a:lnTo>
                  <a:lnTo>
                    <a:pt x="19255" y="18900"/>
                  </a:lnTo>
                  <a:cubicBezTo>
                    <a:pt x="20062" y="18900"/>
                    <a:pt x="20788" y="18407"/>
                    <a:pt x="21095" y="17650"/>
                  </a:cubicBezTo>
                  <a:cubicBezTo>
                    <a:pt x="21405" y="16893"/>
                    <a:pt x="21234" y="16022"/>
                    <a:pt x="20663" y="15443"/>
                  </a:cubicBezTo>
                  <a:cubicBezTo>
                    <a:pt x="20663" y="15443"/>
                    <a:pt x="6056" y="593"/>
                    <a:pt x="6056" y="593"/>
                  </a:cubicBezTo>
                  <a:close/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7" name="AutoShape 138"/>
            <p:cNvSpPr/>
            <p:nvPr/>
          </p:nvSpPr>
          <p:spPr bwMode="auto">
            <a:xfrm>
              <a:off x="5865114" y="829811"/>
              <a:ext cx="261936" cy="26193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37" y="2880"/>
                  </a:moveTo>
                  <a:lnTo>
                    <a:pt x="1437" y="2885"/>
                  </a:lnTo>
                  <a:cubicBezTo>
                    <a:pt x="10965" y="2885"/>
                    <a:pt x="18717" y="10637"/>
                    <a:pt x="18717" y="20165"/>
                  </a:cubicBezTo>
                  <a:lnTo>
                    <a:pt x="18720" y="20165"/>
                  </a:lnTo>
                  <a:cubicBezTo>
                    <a:pt x="18722" y="20959"/>
                    <a:pt x="19366" y="21600"/>
                    <a:pt x="20160" y="21600"/>
                  </a:cubicBezTo>
                  <a:cubicBezTo>
                    <a:pt x="20955" y="21600"/>
                    <a:pt x="21599" y="20956"/>
                    <a:pt x="21599" y="20160"/>
                  </a:cubicBezTo>
                  <a:cubicBezTo>
                    <a:pt x="21599" y="20155"/>
                    <a:pt x="21597" y="20152"/>
                    <a:pt x="21597" y="20148"/>
                  </a:cubicBezTo>
                  <a:cubicBezTo>
                    <a:pt x="21588" y="9034"/>
                    <a:pt x="12588" y="28"/>
                    <a:pt x="1476" y="8"/>
                  </a:cubicBezTo>
                  <a:cubicBezTo>
                    <a:pt x="1465" y="7"/>
                    <a:pt x="1454" y="0"/>
                    <a:pt x="1440" y="0"/>
                  </a:cubicBezTo>
                  <a:cubicBezTo>
                    <a:pt x="644" y="0"/>
                    <a:pt x="0" y="644"/>
                    <a:pt x="0" y="1440"/>
                  </a:cubicBezTo>
                  <a:cubicBezTo>
                    <a:pt x="0" y="2234"/>
                    <a:pt x="644" y="2878"/>
                    <a:pt x="1437" y="288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8" name="AutoShape 139"/>
          <p:cNvSpPr/>
          <p:nvPr/>
        </p:nvSpPr>
        <p:spPr bwMode="auto">
          <a:xfrm>
            <a:off x="4641850" y="989013"/>
            <a:ext cx="560388" cy="542925"/>
          </a:xfrm>
          <a:custGeom>
            <a:avLst/>
            <a:gdLst>
              <a:gd name="T0" fmla="+- 0 10800 104"/>
              <a:gd name="T1" fmla="*/ T0 w 21392"/>
              <a:gd name="T2" fmla="*/ 10800 h 21600"/>
              <a:gd name="T3" fmla="+- 0 10800 104"/>
              <a:gd name="T4" fmla="*/ T3 w 21392"/>
              <a:gd name="T5" fmla="*/ 10800 h 21600"/>
              <a:gd name="T6" fmla="+- 0 10800 104"/>
              <a:gd name="T7" fmla="*/ T6 w 21392"/>
              <a:gd name="T8" fmla="*/ 10800 h 21600"/>
              <a:gd name="T9" fmla="+- 0 10800 104"/>
              <a:gd name="T10" fmla="*/ T9 w 21392"/>
              <a:gd name="T11" fmla="*/ 10800 h 21600"/>
            </a:gdLst>
            <a:ahLst/>
            <a:cxnLst>
              <a:cxn ang="0">
                <a:pos x="T1" y="T2"/>
              </a:cxn>
              <a:cxn ang="0">
                <a:pos x="T4" y="T5"/>
              </a:cxn>
              <a:cxn ang="0">
                <a:pos x="T7" y="T8"/>
              </a:cxn>
              <a:cxn ang="0">
                <a:pos x="T10" y="T11"/>
              </a:cxn>
            </a:cxnLst>
            <a:rect l="0" t="0" r="r" b="b"/>
            <a:pathLst>
              <a:path w="21392" h="21600">
                <a:moveTo>
                  <a:pt x="15768" y="12794"/>
                </a:moveTo>
                <a:cubicBezTo>
                  <a:pt x="15426" y="13150"/>
                  <a:pt x="15271" y="13651"/>
                  <a:pt x="15350" y="14142"/>
                </a:cubicBezTo>
                <a:lnTo>
                  <a:pt x="16296" y="20031"/>
                </a:lnTo>
                <a:lnTo>
                  <a:pt x="11443" y="17309"/>
                </a:lnTo>
                <a:cubicBezTo>
                  <a:pt x="11210" y="17178"/>
                  <a:pt x="10953" y="17112"/>
                  <a:pt x="10696" y="17112"/>
                </a:cubicBezTo>
                <a:cubicBezTo>
                  <a:pt x="10439" y="17112"/>
                  <a:pt x="10182" y="17178"/>
                  <a:pt x="9949" y="17309"/>
                </a:cubicBezTo>
                <a:lnTo>
                  <a:pt x="5095" y="20031"/>
                </a:lnTo>
                <a:lnTo>
                  <a:pt x="6042" y="14142"/>
                </a:lnTo>
                <a:cubicBezTo>
                  <a:pt x="6121" y="13651"/>
                  <a:pt x="5966" y="13150"/>
                  <a:pt x="5624" y="12794"/>
                </a:cubicBezTo>
                <a:lnTo>
                  <a:pt x="1545" y="8550"/>
                </a:lnTo>
                <a:lnTo>
                  <a:pt x="7111" y="7685"/>
                </a:lnTo>
                <a:cubicBezTo>
                  <a:pt x="7619" y="7607"/>
                  <a:pt x="8057" y="7275"/>
                  <a:pt x="8276" y="6802"/>
                </a:cubicBezTo>
                <a:lnTo>
                  <a:pt x="10696" y="1568"/>
                </a:lnTo>
                <a:lnTo>
                  <a:pt x="13116" y="6802"/>
                </a:lnTo>
                <a:cubicBezTo>
                  <a:pt x="13334" y="7275"/>
                  <a:pt x="13772" y="7607"/>
                  <a:pt x="14280" y="7685"/>
                </a:cubicBezTo>
                <a:lnTo>
                  <a:pt x="19847" y="8550"/>
                </a:lnTo>
                <a:cubicBezTo>
                  <a:pt x="19847" y="8550"/>
                  <a:pt x="15768" y="12794"/>
                  <a:pt x="15768" y="12794"/>
                </a:cubicBezTo>
                <a:close/>
                <a:moveTo>
                  <a:pt x="21312" y="8051"/>
                </a:moveTo>
                <a:cubicBezTo>
                  <a:pt x="21127" y="7495"/>
                  <a:pt x="20652" y="7088"/>
                  <a:pt x="20080" y="6999"/>
                </a:cubicBezTo>
                <a:lnTo>
                  <a:pt x="14514" y="6136"/>
                </a:lnTo>
                <a:lnTo>
                  <a:pt x="12094" y="901"/>
                </a:lnTo>
                <a:cubicBezTo>
                  <a:pt x="11840" y="351"/>
                  <a:pt x="11295" y="0"/>
                  <a:pt x="10696" y="0"/>
                </a:cubicBezTo>
                <a:cubicBezTo>
                  <a:pt x="10097" y="0"/>
                  <a:pt x="9552" y="351"/>
                  <a:pt x="9297" y="901"/>
                </a:cubicBezTo>
                <a:lnTo>
                  <a:pt x="6878" y="6136"/>
                </a:lnTo>
                <a:lnTo>
                  <a:pt x="1311" y="6999"/>
                </a:lnTo>
                <a:cubicBezTo>
                  <a:pt x="739" y="7088"/>
                  <a:pt x="264" y="7495"/>
                  <a:pt x="80" y="8051"/>
                </a:cubicBezTo>
                <a:cubicBezTo>
                  <a:pt x="-104" y="8609"/>
                  <a:pt x="35" y="9224"/>
                  <a:pt x="439" y="9644"/>
                </a:cubicBezTo>
                <a:lnTo>
                  <a:pt x="4518" y="13889"/>
                </a:lnTo>
                <a:lnTo>
                  <a:pt x="3572" y="19777"/>
                </a:lnTo>
                <a:cubicBezTo>
                  <a:pt x="3476" y="20370"/>
                  <a:pt x="3722" y="20966"/>
                  <a:pt x="4206" y="21313"/>
                </a:cubicBezTo>
                <a:cubicBezTo>
                  <a:pt x="4471" y="21503"/>
                  <a:pt x="4783" y="21600"/>
                  <a:pt x="5095" y="21600"/>
                </a:cubicBezTo>
                <a:cubicBezTo>
                  <a:pt x="5352" y="21600"/>
                  <a:pt x="5609" y="21534"/>
                  <a:pt x="5843" y="21404"/>
                </a:cubicBezTo>
                <a:lnTo>
                  <a:pt x="10696" y="18681"/>
                </a:lnTo>
                <a:lnTo>
                  <a:pt x="15549" y="21404"/>
                </a:lnTo>
                <a:cubicBezTo>
                  <a:pt x="15782" y="21534"/>
                  <a:pt x="16040" y="21600"/>
                  <a:pt x="16296" y="21600"/>
                </a:cubicBezTo>
                <a:cubicBezTo>
                  <a:pt x="16608" y="21600"/>
                  <a:pt x="16920" y="21503"/>
                  <a:pt x="17186" y="21313"/>
                </a:cubicBezTo>
                <a:cubicBezTo>
                  <a:pt x="17669" y="20966"/>
                  <a:pt x="17915" y="20370"/>
                  <a:pt x="17820" y="19777"/>
                </a:cubicBezTo>
                <a:lnTo>
                  <a:pt x="16873" y="13889"/>
                </a:lnTo>
                <a:lnTo>
                  <a:pt x="20953" y="9644"/>
                </a:lnTo>
                <a:cubicBezTo>
                  <a:pt x="21357" y="9224"/>
                  <a:pt x="21496" y="8609"/>
                  <a:pt x="21312" y="8051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1788" name="组合 143"/>
          <p:cNvGrpSpPr/>
          <p:nvPr/>
        </p:nvGrpSpPr>
        <p:grpSpPr>
          <a:xfrm>
            <a:off x="3503613" y="1041400"/>
            <a:ext cx="560387" cy="438150"/>
            <a:chOff x="3324168" y="899739"/>
            <a:chExt cx="560385" cy="437770"/>
          </a:xfrm>
        </p:grpSpPr>
        <p:sp>
          <p:nvSpPr>
            <p:cNvPr id="129" name="AutoShape 140"/>
            <p:cNvSpPr/>
            <p:nvPr/>
          </p:nvSpPr>
          <p:spPr bwMode="auto">
            <a:xfrm>
              <a:off x="3394018" y="969528"/>
              <a:ext cx="350836" cy="283917"/>
            </a:xfrm>
            <a:custGeom>
              <a:avLst/>
              <a:gdLst>
                <a:gd name="T0" fmla="+- 0 10800 376"/>
                <a:gd name="T1" fmla="*/ T0 w 20848"/>
                <a:gd name="T2" fmla="*/ 10800 h 21600"/>
                <a:gd name="T3" fmla="+- 0 10800 376"/>
                <a:gd name="T4" fmla="*/ T3 w 20848"/>
                <a:gd name="T5" fmla="*/ 10800 h 21600"/>
                <a:gd name="T6" fmla="+- 0 10800 376"/>
                <a:gd name="T7" fmla="*/ T6 w 20848"/>
                <a:gd name="T8" fmla="*/ 10800 h 21600"/>
                <a:gd name="T9" fmla="+- 0 10800 376"/>
                <a:gd name="T10" fmla="*/ T9 w 20848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0848" h="21600">
                  <a:moveTo>
                    <a:pt x="18728" y="19178"/>
                  </a:moveTo>
                  <a:cubicBezTo>
                    <a:pt x="13191" y="20631"/>
                    <a:pt x="7654" y="20631"/>
                    <a:pt x="2118" y="19178"/>
                  </a:cubicBezTo>
                  <a:cubicBezTo>
                    <a:pt x="678" y="13592"/>
                    <a:pt x="678" y="8008"/>
                    <a:pt x="2118" y="2421"/>
                  </a:cubicBezTo>
                  <a:cubicBezTo>
                    <a:pt x="7654" y="968"/>
                    <a:pt x="13191" y="968"/>
                    <a:pt x="18728" y="2421"/>
                  </a:cubicBezTo>
                  <a:cubicBezTo>
                    <a:pt x="20168" y="8008"/>
                    <a:pt x="20168" y="13592"/>
                    <a:pt x="18728" y="19178"/>
                  </a:cubicBezTo>
                  <a:moveTo>
                    <a:pt x="18938" y="1116"/>
                  </a:moveTo>
                  <a:cubicBezTo>
                    <a:pt x="16114" y="375"/>
                    <a:pt x="13249" y="0"/>
                    <a:pt x="10423" y="0"/>
                  </a:cubicBezTo>
                  <a:cubicBezTo>
                    <a:pt x="7597" y="0"/>
                    <a:pt x="4732" y="375"/>
                    <a:pt x="1908" y="1116"/>
                  </a:cubicBezTo>
                  <a:cubicBezTo>
                    <a:pt x="1543" y="1213"/>
                    <a:pt x="1244" y="1552"/>
                    <a:pt x="1127" y="2004"/>
                  </a:cubicBezTo>
                  <a:cubicBezTo>
                    <a:pt x="-376" y="7841"/>
                    <a:pt x="-376" y="13759"/>
                    <a:pt x="1127" y="19593"/>
                  </a:cubicBezTo>
                  <a:cubicBezTo>
                    <a:pt x="1244" y="20047"/>
                    <a:pt x="1543" y="20386"/>
                    <a:pt x="1908" y="20482"/>
                  </a:cubicBezTo>
                  <a:cubicBezTo>
                    <a:pt x="4732" y="21224"/>
                    <a:pt x="7597" y="21600"/>
                    <a:pt x="10423" y="21600"/>
                  </a:cubicBezTo>
                  <a:cubicBezTo>
                    <a:pt x="13249" y="21600"/>
                    <a:pt x="16114" y="21224"/>
                    <a:pt x="18938" y="20482"/>
                  </a:cubicBezTo>
                  <a:cubicBezTo>
                    <a:pt x="19303" y="20386"/>
                    <a:pt x="19602" y="20047"/>
                    <a:pt x="19719" y="19593"/>
                  </a:cubicBezTo>
                  <a:cubicBezTo>
                    <a:pt x="21223" y="13759"/>
                    <a:pt x="21223" y="7841"/>
                    <a:pt x="19719" y="2004"/>
                  </a:cubicBezTo>
                  <a:cubicBezTo>
                    <a:pt x="19602" y="1552"/>
                    <a:pt x="19303" y="1213"/>
                    <a:pt x="18938" y="1116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0" name="AutoShape 141"/>
            <p:cNvSpPr/>
            <p:nvPr/>
          </p:nvSpPr>
          <p:spPr bwMode="auto">
            <a:xfrm>
              <a:off x="3324168" y="899739"/>
              <a:ext cx="560385" cy="437770"/>
            </a:xfrm>
            <a:custGeom>
              <a:avLst/>
              <a:gdLst>
                <a:gd name="T0" fmla="+- 0 10800 252"/>
                <a:gd name="T1" fmla="*/ T0 w 21096"/>
                <a:gd name="T2" fmla="*/ 10800 h 21600"/>
                <a:gd name="T3" fmla="+- 0 10800 252"/>
                <a:gd name="T4" fmla="*/ T3 w 21096"/>
                <a:gd name="T5" fmla="*/ 10800 h 21600"/>
                <a:gd name="T6" fmla="+- 0 10800 252"/>
                <a:gd name="T7" fmla="*/ T6 w 21096"/>
                <a:gd name="T8" fmla="*/ 10800 h 21600"/>
                <a:gd name="T9" fmla="+- 0 10800 252"/>
                <a:gd name="T10" fmla="*/ T9 w 21096"/>
                <a:gd name="T11" fmla="*/ 10800 h 2160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21096" h="21600">
                  <a:moveTo>
                    <a:pt x="19056" y="18331"/>
                  </a:moveTo>
                  <a:cubicBezTo>
                    <a:pt x="13383" y="19233"/>
                    <a:pt x="7711" y="19233"/>
                    <a:pt x="2038" y="18331"/>
                  </a:cubicBezTo>
                  <a:cubicBezTo>
                    <a:pt x="1074" y="13022"/>
                    <a:pt x="1074" y="7713"/>
                    <a:pt x="2038" y="2404"/>
                  </a:cubicBezTo>
                  <a:cubicBezTo>
                    <a:pt x="7711" y="1502"/>
                    <a:pt x="13383" y="1502"/>
                    <a:pt x="19056" y="2404"/>
                  </a:cubicBezTo>
                  <a:cubicBezTo>
                    <a:pt x="20021" y="7713"/>
                    <a:pt x="20021" y="13022"/>
                    <a:pt x="19056" y="18331"/>
                  </a:cubicBezTo>
                  <a:moveTo>
                    <a:pt x="20338" y="2005"/>
                  </a:moveTo>
                  <a:cubicBezTo>
                    <a:pt x="20211" y="1301"/>
                    <a:pt x="19762" y="776"/>
                    <a:pt x="19215" y="689"/>
                  </a:cubicBezTo>
                  <a:cubicBezTo>
                    <a:pt x="16339" y="232"/>
                    <a:pt x="13423" y="0"/>
                    <a:pt x="10547" y="0"/>
                  </a:cubicBezTo>
                  <a:cubicBezTo>
                    <a:pt x="7671" y="0"/>
                    <a:pt x="4755" y="232"/>
                    <a:pt x="1879" y="689"/>
                  </a:cubicBezTo>
                  <a:cubicBezTo>
                    <a:pt x="1332" y="776"/>
                    <a:pt x="883" y="1301"/>
                    <a:pt x="756" y="2005"/>
                  </a:cubicBezTo>
                  <a:cubicBezTo>
                    <a:pt x="-252" y="7553"/>
                    <a:pt x="-252" y="13181"/>
                    <a:pt x="756" y="18731"/>
                  </a:cubicBezTo>
                  <a:cubicBezTo>
                    <a:pt x="883" y="19434"/>
                    <a:pt x="1332" y="19959"/>
                    <a:pt x="1879" y="20046"/>
                  </a:cubicBezTo>
                  <a:cubicBezTo>
                    <a:pt x="3265" y="20266"/>
                    <a:pt x="4660" y="20429"/>
                    <a:pt x="6055" y="20544"/>
                  </a:cubicBezTo>
                  <a:cubicBezTo>
                    <a:pt x="5979" y="20606"/>
                    <a:pt x="5931" y="20670"/>
                    <a:pt x="5931" y="20735"/>
                  </a:cubicBezTo>
                  <a:cubicBezTo>
                    <a:pt x="5931" y="21213"/>
                    <a:pt x="7997" y="21599"/>
                    <a:pt x="10547" y="21599"/>
                  </a:cubicBezTo>
                  <a:cubicBezTo>
                    <a:pt x="13097" y="21599"/>
                    <a:pt x="15164" y="21213"/>
                    <a:pt x="15164" y="20735"/>
                  </a:cubicBezTo>
                  <a:cubicBezTo>
                    <a:pt x="15164" y="20670"/>
                    <a:pt x="15115" y="20606"/>
                    <a:pt x="15040" y="20544"/>
                  </a:cubicBezTo>
                  <a:cubicBezTo>
                    <a:pt x="16434" y="20429"/>
                    <a:pt x="17830" y="20266"/>
                    <a:pt x="19215" y="20046"/>
                  </a:cubicBezTo>
                  <a:cubicBezTo>
                    <a:pt x="19762" y="19959"/>
                    <a:pt x="20211" y="19434"/>
                    <a:pt x="20338" y="18731"/>
                  </a:cubicBezTo>
                  <a:cubicBezTo>
                    <a:pt x="21347" y="13181"/>
                    <a:pt x="21347" y="7553"/>
                    <a:pt x="20338" y="2005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1" name="AutoShape 142"/>
            <p:cNvSpPr/>
            <p:nvPr/>
          </p:nvSpPr>
          <p:spPr bwMode="auto">
            <a:xfrm>
              <a:off x="3762316" y="988562"/>
              <a:ext cx="52387" cy="5075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7200"/>
                  </a:moveTo>
                  <a:cubicBezTo>
                    <a:pt x="12779" y="7200"/>
                    <a:pt x="14399" y="8820"/>
                    <a:pt x="14399" y="10800"/>
                  </a:cubicBezTo>
                  <a:cubicBezTo>
                    <a:pt x="14399" y="12779"/>
                    <a:pt x="12779" y="14400"/>
                    <a:pt x="10800" y="14400"/>
                  </a:cubicBezTo>
                  <a:cubicBezTo>
                    <a:pt x="8820" y="14400"/>
                    <a:pt x="7199" y="12779"/>
                    <a:pt x="7199" y="10800"/>
                  </a:cubicBezTo>
                  <a:cubicBezTo>
                    <a:pt x="7199" y="8820"/>
                    <a:pt x="8820" y="7200"/>
                    <a:pt x="10800" y="7200"/>
                  </a:cubicBezTo>
                  <a:moveTo>
                    <a:pt x="10800" y="21599"/>
                  </a:moveTo>
                  <a:cubicBezTo>
                    <a:pt x="16762" y="21599"/>
                    <a:pt x="21600" y="16762"/>
                    <a:pt x="21600" y="10800"/>
                  </a:cubicBezTo>
                  <a:cubicBezTo>
                    <a:pt x="21600" y="4837"/>
                    <a:pt x="16762" y="0"/>
                    <a:pt x="10800" y="0"/>
                  </a:cubicBezTo>
                  <a:cubicBezTo>
                    <a:pt x="4837" y="0"/>
                    <a:pt x="0" y="4837"/>
                    <a:pt x="0" y="10800"/>
                  </a:cubicBezTo>
                  <a:cubicBezTo>
                    <a:pt x="0" y="16762"/>
                    <a:pt x="4837" y="21599"/>
                    <a:pt x="10800" y="21599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2" name="AutoShape 143"/>
            <p:cNvSpPr/>
            <p:nvPr/>
          </p:nvSpPr>
          <p:spPr bwMode="auto">
            <a:xfrm>
              <a:off x="3744853" y="1215378"/>
              <a:ext cx="69850" cy="174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3" name="AutoShape 144"/>
            <p:cNvSpPr/>
            <p:nvPr/>
          </p:nvSpPr>
          <p:spPr bwMode="auto">
            <a:xfrm>
              <a:off x="3762316" y="1161450"/>
              <a:ext cx="69850" cy="1903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4" name="AutoShape 145"/>
            <p:cNvSpPr/>
            <p:nvPr/>
          </p:nvSpPr>
          <p:spPr bwMode="auto">
            <a:xfrm>
              <a:off x="3762316" y="1110694"/>
              <a:ext cx="69850" cy="1744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899" y="0"/>
                  </a:moveTo>
                  <a:lnTo>
                    <a:pt x="2699" y="0"/>
                  </a:lnTo>
                  <a:cubicBezTo>
                    <a:pt x="1210" y="0"/>
                    <a:pt x="0" y="4841"/>
                    <a:pt x="0" y="10800"/>
                  </a:cubicBezTo>
                  <a:cubicBezTo>
                    <a:pt x="0" y="16758"/>
                    <a:pt x="1210" y="21599"/>
                    <a:pt x="2699" y="21599"/>
                  </a:cubicBezTo>
                  <a:lnTo>
                    <a:pt x="18899" y="21599"/>
                  </a:lnTo>
                  <a:cubicBezTo>
                    <a:pt x="20389" y="21599"/>
                    <a:pt x="21600" y="16758"/>
                    <a:pt x="21600" y="10800"/>
                  </a:cubicBezTo>
                  <a:cubicBezTo>
                    <a:pt x="21600" y="4841"/>
                    <a:pt x="20389" y="0"/>
                    <a:pt x="18899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5" name="AutoShape 146"/>
            <p:cNvSpPr/>
            <p:nvPr/>
          </p:nvSpPr>
          <p:spPr bwMode="auto">
            <a:xfrm>
              <a:off x="3465454" y="1039318"/>
              <a:ext cx="103188" cy="74548"/>
            </a:xfrm>
            <a:custGeom>
              <a:avLst/>
              <a:gdLst>
                <a:gd name="T0" fmla="+- 0 10822 44"/>
                <a:gd name="T1" fmla="*/ T0 w 21556"/>
                <a:gd name="T2" fmla="+- 0 10826 53"/>
                <a:gd name="T3" fmla="*/ 10826 h 21547"/>
                <a:gd name="T4" fmla="+- 0 10822 44"/>
                <a:gd name="T5" fmla="*/ T4 w 21556"/>
                <a:gd name="T6" fmla="+- 0 10826 53"/>
                <a:gd name="T7" fmla="*/ 10826 h 21547"/>
                <a:gd name="T8" fmla="+- 0 10822 44"/>
                <a:gd name="T9" fmla="*/ T8 w 21556"/>
                <a:gd name="T10" fmla="+- 0 10826 53"/>
                <a:gd name="T11" fmla="*/ 10826 h 21547"/>
                <a:gd name="T12" fmla="+- 0 10822 44"/>
                <a:gd name="T13" fmla="*/ T12 w 21556"/>
                <a:gd name="T14" fmla="+- 0 10826 53"/>
                <a:gd name="T15" fmla="*/ 10826 h 215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1556" h="21547">
                  <a:moveTo>
                    <a:pt x="19751" y="2"/>
                  </a:moveTo>
                  <a:lnTo>
                    <a:pt x="3200" y="1845"/>
                  </a:lnTo>
                  <a:cubicBezTo>
                    <a:pt x="2215" y="2010"/>
                    <a:pt x="1272" y="3284"/>
                    <a:pt x="1106" y="4676"/>
                  </a:cubicBezTo>
                  <a:lnTo>
                    <a:pt x="1" y="18986"/>
                  </a:lnTo>
                  <a:cubicBezTo>
                    <a:pt x="-44" y="20398"/>
                    <a:pt x="724" y="21547"/>
                    <a:pt x="1712" y="21547"/>
                  </a:cubicBezTo>
                  <a:cubicBezTo>
                    <a:pt x="2698" y="21547"/>
                    <a:pt x="3542" y="20398"/>
                    <a:pt x="3582" y="18978"/>
                  </a:cubicBezTo>
                  <a:lnTo>
                    <a:pt x="4185" y="9251"/>
                  </a:lnTo>
                  <a:cubicBezTo>
                    <a:pt x="4319" y="7849"/>
                    <a:pt x="5235" y="6592"/>
                    <a:pt x="6220" y="6447"/>
                  </a:cubicBezTo>
                  <a:lnTo>
                    <a:pt x="19751" y="5128"/>
                  </a:lnTo>
                  <a:cubicBezTo>
                    <a:pt x="20743" y="5078"/>
                    <a:pt x="21556" y="3884"/>
                    <a:pt x="21556" y="2467"/>
                  </a:cubicBezTo>
                  <a:cubicBezTo>
                    <a:pt x="21556" y="1055"/>
                    <a:pt x="20743" y="-53"/>
                    <a:pt x="19751" y="2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31789" name="组合 147"/>
          <p:cNvGrpSpPr/>
          <p:nvPr/>
        </p:nvGrpSpPr>
        <p:grpSpPr>
          <a:xfrm>
            <a:off x="2365375" y="1014413"/>
            <a:ext cx="560388" cy="492125"/>
            <a:chOff x="2203399" y="864296"/>
            <a:chExt cx="560385" cy="491415"/>
          </a:xfrm>
        </p:grpSpPr>
        <p:sp>
          <p:nvSpPr>
            <p:cNvPr id="136" name="AutoShape 147"/>
            <p:cNvSpPr/>
            <p:nvPr/>
          </p:nvSpPr>
          <p:spPr bwMode="auto">
            <a:xfrm>
              <a:off x="2203399" y="864296"/>
              <a:ext cx="560385" cy="491415"/>
            </a:xfrm>
            <a:custGeom>
              <a:avLst/>
              <a:gdLst>
                <a:gd name="T0" fmla="+- 0 10800 597"/>
                <a:gd name="T1" fmla="*/ T0 w 20407"/>
                <a:gd name="T2" fmla="+- 0 11028 672"/>
                <a:gd name="T3" fmla="*/ 11028 h 20712"/>
                <a:gd name="T4" fmla="+- 0 10800 597"/>
                <a:gd name="T5" fmla="*/ T4 w 20407"/>
                <a:gd name="T6" fmla="+- 0 11028 672"/>
                <a:gd name="T7" fmla="*/ 11028 h 20712"/>
                <a:gd name="T8" fmla="+- 0 10800 597"/>
                <a:gd name="T9" fmla="*/ T8 w 20407"/>
                <a:gd name="T10" fmla="+- 0 11028 672"/>
                <a:gd name="T11" fmla="*/ 11028 h 20712"/>
                <a:gd name="T12" fmla="+- 0 10800 597"/>
                <a:gd name="T13" fmla="*/ T12 w 20407"/>
                <a:gd name="T14" fmla="+- 0 11028 672"/>
                <a:gd name="T15" fmla="*/ 11028 h 2071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0407" h="20712">
                  <a:moveTo>
                    <a:pt x="17706" y="10922"/>
                  </a:moveTo>
                  <a:lnTo>
                    <a:pt x="10657" y="19017"/>
                  </a:lnTo>
                  <a:cubicBezTo>
                    <a:pt x="10407" y="19305"/>
                    <a:pt x="9998" y="19305"/>
                    <a:pt x="9748" y="19017"/>
                  </a:cubicBezTo>
                  <a:lnTo>
                    <a:pt x="2699" y="10922"/>
                  </a:lnTo>
                  <a:cubicBezTo>
                    <a:pt x="817" y="8762"/>
                    <a:pt x="817" y="5247"/>
                    <a:pt x="2699" y="3087"/>
                  </a:cubicBezTo>
                  <a:cubicBezTo>
                    <a:pt x="4512" y="1004"/>
                    <a:pt x="7429" y="931"/>
                    <a:pt x="9338" y="2923"/>
                  </a:cubicBezTo>
                  <a:lnTo>
                    <a:pt x="10202" y="3825"/>
                  </a:lnTo>
                  <a:lnTo>
                    <a:pt x="11067" y="2923"/>
                  </a:lnTo>
                  <a:cubicBezTo>
                    <a:pt x="12976" y="931"/>
                    <a:pt x="15893" y="1004"/>
                    <a:pt x="17706" y="3087"/>
                  </a:cubicBezTo>
                  <a:cubicBezTo>
                    <a:pt x="19588" y="5247"/>
                    <a:pt x="19588" y="8762"/>
                    <a:pt x="17706" y="10922"/>
                  </a:cubicBezTo>
                  <a:moveTo>
                    <a:pt x="18616" y="2043"/>
                  </a:moveTo>
                  <a:cubicBezTo>
                    <a:pt x="16301" y="-617"/>
                    <a:pt x="12601" y="-672"/>
                    <a:pt x="10202" y="1830"/>
                  </a:cubicBezTo>
                  <a:cubicBezTo>
                    <a:pt x="7805" y="-672"/>
                    <a:pt x="4104" y="-617"/>
                    <a:pt x="1789" y="2043"/>
                  </a:cubicBezTo>
                  <a:cubicBezTo>
                    <a:pt x="-597" y="4783"/>
                    <a:pt x="-597" y="9226"/>
                    <a:pt x="1789" y="11967"/>
                  </a:cubicBezTo>
                  <a:cubicBezTo>
                    <a:pt x="2470" y="12750"/>
                    <a:pt x="8838" y="20061"/>
                    <a:pt x="8838" y="20061"/>
                  </a:cubicBezTo>
                  <a:cubicBezTo>
                    <a:pt x="9592" y="20928"/>
                    <a:pt x="10812" y="20928"/>
                    <a:pt x="11567" y="20061"/>
                  </a:cubicBezTo>
                  <a:cubicBezTo>
                    <a:pt x="11567" y="20061"/>
                    <a:pt x="18539" y="12056"/>
                    <a:pt x="18616" y="11967"/>
                  </a:cubicBezTo>
                  <a:cubicBezTo>
                    <a:pt x="21003" y="9226"/>
                    <a:pt x="21003" y="4783"/>
                    <a:pt x="18616" y="2043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7" name="AutoShape 148"/>
            <p:cNvSpPr/>
            <p:nvPr/>
          </p:nvSpPr>
          <p:spPr bwMode="auto">
            <a:xfrm>
              <a:off x="2290712" y="953068"/>
              <a:ext cx="82550" cy="8243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9326" y="0"/>
                  </a:moveTo>
                  <a:cubicBezTo>
                    <a:pt x="19317" y="0"/>
                    <a:pt x="19317" y="4"/>
                    <a:pt x="19308" y="4"/>
                  </a:cubicBezTo>
                  <a:cubicBezTo>
                    <a:pt x="8643" y="13"/>
                    <a:pt x="0" y="8659"/>
                    <a:pt x="0" y="19326"/>
                  </a:cubicBezTo>
                  <a:cubicBezTo>
                    <a:pt x="0" y="20580"/>
                    <a:pt x="1019" y="21600"/>
                    <a:pt x="2273" y="21600"/>
                  </a:cubicBezTo>
                  <a:cubicBezTo>
                    <a:pt x="3528" y="21600"/>
                    <a:pt x="4547" y="20580"/>
                    <a:pt x="4547" y="19326"/>
                  </a:cubicBezTo>
                  <a:lnTo>
                    <a:pt x="4547" y="19321"/>
                  </a:lnTo>
                  <a:cubicBezTo>
                    <a:pt x="4547" y="11164"/>
                    <a:pt x="11164" y="4547"/>
                    <a:pt x="19321" y="4547"/>
                  </a:cubicBezTo>
                  <a:lnTo>
                    <a:pt x="19326" y="4547"/>
                  </a:lnTo>
                  <a:cubicBezTo>
                    <a:pt x="20580" y="4547"/>
                    <a:pt x="21599" y="3528"/>
                    <a:pt x="21599" y="2273"/>
                  </a:cubicBezTo>
                  <a:cubicBezTo>
                    <a:pt x="21599" y="1019"/>
                    <a:pt x="20580" y="0"/>
                    <a:pt x="19326" y="0"/>
                  </a:cubicBezTo>
                </a:path>
              </a:pathLst>
            </a:custGeom>
            <a:solidFill>
              <a:srgbClr val="424242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38" name="AutoShape 149"/>
          <p:cNvSpPr/>
          <p:nvPr/>
        </p:nvSpPr>
        <p:spPr bwMode="auto">
          <a:xfrm>
            <a:off x="1227138" y="1058863"/>
            <a:ext cx="560388" cy="40322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16537" y="19720"/>
                </a:moveTo>
                <a:lnTo>
                  <a:pt x="16537" y="19721"/>
                </a:lnTo>
                <a:lnTo>
                  <a:pt x="4387" y="19721"/>
                </a:lnTo>
                <a:cubicBezTo>
                  <a:pt x="2713" y="19720"/>
                  <a:pt x="1350" y="17824"/>
                  <a:pt x="1350" y="15494"/>
                </a:cubicBezTo>
                <a:cubicBezTo>
                  <a:pt x="1350" y="13992"/>
                  <a:pt x="1918" y="12635"/>
                  <a:pt x="2871" y="11862"/>
                </a:cubicBezTo>
                <a:cubicBezTo>
                  <a:pt x="3797" y="11123"/>
                  <a:pt x="3860" y="10975"/>
                  <a:pt x="3472" y="9647"/>
                </a:cubicBezTo>
                <a:cubicBezTo>
                  <a:pt x="3406" y="9374"/>
                  <a:pt x="3375" y="9136"/>
                  <a:pt x="3375" y="8921"/>
                </a:cubicBezTo>
                <a:cubicBezTo>
                  <a:pt x="3375" y="7626"/>
                  <a:pt x="4131" y="6573"/>
                  <a:pt x="5062" y="6573"/>
                </a:cubicBezTo>
                <a:cubicBezTo>
                  <a:pt x="5062" y="6573"/>
                  <a:pt x="5505" y="6529"/>
                  <a:pt x="5976" y="6789"/>
                </a:cubicBezTo>
                <a:cubicBezTo>
                  <a:pt x="6750" y="7219"/>
                  <a:pt x="6834" y="6808"/>
                  <a:pt x="7200" y="5701"/>
                </a:cubicBezTo>
                <a:cubicBezTo>
                  <a:pt x="7974" y="3380"/>
                  <a:pt x="9652" y="1878"/>
                  <a:pt x="11475" y="1878"/>
                </a:cubicBezTo>
                <a:cubicBezTo>
                  <a:pt x="13905" y="1878"/>
                  <a:pt x="15914" y="4435"/>
                  <a:pt x="16148" y="7826"/>
                </a:cubicBezTo>
                <a:cubicBezTo>
                  <a:pt x="16231" y="9171"/>
                  <a:pt x="16231" y="9171"/>
                  <a:pt x="17239" y="9491"/>
                </a:cubicBezTo>
                <a:cubicBezTo>
                  <a:pt x="18984" y="9955"/>
                  <a:pt x="20250" y="12085"/>
                  <a:pt x="20250" y="14555"/>
                </a:cubicBezTo>
                <a:cubicBezTo>
                  <a:pt x="20250" y="17404"/>
                  <a:pt x="18585" y="19720"/>
                  <a:pt x="16537" y="19720"/>
                </a:cubicBezTo>
                <a:moveTo>
                  <a:pt x="17492" y="7647"/>
                </a:moveTo>
                <a:cubicBezTo>
                  <a:pt x="17196" y="3362"/>
                  <a:pt x="14632" y="0"/>
                  <a:pt x="11475" y="0"/>
                </a:cubicBezTo>
                <a:cubicBezTo>
                  <a:pt x="9031" y="0"/>
                  <a:pt x="6939" y="2017"/>
                  <a:pt x="5976" y="4911"/>
                </a:cubicBezTo>
                <a:cubicBezTo>
                  <a:pt x="5685" y="4784"/>
                  <a:pt x="5383" y="4695"/>
                  <a:pt x="5062" y="4695"/>
                </a:cubicBezTo>
                <a:cubicBezTo>
                  <a:pt x="3385" y="4695"/>
                  <a:pt x="2025" y="6589"/>
                  <a:pt x="2025" y="8921"/>
                </a:cubicBezTo>
                <a:cubicBezTo>
                  <a:pt x="2025" y="9385"/>
                  <a:pt x="2092" y="9824"/>
                  <a:pt x="2191" y="10240"/>
                </a:cubicBezTo>
                <a:cubicBezTo>
                  <a:pt x="886" y="11298"/>
                  <a:pt x="0" y="13242"/>
                  <a:pt x="0" y="15494"/>
                </a:cubicBezTo>
                <a:cubicBezTo>
                  <a:pt x="0" y="18866"/>
                  <a:pt x="1964" y="21599"/>
                  <a:pt x="4387" y="21599"/>
                </a:cubicBezTo>
                <a:lnTo>
                  <a:pt x="4387" y="21600"/>
                </a:lnTo>
                <a:lnTo>
                  <a:pt x="16537" y="21600"/>
                </a:lnTo>
                <a:lnTo>
                  <a:pt x="16537" y="21599"/>
                </a:lnTo>
                <a:cubicBezTo>
                  <a:pt x="19334" y="21599"/>
                  <a:pt x="21599" y="18446"/>
                  <a:pt x="21599" y="14555"/>
                </a:cubicBezTo>
                <a:cubicBezTo>
                  <a:pt x="21599" y="11120"/>
                  <a:pt x="19831" y="8269"/>
                  <a:pt x="17492" y="7647"/>
                </a:cubicBezTo>
              </a:path>
            </a:pathLst>
          </a:custGeom>
          <a:solidFill>
            <a:srgbClr val="424242"/>
          </a:solidFill>
          <a:ln>
            <a:noFill/>
          </a:ln>
          <a:effectLst/>
        </p:spPr>
        <p:txBody>
          <a:bodyPr lIns="38100" tIns="38100" rIns="38100" bIns="3810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70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7172" name="文本框 6"/>
          <p:cNvSpPr txBox="1"/>
          <p:nvPr/>
        </p:nvSpPr>
        <p:spPr>
          <a:xfrm>
            <a:off x="9407525" y="2463800"/>
            <a:ext cx="2344738" cy="1862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b="1" i="1" dirty="0">
                <a:solidFill>
                  <a:srgbClr val="FFC000"/>
                </a:solidFill>
                <a:latin typeface="Meiryo UI" panose="020B0604030504040204" charset="-128"/>
                <a:ea typeface="Meiryo UI" panose="020B0604030504040204" charset="-128"/>
              </a:rPr>
              <a:t>01</a:t>
            </a:r>
            <a:endParaRPr lang="en-US" altLang="zh-CN" sz="11500" b="1" i="1" dirty="0">
              <a:solidFill>
                <a:srgbClr val="FFC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7173" name="文本框 7"/>
          <p:cNvSpPr txBox="1"/>
          <p:nvPr/>
        </p:nvSpPr>
        <p:spPr>
          <a:xfrm>
            <a:off x="617538" y="2590800"/>
            <a:ext cx="2498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7174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extBox 83"/>
          <p:cNvSpPr txBox="1"/>
          <p:nvPr/>
        </p:nvSpPr>
        <p:spPr>
          <a:xfrm>
            <a:off x="1434306" y="4027488"/>
            <a:ext cx="147002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8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5" name="TextBox 85"/>
          <p:cNvSpPr txBox="1"/>
          <p:nvPr/>
        </p:nvSpPr>
        <p:spPr>
          <a:xfrm>
            <a:off x="1161256" y="4448175"/>
            <a:ext cx="2016125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8196" name="TextBox 88"/>
          <p:cNvSpPr txBox="1"/>
          <p:nvPr/>
        </p:nvSpPr>
        <p:spPr>
          <a:xfrm>
            <a:off x="4059555" y="4027488"/>
            <a:ext cx="135191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8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7" name="TextBox 89"/>
          <p:cNvSpPr txBox="1"/>
          <p:nvPr/>
        </p:nvSpPr>
        <p:spPr>
          <a:xfrm>
            <a:off x="3727450" y="4448175"/>
            <a:ext cx="2016125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8198" name="TextBox 91"/>
          <p:cNvSpPr txBox="1"/>
          <p:nvPr/>
        </p:nvSpPr>
        <p:spPr>
          <a:xfrm>
            <a:off x="6625749" y="4027488"/>
            <a:ext cx="135191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8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9" name="TextBox 93"/>
          <p:cNvSpPr txBox="1"/>
          <p:nvPr/>
        </p:nvSpPr>
        <p:spPr>
          <a:xfrm>
            <a:off x="6294438" y="4448175"/>
            <a:ext cx="2014538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8200" name="TextBox 95"/>
          <p:cNvSpPr txBox="1"/>
          <p:nvPr/>
        </p:nvSpPr>
        <p:spPr>
          <a:xfrm>
            <a:off x="9192736" y="4027488"/>
            <a:ext cx="1351915" cy="238760"/>
          </a:xfrm>
          <a:prstGeom prst="rect">
            <a:avLst/>
          </a:prstGeom>
          <a:noFill/>
          <a:ln w="9525">
            <a:noFill/>
          </a:ln>
        </p:spPr>
        <p:txBody>
          <a:bodyPr wrap="none" lIns="0" tIns="0" rIns="0" bIns="0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lnSpc>
                <a:spcPts val="1865"/>
              </a:lnSpc>
              <a:spcBef>
                <a:spcPct val="0"/>
              </a:spcBef>
              <a:spcAft>
                <a:spcPts val="1600"/>
              </a:spcAft>
              <a:buNone/>
            </a:pPr>
            <a:r>
              <a:rPr lang="zh-CN" altLang="en-US" sz="18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8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1" name="TextBox 96"/>
          <p:cNvSpPr txBox="1"/>
          <p:nvPr/>
        </p:nvSpPr>
        <p:spPr>
          <a:xfrm>
            <a:off x="8861425" y="4448175"/>
            <a:ext cx="2014538" cy="88963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marR="0" algn="ctr" defTabSz="914400" eaLnBrk="1" fontAlgn="auto" hangingPunct="1">
              <a:lnSpc>
                <a:spcPts val="173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6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12" name="Oval 99"/>
          <p:cNvSpPr/>
          <p:nvPr/>
        </p:nvSpPr>
        <p:spPr>
          <a:xfrm>
            <a:off x="1368425" y="2132013"/>
            <a:ext cx="1601788" cy="1601788"/>
          </a:xfrm>
          <a:prstGeom prst="ellipse">
            <a:avLst/>
          </a:prstGeom>
          <a:solidFill>
            <a:srgbClr val="06060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3" name="Oval 103"/>
          <p:cNvSpPr/>
          <p:nvPr/>
        </p:nvSpPr>
        <p:spPr>
          <a:xfrm>
            <a:off x="3935413" y="2132013"/>
            <a:ext cx="1600200" cy="1601788"/>
          </a:xfrm>
          <a:prstGeom prst="ellipse">
            <a:avLst/>
          </a:prstGeom>
          <a:solidFill>
            <a:srgbClr val="FFC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4" name="Oval 106"/>
          <p:cNvSpPr/>
          <p:nvPr/>
        </p:nvSpPr>
        <p:spPr>
          <a:xfrm>
            <a:off x="6500813" y="2132013"/>
            <a:ext cx="1601788" cy="1601788"/>
          </a:xfrm>
          <a:prstGeom prst="ellipse">
            <a:avLst/>
          </a:prstGeom>
          <a:solidFill>
            <a:srgbClr val="06060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5" name="Oval 110"/>
          <p:cNvSpPr/>
          <p:nvPr/>
        </p:nvSpPr>
        <p:spPr>
          <a:xfrm>
            <a:off x="9067800" y="2132013"/>
            <a:ext cx="1601788" cy="1601788"/>
          </a:xfrm>
          <a:prstGeom prst="ellipse">
            <a:avLst/>
          </a:prstGeom>
          <a:solidFill>
            <a:srgbClr val="FFC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grpSp>
        <p:nvGrpSpPr>
          <p:cNvPr id="8206" name="组合 15"/>
          <p:cNvGrpSpPr/>
          <p:nvPr/>
        </p:nvGrpSpPr>
        <p:grpSpPr>
          <a:xfrm>
            <a:off x="1893888" y="2641600"/>
            <a:ext cx="561975" cy="560388"/>
            <a:chOff x="1894354" y="2642177"/>
            <a:chExt cx="561343" cy="560384"/>
          </a:xfrm>
        </p:grpSpPr>
        <p:sp>
          <p:nvSpPr>
            <p:cNvPr id="17" name="AutoShape 128"/>
            <p:cNvSpPr/>
            <p:nvPr/>
          </p:nvSpPr>
          <p:spPr bwMode="auto">
            <a:xfrm>
              <a:off x="1894354" y="2642177"/>
              <a:ext cx="56134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18" name="AutoShape 129"/>
            <p:cNvSpPr/>
            <p:nvPr/>
          </p:nvSpPr>
          <p:spPr bwMode="auto">
            <a:xfrm>
              <a:off x="2244796" y="2712027"/>
              <a:ext cx="139543" cy="139699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grpSp>
        <p:nvGrpSpPr>
          <p:cNvPr id="8207" name="组合 18"/>
          <p:cNvGrpSpPr/>
          <p:nvPr/>
        </p:nvGrpSpPr>
        <p:grpSpPr>
          <a:xfrm>
            <a:off x="4454525" y="2641600"/>
            <a:ext cx="560388" cy="560388"/>
            <a:chOff x="4455138" y="2642177"/>
            <a:chExt cx="560384" cy="560384"/>
          </a:xfrm>
        </p:grpSpPr>
        <p:sp>
          <p:nvSpPr>
            <p:cNvPr id="20" name="AutoShape 126"/>
            <p:cNvSpPr/>
            <p:nvPr/>
          </p:nvSpPr>
          <p:spPr bwMode="auto">
            <a:xfrm>
              <a:off x="4455138" y="2642177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1" name="AutoShape 127"/>
            <p:cNvSpPr/>
            <p:nvPr/>
          </p:nvSpPr>
          <p:spPr bwMode="auto">
            <a:xfrm>
              <a:off x="4682149" y="2729489"/>
              <a:ext cx="131761" cy="131761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grpSp>
        <p:nvGrpSpPr>
          <p:cNvPr id="8208" name="组合 21"/>
          <p:cNvGrpSpPr/>
          <p:nvPr/>
        </p:nvGrpSpPr>
        <p:grpSpPr>
          <a:xfrm>
            <a:off x="9593263" y="2636838"/>
            <a:ext cx="560387" cy="560387"/>
            <a:chOff x="9593272" y="2636664"/>
            <a:chExt cx="560384" cy="560384"/>
          </a:xfrm>
        </p:grpSpPr>
        <p:sp>
          <p:nvSpPr>
            <p:cNvPr id="23" name="AutoShape 123"/>
            <p:cNvSpPr/>
            <p:nvPr/>
          </p:nvSpPr>
          <p:spPr bwMode="auto">
            <a:xfrm>
              <a:off x="9593272" y="2636664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4" name="AutoShape 124"/>
            <p:cNvSpPr/>
            <p:nvPr/>
          </p:nvSpPr>
          <p:spPr bwMode="auto">
            <a:xfrm>
              <a:off x="9752021" y="2793825"/>
              <a:ext cx="244474" cy="24447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5" name="AutoShape 125"/>
            <p:cNvSpPr/>
            <p:nvPr/>
          </p:nvSpPr>
          <p:spPr bwMode="auto">
            <a:xfrm>
              <a:off x="9802821" y="2846213"/>
              <a:ext cx="141286" cy="141286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grpSp>
        <p:nvGrpSpPr>
          <p:cNvPr id="8209" name="组合 25"/>
          <p:cNvGrpSpPr/>
          <p:nvPr/>
        </p:nvGrpSpPr>
        <p:grpSpPr>
          <a:xfrm>
            <a:off x="7091363" y="2636838"/>
            <a:ext cx="420687" cy="560387"/>
            <a:chOff x="7091622" y="2636664"/>
            <a:chExt cx="420528" cy="561343"/>
          </a:xfrm>
        </p:grpSpPr>
        <p:sp>
          <p:nvSpPr>
            <p:cNvPr id="27" name="AutoShape 108"/>
            <p:cNvSpPr/>
            <p:nvPr/>
          </p:nvSpPr>
          <p:spPr bwMode="auto">
            <a:xfrm>
              <a:off x="7196357" y="2741618"/>
              <a:ext cx="211057" cy="21149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8" name="AutoShape 109"/>
            <p:cNvSpPr/>
            <p:nvPr/>
          </p:nvSpPr>
          <p:spPr bwMode="auto">
            <a:xfrm>
              <a:off x="7091622" y="2636664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sp>
        <p:nvSpPr>
          <p:cNvPr id="8210" name="文本框 28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文本框 1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4" name="Quad Arrow 15"/>
          <p:cNvSpPr/>
          <p:nvPr/>
        </p:nvSpPr>
        <p:spPr>
          <a:xfrm>
            <a:off x="3986213" y="1577975"/>
            <a:ext cx="4065588" cy="4064000"/>
          </a:xfrm>
          <a:prstGeom prst="quadArrow">
            <a:avLst>
              <a:gd name="adj1" fmla="val 937"/>
              <a:gd name="adj2" fmla="val 1969"/>
              <a:gd name="adj3" fmla="val 500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0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16"/>
          <p:cNvSpPr/>
          <p:nvPr/>
        </p:nvSpPr>
        <p:spPr>
          <a:xfrm>
            <a:off x="4251325" y="1841500"/>
            <a:ext cx="1625600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6" name="Freeform 17"/>
          <p:cNvSpPr/>
          <p:nvPr/>
        </p:nvSpPr>
        <p:spPr>
          <a:xfrm>
            <a:off x="6161088" y="1841500"/>
            <a:ext cx="1627188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7" name="Freeform 18"/>
          <p:cNvSpPr/>
          <p:nvPr/>
        </p:nvSpPr>
        <p:spPr>
          <a:xfrm>
            <a:off x="4251325" y="3752850"/>
            <a:ext cx="1625600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8" name="Freeform 19"/>
          <p:cNvSpPr/>
          <p:nvPr/>
        </p:nvSpPr>
        <p:spPr>
          <a:xfrm>
            <a:off x="6161088" y="3752850"/>
            <a:ext cx="1627188" cy="1625600"/>
          </a:xfrm>
          <a:custGeom>
            <a:avLst/>
            <a:gdLst>
              <a:gd name="connsiteX0" fmla="*/ 0 w 3656647"/>
              <a:gd name="connsiteY0" fmla="*/ 0 h 3656647"/>
              <a:gd name="connsiteX1" fmla="*/ 3656647 w 3656647"/>
              <a:gd name="connsiteY1" fmla="*/ 0 h 3656647"/>
              <a:gd name="connsiteX2" fmla="*/ 3656647 w 3656647"/>
              <a:gd name="connsiteY2" fmla="*/ 3656647 h 3656647"/>
              <a:gd name="connsiteX3" fmla="*/ 0 w 3656647"/>
              <a:gd name="connsiteY3" fmla="*/ 3656647 h 3656647"/>
              <a:gd name="connsiteX4" fmla="*/ 0 w 3656647"/>
              <a:gd name="connsiteY4" fmla="*/ 0 h 36566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56647" h="3656647">
                <a:moveTo>
                  <a:pt x="0" y="0"/>
                </a:moveTo>
                <a:lnTo>
                  <a:pt x="3656647" y="0"/>
                </a:lnTo>
                <a:lnTo>
                  <a:pt x="3656647" y="3656647"/>
                </a:lnTo>
                <a:lnTo>
                  <a:pt x="0" y="3656647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22860" tIns="22860" rIns="22860" bIns="22860" spcCol="1270" anchor="ctr"/>
          <a:lstStyle/>
          <a:p>
            <a:pPr marL="0" marR="0" lvl="0" indent="0" algn="ctr" defTabSz="266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  <p:sp>
        <p:nvSpPr>
          <p:cNvPr id="9" name="TextBox 58"/>
          <p:cNvSpPr txBox="1"/>
          <p:nvPr/>
        </p:nvSpPr>
        <p:spPr>
          <a:xfrm>
            <a:off x="735330" y="2310130"/>
            <a:ext cx="337185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r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9225" name="Rectangle 59"/>
          <p:cNvSpPr/>
          <p:nvPr/>
        </p:nvSpPr>
        <p:spPr>
          <a:xfrm>
            <a:off x="2722880" y="201771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1" name="TextBox 62"/>
          <p:cNvSpPr txBox="1"/>
          <p:nvPr/>
        </p:nvSpPr>
        <p:spPr>
          <a:xfrm>
            <a:off x="8010525" y="2310130"/>
            <a:ext cx="329184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9227" name="Rectangle 63"/>
          <p:cNvSpPr/>
          <p:nvPr/>
        </p:nvSpPr>
        <p:spPr>
          <a:xfrm>
            <a:off x="8005763" y="201771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3" name="TextBox 58"/>
          <p:cNvSpPr txBox="1"/>
          <p:nvPr/>
        </p:nvSpPr>
        <p:spPr>
          <a:xfrm>
            <a:off x="638810" y="4356100"/>
            <a:ext cx="346837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r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9229" name="Rectangle 59"/>
          <p:cNvSpPr/>
          <p:nvPr/>
        </p:nvSpPr>
        <p:spPr>
          <a:xfrm>
            <a:off x="2722880" y="4064000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5" name="TextBox 62"/>
          <p:cNvSpPr txBox="1"/>
          <p:nvPr/>
        </p:nvSpPr>
        <p:spPr>
          <a:xfrm>
            <a:off x="8010525" y="4356100"/>
            <a:ext cx="3291840" cy="6076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1216660" eaLnBrk="1" fontAlgn="auto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kern="1200" cap="none" spc="0" normalizeH="0" baseline="0" noProof="0" dirty="0">
                <a:solidFill>
                  <a:schemeClr val="tx1">
                    <a:lumMod val="85000"/>
                    <a:lumOff val="15000"/>
                  </a:schemeClr>
                </a:solidFill>
                <a:latin typeface="Meiryo UI" panose="020B0604030504040204" charset="-128"/>
                <a:ea typeface="Meiryo UI" panose="020B0604030504040204" charset="-128"/>
                <a:cs typeface="+mn-cs"/>
                <a:sym typeface="Arial" panose="020B0604020202020204" pitchFamily="34" charset="0"/>
              </a:rPr>
              <a:t>Add your words here,according to your need to draw the text box size.</a:t>
            </a:r>
            <a:endParaRPr kumimoji="0" lang="zh-CN" altLang="en-US" sz="1400" kern="1200" cap="none" spc="0" normalizeH="0" baseline="0" noProof="0" dirty="0">
              <a:solidFill>
                <a:schemeClr val="tx1">
                  <a:lumMod val="85000"/>
                  <a:lumOff val="15000"/>
                </a:schemeClr>
              </a:solidFill>
              <a:latin typeface="Meiryo UI" panose="020B0604030504040204" charset="-128"/>
              <a:ea typeface="Meiryo UI" panose="020B0604030504040204" charset="-128"/>
              <a:cs typeface="+mn-cs"/>
              <a:sym typeface="Arial" panose="020B0604020202020204" pitchFamily="34" charset="0"/>
            </a:endParaRPr>
          </a:p>
        </p:txBody>
      </p:sp>
      <p:sp>
        <p:nvSpPr>
          <p:cNvPr id="9231" name="Rectangle 63"/>
          <p:cNvSpPr/>
          <p:nvPr/>
        </p:nvSpPr>
        <p:spPr>
          <a:xfrm>
            <a:off x="8005763" y="4064000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262626"/>
                </a:solidFill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YOUR TITLE</a:t>
            </a:r>
            <a:endParaRPr lang="zh-CN" altLang="en-US" sz="1600" b="1" dirty="0">
              <a:solidFill>
                <a:srgbClr val="262626"/>
              </a:solidFill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grpSp>
        <p:nvGrpSpPr>
          <p:cNvPr id="9232" name="组合 16"/>
          <p:cNvGrpSpPr/>
          <p:nvPr/>
        </p:nvGrpSpPr>
        <p:grpSpPr>
          <a:xfrm>
            <a:off x="4787900" y="2355850"/>
            <a:ext cx="561975" cy="560388"/>
            <a:chOff x="4788332" y="2355747"/>
            <a:chExt cx="561343" cy="560384"/>
          </a:xfrm>
        </p:grpSpPr>
        <p:sp>
          <p:nvSpPr>
            <p:cNvPr id="18" name="AutoShape 128"/>
            <p:cNvSpPr/>
            <p:nvPr/>
          </p:nvSpPr>
          <p:spPr bwMode="auto">
            <a:xfrm>
              <a:off x="4788332" y="2355747"/>
              <a:ext cx="561343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4850" y="12150"/>
                  </a:moveTo>
                  <a:cubicBezTo>
                    <a:pt x="13851" y="12150"/>
                    <a:pt x="12926" y="11859"/>
                    <a:pt x="12124" y="11386"/>
                  </a:cubicBezTo>
                  <a:lnTo>
                    <a:pt x="11892" y="11618"/>
                  </a:lnTo>
                  <a:lnTo>
                    <a:pt x="11132" y="12377"/>
                  </a:lnTo>
                  <a:lnTo>
                    <a:pt x="9846" y="13663"/>
                  </a:lnTo>
                  <a:cubicBezTo>
                    <a:pt x="9593" y="13916"/>
                    <a:pt x="9451" y="14260"/>
                    <a:pt x="9451" y="14617"/>
                  </a:cubicBezTo>
                  <a:lnTo>
                    <a:pt x="9451" y="16200"/>
                  </a:lnTo>
                  <a:lnTo>
                    <a:pt x="8101" y="16200"/>
                  </a:lnTo>
                  <a:cubicBezTo>
                    <a:pt x="7356" y="16200"/>
                    <a:pt x="6751" y="16804"/>
                    <a:pt x="6751" y="17549"/>
                  </a:cubicBezTo>
                  <a:lnTo>
                    <a:pt x="6751" y="18900"/>
                  </a:lnTo>
                  <a:lnTo>
                    <a:pt x="5170" y="18900"/>
                  </a:lnTo>
                  <a:cubicBezTo>
                    <a:pt x="4812" y="18900"/>
                    <a:pt x="4469" y="19042"/>
                    <a:pt x="4216" y="19295"/>
                  </a:cubicBezTo>
                  <a:lnTo>
                    <a:pt x="3259" y="20252"/>
                  </a:lnTo>
                  <a:lnTo>
                    <a:pt x="1352" y="20249"/>
                  </a:lnTo>
                  <a:lnTo>
                    <a:pt x="1350" y="18326"/>
                  </a:lnTo>
                  <a:lnTo>
                    <a:pt x="9223" y="10467"/>
                  </a:lnTo>
                  <a:cubicBezTo>
                    <a:pt x="9223" y="10467"/>
                    <a:pt x="9223" y="10467"/>
                    <a:pt x="9224" y="10468"/>
                  </a:cubicBezTo>
                  <a:lnTo>
                    <a:pt x="10215" y="9477"/>
                  </a:lnTo>
                  <a:cubicBezTo>
                    <a:pt x="9741" y="8674"/>
                    <a:pt x="9451" y="7748"/>
                    <a:pt x="9451" y="6750"/>
                  </a:cubicBezTo>
                  <a:cubicBezTo>
                    <a:pt x="9451" y="3767"/>
                    <a:pt x="11869" y="1350"/>
                    <a:pt x="14850" y="1350"/>
                  </a:cubicBezTo>
                  <a:cubicBezTo>
                    <a:pt x="17832" y="1350"/>
                    <a:pt x="20250" y="3767"/>
                    <a:pt x="20250" y="6750"/>
                  </a:cubicBezTo>
                  <a:cubicBezTo>
                    <a:pt x="20250" y="9732"/>
                    <a:pt x="17832" y="12150"/>
                    <a:pt x="14850" y="12150"/>
                  </a:cubicBezTo>
                  <a:moveTo>
                    <a:pt x="14850" y="0"/>
                  </a:moveTo>
                  <a:cubicBezTo>
                    <a:pt x="11123" y="0"/>
                    <a:pt x="8101" y="3022"/>
                    <a:pt x="8101" y="6750"/>
                  </a:cubicBezTo>
                  <a:cubicBezTo>
                    <a:pt x="8101" y="7617"/>
                    <a:pt x="8283" y="8438"/>
                    <a:pt x="8582" y="9199"/>
                  </a:cubicBezTo>
                  <a:lnTo>
                    <a:pt x="383" y="17400"/>
                  </a:lnTo>
                  <a:cubicBezTo>
                    <a:pt x="146" y="17637"/>
                    <a:pt x="0" y="17863"/>
                    <a:pt x="0" y="18225"/>
                  </a:cubicBezTo>
                  <a:lnTo>
                    <a:pt x="0" y="20249"/>
                  </a:lnTo>
                  <a:cubicBezTo>
                    <a:pt x="0" y="20972"/>
                    <a:pt x="626" y="21599"/>
                    <a:pt x="1349" y="21599"/>
                  </a:cubicBezTo>
                  <a:lnTo>
                    <a:pt x="3374" y="21599"/>
                  </a:lnTo>
                  <a:cubicBezTo>
                    <a:pt x="3736" y="21599"/>
                    <a:pt x="3965" y="21455"/>
                    <a:pt x="4202" y="21219"/>
                  </a:cubicBezTo>
                  <a:lnTo>
                    <a:pt x="5170" y="20249"/>
                  </a:lnTo>
                  <a:lnTo>
                    <a:pt x="6751" y="20249"/>
                  </a:lnTo>
                  <a:cubicBezTo>
                    <a:pt x="7496" y="20249"/>
                    <a:pt x="8101" y="19645"/>
                    <a:pt x="8101" y="18900"/>
                  </a:cubicBezTo>
                  <a:lnTo>
                    <a:pt x="8101" y="17549"/>
                  </a:lnTo>
                  <a:lnTo>
                    <a:pt x="9451" y="17549"/>
                  </a:lnTo>
                  <a:cubicBezTo>
                    <a:pt x="10196" y="17549"/>
                    <a:pt x="10801" y="16945"/>
                    <a:pt x="10801" y="16200"/>
                  </a:cubicBezTo>
                  <a:lnTo>
                    <a:pt x="10801" y="14617"/>
                  </a:lnTo>
                  <a:lnTo>
                    <a:pt x="12400" y="13018"/>
                  </a:lnTo>
                  <a:cubicBezTo>
                    <a:pt x="13162" y="13317"/>
                    <a:pt x="13982" y="13500"/>
                    <a:pt x="14850" y="13500"/>
                  </a:cubicBezTo>
                  <a:cubicBezTo>
                    <a:pt x="18577" y="13500"/>
                    <a:pt x="21599" y="10477"/>
                    <a:pt x="21599" y="6750"/>
                  </a:cubicBezTo>
                  <a:cubicBezTo>
                    <a:pt x="21599" y="3022"/>
                    <a:pt x="18577" y="0"/>
                    <a:pt x="148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19" name="AutoShape 129"/>
            <p:cNvSpPr/>
            <p:nvPr/>
          </p:nvSpPr>
          <p:spPr bwMode="auto">
            <a:xfrm>
              <a:off x="5138775" y="2425597"/>
              <a:ext cx="139543" cy="139699"/>
            </a:xfrm>
            <a:custGeom>
              <a:avLst/>
              <a:gdLst>
                <a:gd name="T0" fmla="*/ 10800 w 21600"/>
                <a:gd name="T1" fmla="+- 0 10800 134"/>
                <a:gd name="T2" fmla="*/ 10800 h 21333"/>
                <a:gd name="T3" fmla="*/ 10800 w 21600"/>
                <a:gd name="T4" fmla="+- 0 10800 134"/>
                <a:gd name="T5" fmla="*/ 10800 h 21333"/>
                <a:gd name="T6" fmla="*/ 10800 w 21600"/>
                <a:gd name="T7" fmla="+- 0 10800 134"/>
                <a:gd name="T8" fmla="*/ 10800 h 21333"/>
                <a:gd name="T9" fmla="*/ 10800 w 21600"/>
                <a:gd name="T10" fmla="+- 0 10800 134"/>
                <a:gd name="T11" fmla="*/ 10800 h 21333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21600" h="21333">
                  <a:moveTo>
                    <a:pt x="13008" y="18684"/>
                  </a:moveTo>
                  <a:cubicBezTo>
                    <a:pt x="9017" y="15850"/>
                    <a:pt x="5542" y="12415"/>
                    <a:pt x="2694" y="8570"/>
                  </a:cubicBezTo>
                  <a:cubicBezTo>
                    <a:pt x="3736" y="5628"/>
                    <a:pt x="5693" y="3697"/>
                    <a:pt x="8585" y="2647"/>
                  </a:cubicBezTo>
                  <a:cubicBezTo>
                    <a:pt x="12578" y="5489"/>
                    <a:pt x="16048" y="8911"/>
                    <a:pt x="18889" y="12809"/>
                  </a:cubicBezTo>
                  <a:cubicBezTo>
                    <a:pt x="17836" y="15730"/>
                    <a:pt x="15883" y="17647"/>
                    <a:pt x="13008" y="18684"/>
                  </a:cubicBezTo>
                  <a:moveTo>
                    <a:pt x="21110" y="11295"/>
                  </a:moveTo>
                  <a:cubicBezTo>
                    <a:pt x="18081" y="7130"/>
                    <a:pt x="14396" y="3496"/>
                    <a:pt x="10161" y="484"/>
                  </a:cubicBezTo>
                  <a:cubicBezTo>
                    <a:pt x="9468" y="-8"/>
                    <a:pt x="8579" y="-134"/>
                    <a:pt x="7778" y="145"/>
                  </a:cubicBezTo>
                  <a:cubicBezTo>
                    <a:pt x="4027" y="1450"/>
                    <a:pt x="1463" y="3983"/>
                    <a:pt x="145" y="7687"/>
                  </a:cubicBezTo>
                  <a:cubicBezTo>
                    <a:pt x="46" y="7962"/>
                    <a:pt x="0" y="8252"/>
                    <a:pt x="0" y="8537"/>
                  </a:cubicBezTo>
                  <a:cubicBezTo>
                    <a:pt x="0" y="9071"/>
                    <a:pt x="167" y="9596"/>
                    <a:pt x="487" y="10041"/>
                  </a:cubicBezTo>
                  <a:cubicBezTo>
                    <a:pt x="3525" y="14213"/>
                    <a:pt x="7211" y="17850"/>
                    <a:pt x="11431" y="20850"/>
                  </a:cubicBezTo>
                  <a:cubicBezTo>
                    <a:pt x="12122" y="21338"/>
                    <a:pt x="13010" y="21466"/>
                    <a:pt x="13812" y="21188"/>
                  </a:cubicBezTo>
                  <a:cubicBezTo>
                    <a:pt x="17563" y="19893"/>
                    <a:pt x="20133" y="17356"/>
                    <a:pt x="21451" y="13647"/>
                  </a:cubicBezTo>
                  <a:cubicBezTo>
                    <a:pt x="21551" y="13372"/>
                    <a:pt x="21600" y="13081"/>
                    <a:pt x="21600" y="12796"/>
                  </a:cubicBezTo>
                  <a:cubicBezTo>
                    <a:pt x="21600" y="12265"/>
                    <a:pt x="21429" y="11740"/>
                    <a:pt x="21110" y="11295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grpSp>
        <p:nvGrpSpPr>
          <p:cNvPr id="9233" name="组合 19"/>
          <p:cNvGrpSpPr/>
          <p:nvPr/>
        </p:nvGrpSpPr>
        <p:grpSpPr>
          <a:xfrm>
            <a:off x="6656388" y="2379663"/>
            <a:ext cx="560387" cy="560387"/>
            <a:chOff x="6657058" y="2379116"/>
            <a:chExt cx="560384" cy="560384"/>
          </a:xfrm>
        </p:grpSpPr>
        <p:sp>
          <p:nvSpPr>
            <p:cNvPr id="21" name="AutoShape 126"/>
            <p:cNvSpPr/>
            <p:nvPr/>
          </p:nvSpPr>
          <p:spPr bwMode="auto">
            <a:xfrm>
              <a:off x="6657058" y="2379116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3499" y="14850"/>
                  </a:moveTo>
                  <a:cubicBezTo>
                    <a:pt x="9772" y="14850"/>
                    <a:pt x="6749" y="11827"/>
                    <a:pt x="6749" y="8100"/>
                  </a:cubicBezTo>
                  <a:cubicBezTo>
                    <a:pt x="6749" y="4372"/>
                    <a:pt x="9772" y="1350"/>
                    <a:pt x="13499" y="1350"/>
                  </a:cubicBezTo>
                  <a:cubicBezTo>
                    <a:pt x="17227" y="1350"/>
                    <a:pt x="20249" y="4372"/>
                    <a:pt x="20249" y="8100"/>
                  </a:cubicBezTo>
                  <a:cubicBezTo>
                    <a:pt x="20249" y="11827"/>
                    <a:pt x="17227" y="14850"/>
                    <a:pt x="13499" y="14850"/>
                  </a:cubicBezTo>
                  <a:moveTo>
                    <a:pt x="3236" y="20042"/>
                  </a:moveTo>
                  <a:cubicBezTo>
                    <a:pt x="3019" y="20266"/>
                    <a:pt x="2718" y="20408"/>
                    <a:pt x="2382" y="20408"/>
                  </a:cubicBezTo>
                  <a:cubicBezTo>
                    <a:pt x="1724" y="20408"/>
                    <a:pt x="1191" y="19875"/>
                    <a:pt x="1191" y="19218"/>
                  </a:cubicBezTo>
                  <a:cubicBezTo>
                    <a:pt x="1191" y="18881"/>
                    <a:pt x="1332" y="18580"/>
                    <a:pt x="1557" y="18363"/>
                  </a:cubicBezTo>
                  <a:lnTo>
                    <a:pt x="1551" y="18358"/>
                  </a:lnTo>
                  <a:lnTo>
                    <a:pt x="6996" y="12913"/>
                  </a:lnTo>
                  <a:cubicBezTo>
                    <a:pt x="7472" y="13555"/>
                    <a:pt x="8039" y="14122"/>
                    <a:pt x="8680" y="14599"/>
                  </a:cubicBezTo>
                  <a:cubicBezTo>
                    <a:pt x="8680" y="14599"/>
                    <a:pt x="3236" y="20042"/>
                    <a:pt x="3236" y="20042"/>
                  </a:cubicBezTo>
                  <a:close/>
                  <a:moveTo>
                    <a:pt x="13499" y="0"/>
                  </a:moveTo>
                  <a:cubicBezTo>
                    <a:pt x="9026" y="0"/>
                    <a:pt x="5399" y="3626"/>
                    <a:pt x="5399" y="8100"/>
                  </a:cubicBezTo>
                  <a:cubicBezTo>
                    <a:pt x="5399" y="9467"/>
                    <a:pt x="5742" y="10754"/>
                    <a:pt x="6341" y="11884"/>
                  </a:cubicBezTo>
                  <a:lnTo>
                    <a:pt x="709" y="17515"/>
                  </a:lnTo>
                  <a:lnTo>
                    <a:pt x="713" y="17520"/>
                  </a:lnTo>
                  <a:cubicBezTo>
                    <a:pt x="274" y="17953"/>
                    <a:pt x="0" y="18552"/>
                    <a:pt x="0" y="19218"/>
                  </a:cubicBezTo>
                  <a:cubicBezTo>
                    <a:pt x="0" y="20533"/>
                    <a:pt x="1066" y="21599"/>
                    <a:pt x="2382" y="21599"/>
                  </a:cubicBezTo>
                  <a:cubicBezTo>
                    <a:pt x="3047" y="21599"/>
                    <a:pt x="3647" y="21326"/>
                    <a:pt x="4079" y="20885"/>
                  </a:cubicBezTo>
                  <a:lnTo>
                    <a:pt x="4078" y="20884"/>
                  </a:lnTo>
                  <a:lnTo>
                    <a:pt x="9708" y="15255"/>
                  </a:lnTo>
                  <a:cubicBezTo>
                    <a:pt x="10839" y="15856"/>
                    <a:pt x="12128" y="16200"/>
                    <a:pt x="13499" y="16200"/>
                  </a:cubicBezTo>
                  <a:cubicBezTo>
                    <a:pt x="17973" y="16200"/>
                    <a:pt x="21600" y="12573"/>
                    <a:pt x="21600" y="8100"/>
                  </a:cubicBezTo>
                  <a:cubicBezTo>
                    <a:pt x="21600" y="3626"/>
                    <a:pt x="17973" y="0"/>
                    <a:pt x="13499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2" name="AutoShape 127"/>
            <p:cNvSpPr/>
            <p:nvPr/>
          </p:nvSpPr>
          <p:spPr bwMode="auto">
            <a:xfrm>
              <a:off x="6884069" y="2466428"/>
              <a:ext cx="131762" cy="131762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20160" y="0"/>
                  </a:moveTo>
                  <a:cubicBezTo>
                    <a:pt x="9025" y="0"/>
                    <a:pt x="0" y="9025"/>
                    <a:pt x="0" y="20160"/>
                  </a:cubicBezTo>
                  <a:cubicBezTo>
                    <a:pt x="0" y="20954"/>
                    <a:pt x="644" y="21600"/>
                    <a:pt x="1440" y="21600"/>
                  </a:cubicBezTo>
                  <a:cubicBezTo>
                    <a:pt x="2235" y="21600"/>
                    <a:pt x="2880" y="20954"/>
                    <a:pt x="2880" y="20160"/>
                  </a:cubicBezTo>
                  <a:cubicBezTo>
                    <a:pt x="2880" y="10618"/>
                    <a:pt x="10617" y="2880"/>
                    <a:pt x="20160" y="2880"/>
                  </a:cubicBezTo>
                  <a:cubicBezTo>
                    <a:pt x="20955" y="2880"/>
                    <a:pt x="21599" y="2234"/>
                    <a:pt x="21599" y="1440"/>
                  </a:cubicBezTo>
                  <a:cubicBezTo>
                    <a:pt x="21599" y="645"/>
                    <a:pt x="20955" y="0"/>
                    <a:pt x="2016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grpSp>
        <p:nvGrpSpPr>
          <p:cNvPr id="9234" name="组合 22"/>
          <p:cNvGrpSpPr/>
          <p:nvPr/>
        </p:nvGrpSpPr>
        <p:grpSpPr>
          <a:xfrm>
            <a:off x="4856163" y="4295775"/>
            <a:ext cx="420687" cy="560388"/>
            <a:chOff x="4855625" y="4295472"/>
            <a:chExt cx="420528" cy="561343"/>
          </a:xfrm>
        </p:grpSpPr>
        <p:sp>
          <p:nvSpPr>
            <p:cNvPr id="24" name="AutoShape 108"/>
            <p:cNvSpPr/>
            <p:nvPr/>
          </p:nvSpPr>
          <p:spPr bwMode="auto">
            <a:xfrm>
              <a:off x="4960360" y="4400426"/>
              <a:ext cx="211057" cy="211498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00"/>
                  </a:moveTo>
                  <a:cubicBezTo>
                    <a:pt x="15764" y="1800"/>
                    <a:pt x="19800" y="5835"/>
                    <a:pt x="19800" y="10800"/>
                  </a:cubicBezTo>
                  <a:cubicBezTo>
                    <a:pt x="19800" y="15764"/>
                    <a:pt x="15764" y="19800"/>
                    <a:pt x="10800" y="19800"/>
                  </a:cubicBezTo>
                  <a:cubicBezTo>
                    <a:pt x="5835" y="19800"/>
                    <a:pt x="1800" y="15764"/>
                    <a:pt x="1800" y="10800"/>
                  </a:cubicBezTo>
                  <a:cubicBezTo>
                    <a:pt x="1800" y="5835"/>
                    <a:pt x="5835" y="1800"/>
                    <a:pt x="10800" y="1800"/>
                  </a:cubicBezTo>
                  <a:moveTo>
                    <a:pt x="10800" y="21599"/>
                  </a:moveTo>
                  <a:cubicBezTo>
                    <a:pt x="16756" y="21599"/>
                    <a:pt x="21600" y="16756"/>
                    <a:pt x="21600" y="10800"/>
                  </a:cubicBezTo>
                  <a:cubicBezTo>
                    <a:pt x="21600" y="4843"/>
                    <a:pt x="16756" y="0"/>
                    <a:pt x="10800" y="0"/>
                  </a:cubicBezTo>
                  <a:cubicBezTo>
                    <a:pt x="4843" y="0"/>
                    <a:pt x="0" y="4843"/>
                    <a:pt x="0" y="10800"/>
                  </a:cubicBezTo>
                  <a:cubicBezTo>
                    <a:pt x="0" y="16756"/>
                    <a:pt x="4843" y="21599"/>
                    <a:pt x="10800" y="21599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5" name="AutoShape 109"/>
            <p:cNvSpPr/>
            <p:nvPr/>
          </p:nvSpPr>
          <p:spPr bwMode="auto">
            <a:xfrm>
              <a:off x="4855625" y="4295472"/>
              <a:ext cx="420528" cy="56134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904" y="20170"/>
                  </a:moveTo>
                  <a:cubicBezTo>
                    <a:pt x="10885" y="20184"/>
                    <a:pt x="10830" y="20215"/>
                    <a:pt x="10782" y="20237"/>
                  </a:cubicBezTo>
                  <a:cubicBezTo>
                    <a:pt x="10774" y="20218"/>
                    <a:pt x="10707" y="20178"/>
                    <a:pt x="10666" y="20147"/>
                  </a:cubicBezTo>
                  <a:cubicBezTo>
                    <a:pt x="7368" y="17300"/>
                    <a:pt x="1799" y="12497"/>
                    <a:pt x="1799" y="8101"/>
                  </a:cubicBezTo>
                  <a:cubicBezTo>
                    <a:pt x="1799" y="4378"/>
                    <a:pt x="5838" y="1350"/>
                    <a:pt x="10800" y="1350"/>
                  </a:cubicBezTo>
                  <a:cubicBezTo>
                    <a:pt x="15762" y="1350"/>
                    <a:pt x="19800" y="4378"/>
                    <a:pt x="19800" y="8101"/>
                  </a:cubicBezTo>
                  <a:cubicBezTo>
                    <a:pt x="19800" y="12497"/>
                    <a:pt x="14231" y="17300"/>
                    <a:pt x="10904" y="20170"/>
                  </a:cubicBezTo>
                  <a:moveTo>
                    <a:pt x="10800" y="0"/>
                  </a:moveTo>
                  <a:cubicBezTo>
                    <a:pt x="4844" y="0"/>
                    <a:pt x="0" y="3588"/>
                    <a:pt x="0" y="8101"/>
                  </a:cubicBezTo>
                  <a:cubicBezTo>
                    <a:pt x="0" y="12826"/>
                    <a:pt x="5400" y="17660"/>
                    <a:pt x="9337" y="21056"/>
                  </a:cubicBezTo>
                  <a:cubicBezTo>
                    <a:pt x="9352" y="21070"/>
                    <a:pt x="9984" y="21599"/>
                    <a:pt x="10766" y="21599"/>
                  </a:cubicBezTo>
                  <a:lnTo>
                    <a:pt x="10834" y="21599"/>
                  </a:lnTo>
                  <a:cubicBezTo>
                    <a:pt x="11615" y="21599"/>
                    <a:pt x="12247" y="21070"/>
                    <a:pt x="12262" y="21056"/>
                  </a:cubicBezTo>
                  <a:cubicBezTo>
                    <a:pt x="16200" y="17660"/>
                    <a:pt x="21599" y="12826"/>
                    <a:pt x="21599" y="8101"/>
                  </a:cubicBezTo>
                  <a:cubicBezTo>
                    <a:pt x="21599" y="3588"/>
                    <a:pt x="16755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  <p:grpSp>
        <p:nvGrpSpPr>
          <p:cNvPr id="9235" name="组合 25"/>
          <p:cNvGrpSpPr/>
          <p:nvPr/>
        </p:nvGrpSpPr>
        <p:grpSpPr>
          <a:xfrm>
            <a:off x="6656388" y="4295775"/>
            <a:ext cx="560387" cy="560388"/>
            <a:chOff x="6657058" y="4295472"/>
            <a:chExt cx="560384" cy="560384"/>
          </a:xfrm>
        </p:grpSpPr>
        <p:sp>
          <p:nvSpPr>
            <p:cNvPr id="27" name="AutoShape 123"/>
            <p:cNvSpPr/>
            <p:nvPr/>
          </p:nvSpPr>
          <p:spPr bwMode="auto">
            <a:xfrm>
              <a:off x="6657058" y="4295472"/>
              <a:ext cx="560384" cy="560384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8180" y="12132"/>
                  </a:moveTo>
                  <a:cubicBezTo>
                    <a:pt x="17710" y="12226"/>
                    <a:pt x="17327" y="12561"/>
                    <a:pt x="17170" y="13012"/>
                  </a:cubicBezTo>
                  <a:cubicBezTo>
                    <a:pt x="17083" y="13261"/>
                    <a:pt x="16981" y="13503"/>
                    <a:pt x="16868" y="13738"/>
                  </a:cubicBezTo>
                  <a:cubicBezTo>
                    <a:pt x="16658" y="14169"/>
                    <a:pt x="16694" y="14677"/>
                    <a:pt x="16959" y="15075"/>
                  </a:cubicBezTo>
                  <a:lnTo>
                    <a:pt x="18131" y="16833"/>
                  </a:lnTo>
                  <a:lnTo>
                    <a:pt x="16832" y="18132"/>
                  </a:lnTo>
                  <a:lnTo>
                    <a:pt x="15075" y="16960"/>
                  </a:lnTo>
                  <a:cubicBezTo>
                    <a:pt x="14850" y="16810"/>
                    <a:pt x="14589" y="16733"/>
                    <a:pt x="14326" y="16733"/>
                  </a:cubicBezTo>
                  <a:cubicBezTo>
                    <a:pt x="14126" y="16733"/>
                    <a:pt x="13924" y="16778"/>
                    <a:pt x="13738" y="16868"/>
                  </a:cubicBezTo>
                  <a:cubicBezTo>
                    <a:pt x="13504" y="16981"/>
                    <a:pt x="13262" y="17083"/>
                    <a:pt x="13012" y="17170"/>
                  </a:cubicBezTo>
                  <a:cubicBezTo>
                    <a:pt x="12561" y="17327"/>
                    <a:pt x="12226" y="17712"/>
                    <a:pt x="12133" y="18180"/>
                  </a:cubicBezTo>
                  <a:lnTo>
                    <a:pt x="11717" y="20249"/>
                  </a:lnTo>
                  <a:lnTo>
                    <a:pt x="9881" y="20249"/>
                  </a:lnTo>
                  <a:lnTo>
                    <a:pt x="9467" y="18180"/>
                  </a:lnTo>
                  <a:cubicBezTo>
                    <a:pt x="9373" y="17712"/>
                    <a:pt x="9039" y="17327"/>
                    <a:pt x="8588" y="17170"/>
                  </a:cubicBezTo>
                  <a:cubicBezTo>
                    <a:pt x="8339" y="17083"/>
                    <a:pt x="8096" y="16983"/>
                    <a:pt x="7861" y="16869"/>
                  </a:cubicBezTo>
                  <a:cubicBezTo>
                    <a:pt x="7675" y="16778"/>
                    <a:pt x="7474" y="16733"/>
                    <a:pt x="7273" y="16733"/>
                  </a:cubicBezTo>
                  <a:cubicBezTo>
                    <a:pt x="7011" y="16733"/>
                    <a:pt x="6750" y="16810"/>
                    <a:pt x="6525" y="16960"/>
                  </a:cubicBezTo>
                  <a:lnTo>
                    <a:pt x="4767" y="18132"/>
                  </a:lnTo>
                  <a:lnTo>
                    <a:pt x="3468" y="16833"/>
                  </a:lnTo>
                  <a:lnTo>
                    <a:pt x="4639" y="15075"/>
                  </a:lnTo>
                  <a:cubicBezTo>
                    <a:pt x="4904" y="14677"/>
                    <a:pt x="4939" y="14169"/>
                    <a:pt x="4732" y="13738"/>
                  </a:cubicBezTo>
                  <a:cubicBezTo>
                    <a:pt x="4618" y="13504"/>
                    <a:pt x="4516" y="13263"/>
                    <a:pt x="4429" y="13013"/>
                  </a:cubicBezTo>
                  <a:cubicBezTo>
                    <a:pt x="4273" y="12561"/>
                    <a:pt x="3888" y="12227"/>
                    <a:pt x="3419" y="12133"/>
                  </a:cubicBezTo>
                  <a:lnTo>
                    <a:pt x="1350" y="11718"/>
                  </a:lnTo>
                  <a:lnTo>
                    <a:pt x="1349" y="9882"/>
                  </a:lnTo>
                  <a:lnTo>
                    <a:pt x="3419" y="9468"/>
                  </a:lnTo>
                  <a:cubicBezTo>
                    <a:pt x="3888" y="9374"/>
                    <a:pt x="4273" y="9039"/>
                    <a:pt x="4429" y="8588"/>
                  </a:cubicBezTo>
                  <a:cubicBezTo>
                    <a:pt x="4516" y="8338"/>
                    <a:pt x="4617" y="8096"/>
                    <a:pt x="4731" y="7862"/>
                  </a:cubicBezTo>
                  <a:cubicBezTo>
                    <a:pt x="4940" y="7431"/>
                    <a:pt x="4905" y="6923"/>
                    <a:pt x="4639" y="6524"/>
                  </a:cubicBezTo>
                  <a:lnTo>
                    <a:pt x="3468" y="4767"/>
                  </a:lnTo>
                  <a:lnTo>
                    <a:pt x="4767" y="3468"/>
                  </a:lnTo>
                  <a:lnTo>
                    <a:pt x="6525" y="4639"/>
                  </a:lnTo>
                  <a:cubicBezTo>
                    <a:pt x="6750" y="4790"/>
                    <a:pt x="7011" y="4866"/>
                    <a:pt x="7273" y="4866"/>
                  </a:cubicBezTo>
                  <a:cubicBezTo>
                    <a:pt x="7474" y="4866"/>
                    <a:pt x="7674" y="4822"/>
                    <a:pt x="7861" y="4732"/>
                  </a:cubicBezTo>
                  <a:cubicBezTo>
                    <a:pt x="8095" y="4619"/>
                    <a:pt x="8337" y="4517"/>
                    <a:pt x="8586" y="4430"/>
                  </a:cubicBezTo>
                  <a:cubicBezTo>
                    <a:pt x="9039" y="4272"/>
                    <a:pt x="9373" y="3888"/>
                    <a:pt x="9467" y="3420"/>
                  </a:cubicBezTo>
                  <a:lnTo>
                    <a:pt x="9881" y="1350"/>
                  </a:lnTo>
                  <a:lnTo>
                    <a:pt x="11717" y="1350"/>
                  </a:lnTo>
                  <a:lnTo>
                    <a:pt x="12131" y="3420"/>
                  </a:lnTo>
                  <a:cubicBezTo>
                    <a:pt x="12225" y="3888"/>
                    <a:pt x="12560" y="4272"/>
                    <a:pt x="13012" y="4430"/>
                  </a:cubicBezTo>
                  <a:cubicBezTo>
                    <a:pt x="13261" y="4517"/>
                    <a:pt x="13502" y="4617"/>
                    <a:pt x="13737" y="4731"/>
                  </a:cubicBezTo>
                  <a:cubicBezTo>
                    <a:pt x="13924" y="4822"/>
                    <a:pt x="14125" y="4866"/>
                    <a:pt x="14326" y="4866"/>
                  </a:cubicBezTo>
                  <a:cubicBezTo>
                    <a:pt x="14589" y="4866"/>
                    <a:pt x="14850" y="4790"/>
                    <a:pt x="15075" y="4639"/>
                  </a:cubicBezTo>
                  <a:lnTo>
                    <a:pt x="16832" y="3468"/>
                  </a:lnTo>
                  <a:lnTo>
                    <a:pt x="18131" y="4767"/>
                  </a:lnTo>
                  <a:lnTo>
                    <a:pt x="16959" y="6524"/>
                  </a:lnTo>
                  <a:cubicBezTo>
                    <a:pt x="16694" y="6923"/>
                    <a:pt x="16660" y="7431"/>
                    <a:pt x="16867" y="7861"/>
                  </a:cubicBezTo>
                  <a:cubicBezTo>
                    <a:pt x="16980" y="8096"/>
                    <a:pt x="17083" y="8337"/>
                    <a:pt x="17170" y="8587"/>
                  </a:cubicBezTo>
                  <a:cubicBezTo>
                    <a:pt x="17327" y="9039"/>
                    <a:pt x="17710" y="9373"/>
                    <a:pt x="18180" y="9467"/>
                  </a:cubicBezTo>
                  <a:lnTo>
                    <a:pt x="20248" y="9882"/>
                  </a:lnTo>
                  <a:lnTo>
                    <a:pt x="20250" y="11718"/>
                  </a:lnTo>
                  <a:cubicBezTo>
                    <a:pt x="20250" y="11718"/>
                    <a:pt x="18180" y="12132"/>
                    <a:pt x="18180" y="12132"/>
                  </a:cubicBezTo>
                  <a:close/>
                  <a:moveTo>
                    <a:pt x="20513" y="8558"/>
                  </a:moveTo>
                  <a:lnTo>
                    <a:pt x="18445" y="8143"/>
                  </a:lnTo>
                  <a:cubicBezTo>
                    <a:pt x="18341" y="7844"/>
                    <a:pt x="18218" y="7554"/>
                    <a:pt x="18082" y="7273"/>
                  </a:cubicBezTo>
                  <a:lnTo>
                    <a:pt x="19254" y="5516"/>
                  </a:lnTo>
                  <a:cubicBezTo>
                    <a:pt x="19611" y="4980"/>
                    <a:pt x="19540" y="4268"/>
                    <a:pt x="19085" y="3813"/>
                  </a:cubicBezTo>
                  <a:lnTo>
                    <a:pt x="17787" y="2514"/>
                  </a:lnTo>
                  <a:cubicBezTo>
                    <a:pt x="17526" y="2253"/>
                    <a:pt x="17181" y="2118"/>
                    <a:pt x="16831" y="2118"/>
                  </a:cubicBezTo>
                  <a:cubicBezTo>
                    <a:pt x="16573" y="2118"/>
                    <a:pt x="16312" y="2193"/>
                    <a:pt x="16084" y="2345"/>
                  </a:cubicBezTo>
                  <a:lnTo>
                    <a:pt x="14326" y="3516"/>
                  </a:lnTo>
                  <a:cubicBezTo>
                    <a:pt x="14044" y="3380"/>
                    <a:pt x="13754" y="3258"/>
                    <a:pt x="13455" y="3155"/>
                  </a:cubicBezTo>
                  <a:lnTo>
                    <a:pt x="13041" y="1085"/>
                  </a:lnTo>
                  <a:cubicBezTo>
                    <a:pt x="12916" y="454"/>
                    <a:pt x="12361" y="0"/>
                    <a:pt x="11717" y="0"/>
                  </a:cubicBezTo>
                  <a:lnTo>
                    <a:pt x="9881" y="0"/>
                  </a:lnTo>
                  <a:cubicBezTo>
                    <a:pt x="9238" y="0"/>
                    <a:pt x="8684" y="454"/>
                    <a:pt x="8557" y="1085"/>
                  </a:cubicBezTo>
                  <a:lnTo>
                    <a:pt x="8143" y="3155"/>
                  </a:lnTo>
                  <a:cubicBezTo>
                    <a:pt x="7843" y="3258"/>
                    <a:pt x="7554" y="3381"/>
                    <a:pt x="7273" y="3516"/>
                  </a:cubicBezTo>
                  <a:lnTo>
                    <a:pt x="5516" y="2345"/>
                  </a:lnTo>
                  <a:cubicBezTo>
                    <a:pt x="5287" y="2193"/>
                    <a:pt x="5026" y="2118"/>
                    <a:pt x="4767" y="2118"/>
                  </a:cubicBezTo>
                  <a:cubicBezTo>
                    <a:pt x="4419" y="2118"/>
                    <a:pt x="4073" y="2253"/>
                    <a:pt x="3812" y="2514"/>
                  </a:cubicBezTo>
                  <a:lnTo>
                    <a:pt x="2514" y="3813"/>
                  </a:lnTo>
                  <a:cubicBezTo>
                    <a:pt x="2059" y="4268"/>
                    <a:pt x="1988" y="4980"/>
                    <a:pt x="2345" y="5516"/>
                  </a:cubicBezTo>
                  <a:lnTo>
                    <a:pt x="3516" y="7273"/>
                  </a:lnTo>
                  <a:cubicBezTo>
                    <a:pt x="3380" y="7555"/>
                    <a:pt x="3258" y="7844"/>
                    <a:pt x="3154" y="8144"/>
                  </a:cubicBezTo>
                  <a:lnTo>
                    <a:pt x="1085" y="8558"/>
                  </a:lnTo>
                  <a:cubicBezTo>
                    <a:pt x="454" y="8684"/>
                    <a:pt x="0" y="9238"/>
                    <a:pt x="0" y="9882"/>
                  </a:cubicBezTo>
                  <a:lnTo>
                    <a:pt x="0" y="11718"/>
                  </a:lnTo>
                  <a:cubicBezTo>
                    <a:pt x="0" y="12361"/>
                    <a:pt x="454" y="12916"/>
                    <a:pt x="1085" y="13042"/>
                  </a:cubicBezTo>
                  <a:lnTo>
                    <a:pt x="3154" y="13456"/>
                  </a:lnTo>
                  <a:cubicBezTo>
                    <a:pt x="3258" y="13755"/>
                    <a:pt x="3380" y="14046"/>
                    <a:pt x="3516" y="14326"/>
                  </a:cubicBezTo>
                  <a:lnTo>
                    <a:pt x="2345" y="16083"/>
                  </a:lnTo>
                  <a:cubicBezTo>
                    <a:pt x="1988" y="16619"/>
                    <a:pt x="2059" y="17332"/>
                    <a:pt x="2514" y="17787"/>
                  </a:cubicBezTo>
                  <a:lnTo>
                    <a:pt x="3812" y="19086"/>
                  </a:lnTo>
                  <a:cubicBezTo>
                    <a:pt x="4073" y="19346"/>
                    <a:pt x="4419" y="19482"/>
                    <a:pt x="4767" y="19482"/>
                  </a:cubicBezTo>
                  <a:cubicBezTo>
                    <a:pt x="5026" y="19482"/>
                    <a:pt x="5287" y="19406"/>
                    <a:pt x="5516" y="19254"/>
                  </a:cubicBezTo>
                  <a:lnTo>
                    <a:pt x="7273" y="18083"/>
                  </a:lnTo>
                  <a:cubicBezTo>
                    <a:pt x="7554" y="18220"/>
                    <a:pt x="7843" y="18341"/>
                    <a:pt x="8143" y="18445"/>
                  </a:cubicBezTo>
                  <a:lnTo>
                    <a:pt x="8557" y="20514"/>
                  </a:lnTo>
                  <a:cubicBezTo>
                    <a:pt x="8684" y="21146"/>
                    <a:pt x="9238" y="21599"/>
                    <a:pt x="9881" y="21599"/>
                  </a:cubicBezTo>
                  <a:lnTo>
                    <a:pt x="11717" y="21599"/>
                  </a:lnTo>
                  <a:cubicBezTo>
                    <a:pt x="12361" y="21599"/>
                    <a:pt x="12916" y="21146"/>
                    <a:pt x="13041" y="20514"/>
                  </a:cubicBezTo>
                  <a:lnTo>
                    <a:pt x="13456" y="18445"/>
                  </a:lnTo>
                  <a:cubicBezTo>
                    <a:pt x="13755" y="18341"/>
                    <a:pt x="14046" y="18219"/>
                    <a:pt x="14326" y="18083"/>
                  </a:cubicBezTo>
                  <a:lnTo>
                    <a:pt x="16084" y="19254"/>
                  </a:lnTo>
                  <a:cubicBezTo>
                    <a:pt x="16312" y="19406"/>
                    <a:pt x="16573" y="19482"/>
                    <a:pt x="16831" y="19482"/>
                  </a:cubicBezTo>
                  <a:cubicBezTo>
                    <a:pt x="17181" y="19482"/>
                    <a:pt x="17526" y="19346"/>
                    <a:pt x="17787" y="19086"/>
                  </a:cubicBezTo>
                  <a:lnTo>
                    <a:pt x="19085" y="17787"/>
                  </a:lnTo>
                  <a:cubicBezTo>
                    <a:pt x="19540" y="17332"/>
                    <a:pt x="19611" y="16619"/>
                    <a:pt x="19254" y="16083"/>
                  </a:cubicBezTo>
                  <a:lnTo>
                    <a:pt x="18082" y="14326"/>
                  </a:lnTo>
                  <a:cubicBezTo>
                    <a:pt x="18219" y="14045"/>
                    <a:pt x="18341" y="13755"/>
                    <a:pt x="18445" y="13456"/>
                  </a:cubicBezTo>
                  <a:lnTo>
                    <a:pt x="20513" y="13042"/>
                  </a:lnTo>
                  <a:cubicBezTo>
                    <a:pt x="21145" y="12916"/>
                    <a:pt x="21599" y="12361"/>
                    <a:pt x="21599" y="11718"/>
                  </a:cubicBezTo>
                  <a:lnTo>
                    <a:pt x="21599" y="9882"/>
                  </a:lnTo>
                  <a:cubicBezTo>
                    <a:pt x="21599" y="9238"/>
                    <a:pt x="21145" y="8684"/>
                    <a:pt x="20513" y="855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8" name="AutoShape 124"/>
            <p:cNvSpPr/>
            <p:nvPr/>
          </p:nvSpPr>
          <p:spPr bwMode="auto">
            <a:xfrm>
              <a:off x="6815807" y="4452634"/>
              <a:ext cx="244474" cy="244473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20250"/>
                  </a:moveTo>
                  <a:cubicBezTo>
                    <a:pt x="5580" y="20250"/>
                    <a:pt x="1350" y="16017"/>
                    <a:pt x="1350" y="10800"/>
                  </a:cubicBezTo>
                  <a:cubicBezTo>
                    <a:pt x="1350" y="5582"/>
                    <a:pt x="5580" y="1349"/>
                    <a:pt x="10800" y="1349"/>
                  </a:cubicBezTo>
                  <a:cubicBezTo>
                    <a:pt x="16016" y="1349"/>
                    <a:pt x="20250" y="5582"/>
                    <a:pt x="20250" y="10800"/>
                  </a:cubicBezTo>
                  <a:cubicBezTo>
                    <a:pt x="20250" y="16017"/>
                    <a:pt x="16016" y="20250"/>
                    <a:pt x="10800" y="20250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3"/>
                    <a:pt x="4836" y="21600"/>
                    <a:pt x="10800" y="21600"/>
                  </a:cubicBezTo>
                  <a:cubicBezTo>
                    <a:pt x="16763" y="21600"/>
                    <a:pt x="21599" y="16763"/>
                    <a:pt x="21599" y="10800"/>
                  </a:cubicBezTo>
                  <a:cubicBezTo>
                    <a:pt x="21599" y="4836"/>
                    <a:pt x="16763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9" name="AutoShape 125"/>
            <p:cNvSpPr/>
            <p:nvPr/>
          </p:nvSpPr>
          <p:spPr bwMode="auto">
            <a:xfrm>
              <a:off x="6866607" y="4505021"/>
              <a:ext cx="141286" cy="141287"/>
            </a:xfrm>
            <a:custGeom>
              <a:avLst/>
              <a:gdLst>
                <a:gd name="T0" fmla="*/ 10800 w 21600"/>
                <a:gd name="T1" fmla="*/ 10800 h 21600"/>
                <a:gd name="T2" fmla="*/ 10800 w 21600"/>
                <a:gd name="T3" fmla="*/ 10800 h 21600"/>
                <a:gd name="T4" fmla="*/ 10800 w 21600"/>
                <a:gd name="T5" fmla="*/ 10800 h 21600"/>
                <a:gd name="T6" fmla="*/ 10800 w 21600"/>
                <a:gd name="T7" fmla="*/ 108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00" h="21600">
                  <a:moveTo>
                    <a:pt x="10800" y="18900"/>
                  </a:moveTo>
                  <a:cubicBezTo>
                    <a:pt x="6328" y="18900"/>
                    <a:pt x="2699" y="15271"/>
                    <a:pt x="2699" y="10800"/>
                  </a:cubicBezTo>
                  <a:cubicBezTo>
                    <a:pt x="2699" y="6329"/>
                    <a:pt x="6328" y="2700"/>
                    <a:pt x="10800" y="2700"/>
                  </a:cubicBezTo>
                  <a:cubicBezTo>
                    <a:pt x="15271" y="2700"/>
                    <a:pt x="18899" y="6329"/>
                    <a:pt x="18899" y="10800"/>
                  </a:cubicBezTo>
                  <a:cubicBezTo>
                    <a:pt x="18899" y="15271"/>
                    <a:pt x="15271" y="18900"/>
                    <a:pt x="10800" y="18900"/>
                  </a:cubicBezTo>
                  <a:moveTo>
                    <a:pt x="10800" y="0"/>
                  </a:moveTo>
                  <a:cubicBezTo>
                    <a:pt x="4830" y="0"/>
                    <a:pt x="0" y="4833"/>
                    <a:pt x="0" y="10800"/>
                  </a:cubicBezTo>
                  <a:cubicBezTo>
                    <a:pt x="0" y="16766"/>
                    <a:pt x="4830" y="21599"/>
                    <a:pt x="10800" y="21599"/>
                  </a:cubicBezTo>
                  <a:cubicBezTo>
                    <a:pt x="16764" y="21599"/>
                    <a:pt x="21600" y="16766"/>
                    <a:pt x="21600" y="10800"/>
                  </a:cubicBezTo>
                  <a:cubicBezTo>
                    <a:pt x="21600" y="4833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100" tIns="38100" rIns="38100" bIns="3810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文本框 1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10243" name="Group 6"/>
          <p:cNvGrpSpPr/>
          <p:nvPr/>
        </p:nvGrpSpPr>
        <p:grpSpPr>
          <a:xfrm>
            <a:off x="6630988" y="1430338"/>
            <a:ext cx="4191318" cy="1216025"/>
            <a:chOff x="6630373" y="2068132"/>
            <a:chExt cx="4192619" cy="1217066"/>
          </a:xfrm>
        </p:grpSpPr>
        <p:sp>
          <p:nvSpPr>
            <p:cNvPr id="5" name="Rectangle 20"/>
            <p:cNvSpPr/>
            <p:nvPr/>
          </p:nvSpPr>
          <p:spPr>
            <a:xfrm>
              <a:off x="6943207" y="2068132"/>
              <a:ext cx="3879467" cy="1217066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6" name="Rounded Rectangle 21"/>
            <p:cNvSpPr/>
            <p:nvPr/>
          </p:nvSpPr>
          <p:spPr>
            <a:xfrm rot="2700000">
              <a:off x="6629408" y="2364626"/>
              <a:ext cx="626010" cy="624081"/>
            </a:xfrm>
            <a:prstGeom prst="roundRect">
              <a:avLst>
                <a:gd name="adj" fmla="val 1965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10268" name="TextBox 22"/>
            <p:cNvSpPr txBox="1"/>
            <p:nvPr/>
          </p:nvSpPr>
          <p:spPr>
            <a:xfrm>
              <a:off x="6672379" y="2445832"/>
              <a:ext cx="540534" cy="4616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sz="2400" b="1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rPr>
                <a:t>01</a:t>
              </a:r>
              <a:endParaRPr lang="en-US" altLang="zh-CN" sz="24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grpSp>
          <p:nvGrpSpPr>
            <p:cNvPr id="10269" name="Group 23"/>
            <p:cNvGrpSpPr/>
            <p:nvPr/>
          </p:nvGrpSpPr>
          <p:grpSpPr>
            <a:xfrm flipH="1">
              <a:off x="7483126" y="2188368"/>
              <a:ext cx="3339866" cy="853535"/>
              <a:chOff x="7421214" y="1682985"/>
              <a:chExt cx="3339866" cy="853535"/>
            </a:xfrm>
          </p:grpSpPr>
          <p:sp>
            <p:nvSpPr>
              <p:cNvPr id="10270" name="TextBox 24"/>
              <p:cNvSpPr txBox="1"/>
              <p:nvPr/>
            </p:nvSpPr>
            <p:spPr>
              <a:xfrm>
                <a:off x="9376350" y="1682985"/>
                <a:ext cx="1384730" cy="33747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zh-CN" altLang="en-US" sz="1600" b="1" dirty="0">
                    <a:latin typeface="Meiryo UI" panose="020B0604030504040204" charset="-128"/>
                    <a:ea typeface="Meiryo UI" panose="020B0604030504040204" charset="-128"/>
                  </a:rPr>
                  <a:t>YOUR TITLE</a:t>
                </a:r>
                <a:endParaRPr lang="zh-CN" altLang="en-US" sz="1600" b="1" dirty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10" name="Rectangle 25"/>
              <p:cNvSpPr/>
              <p:nvPr/>
            </p:nvSpPr>
            <p:spPr>
              <a:xfrm>
                <a:off x="7421214" y="2014103"/>
                <a:ext cx="3339866" cy="5224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uLnTx/>
                    <a:uFillTx/>
                    <a:latin typeface="Meiryo UI" panose="020B0604030504040204" charset="-128"/>
                    <a:ea typeface="Meiryo UI" panose="020B0604030504040204" charset="-128"/>
                    <a:cs typeface="+mn-cs"/>
                    <a:sym typeface="Arial" panose="020B0604020202020204" pitchFamily="34" charset="0"/>
                  </a:rPr>
                  <a:t>Add your words here,according to your need to draw the text box size.</a:t>
                </a:r>
                <a:endPara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11" name="Circular Arrow 29"/>
          <p:cNvSpPr/>
          <p:nvPr/>
        </p:nvSpPr>
        <p:spPr>
          <a:xfrm>
            <a:off x="2700338" y="2881313"/>
            <a:ext cx="2816225" cy="2786063"/>
          </a:xfrm>
          <a:prstGeom prst="circularArrow">
            <a:avLst>
              <a:gd name="adj1" fmla="val 4687"/>
              <a:gd name="adj2" fmla="val 299029"/>
              <a:gd name="adj3" fmla="val 2475988"/>
              <a:gd name="adj4" fmla="val 15950712"/>
              <a:gd name="adj5" fmla="val 5469"/>
            </a:avLst>
          </a:prstGeom>
          <a:solidFill>
            <a:schemeClr val="tx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Shape 30"/>
          <p:cNvSpPr/>
          <p:nvPr/>
        </p:nvSpPr>
        <p:spPr>
          <a:xfrm>
            <a:off x="1273175" y="2359025"/>
            <a:ext cx="2046288" cy="2024063"/>
          </a:xfrm>
          <a:prstGeom prst="leftCircularArrow">
            <a:avLst>
              <a:gd name="adj1" fmla="val 6452"/>
              <a:gd name="adj2" fmla="val 429999"/>
              <a:gd name="adj3" fmla="val 10489124"/>
              <a:gd name="adj4" fmla="val 14837806"/>
              <a:gd name="adj5" fmla="val 7527"/>
            </a:avLst>
          </a:prstGeom>
          <a:solidFill>
            <a:srgbClr val="FFC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Freeform 27"/>
          <p:cNvSpPr/>
          <p:nvPr/>
        </p:nvSpPr>
        <p:spPr>
          <a:xfrm>
            <a:off x="1606550" y="2684463"/>
            <a:ext cx="1600200" cy="1584325"/>
          </a:xfrm>
          <a:custGeom>
            <a:avLst/>
            <a:gdLst>
              <a:gd name="connsiteX0" fmla="*/ 878502 w 1174080"/>
              <a:gd name="connsiteY0" fmla="*/ 297365 h 1174080"/>
              <a:gd name="connsiteX1" fmla="*/ 1051718 w 1174080"/>
              <a:gd name="connsiteY1" fmla="*/ 245160 h 1174080"/>
              <a:gd name="connsiteX2" fmla="*/ 1115456 w 1174080"/>
              <a:gd name="connsiteY2" fmla="*/ 355557 h 1174080"/>
              <a:gd name="connsiteX3" fmla="*/ 983637 w 1174080"/>
              <a:gd name="connsiteY3" fmla="*/ 479464 h 1174080"/>
              <a:gd name="connsiteX4" fmla="*/ 983637 w 1174080"/>
              <a:gd name="connsiteY4" fmla="*/ 694615 h 1174080"/>
              <a:gd name="connsiteX5" fmla="*/ 1115456 w 1174080"/>
              <a:gd name="connsiteY5" fmla="*/ 818523 h 1174080"/>
              <a:gd name="connsiteX6" fmla="*/ 1051718 w 1174080"/>
              <a:gd name="connsiteY6" fmla="*/ 928920 h 1174080"/>
              <a:gd name="connsiteX7" fmla="*/ 878502 w 1174080"/>
              <a:gd name="connsiteY7" fmla="*/ 876715 h 1174080"/>
              <a:gd name="connsiteX8" fmla="*/ 692175 w 1174080"/>
              <a:gd name="connsiteY8" fmla="*/ 984291 h 1174080"/>
              <a:gd name="connsiteX9" fmla="*/ 650777 w 1174080"/>
              <a:gd name="connsiteY9" fmla="*/ 1160403 h 1174080"/>
              <a:gd name="connsiteX10" fmla="*/ 523303 w 1174080"/>
              <a:gd name="connsiteY10" fmla="*/ 1160403 h 1174080"/>
              <a:gd name="connsiteX11" fmla="*/ 481905 w 1174080"/>
              <a:gd name="connsiteY11" fmla="*/ 984291 h 1174080"/>
              <a:gd name="connsiteX12" fmla="*/ 295578 w 1174080"/>
              <a:gd name="connsiteY12" fmla="*/ 876715 h 1174080"/>
              <a:gd name="connsiteX13" fmla="*/ 122362 w 1174080"/>
              <a:gd name="connsiteY13" fmla="*/ 928920 h 1174080"/>
              <a:gd name="connsiteX14" fmla="*/ 58624 w 1174080"/>
              <a:gd name="connsiteY14" fmla="*/ 818523 h 1174080"/>
              <a:gd name="connsiteX15" fmla="*/ 190443 w 1174080"/>
              <a:gd name="connsiteY15" fmla="*/ 694616 h 1174080"/>
              <a:gd name="connsiteX16" fmla="*/ 190443 w 1174080"/>
              <a:gd name="connsiteY16" fmla="*/ 479465 h 1174080"/>
              <a:gd name="connsiteX17" fmla="*/ 58624 w 1174080"/>
              <a:gd name="connsiteY17" fmla="*/ 355557 h 1174080"/>
              <a:gd name="connsiteX18" fmla="*/ 122362 w 1174080"/>
              <a:gd name="connsiteY18" fmla="*/ 245160 h 1174080"/>
              <a:gd name="connsiteX19" fmla="*/ 295578 w 1174080"/>
              <a:gd name="connsiteY19" fmla="*/ 297365 h 1174080"/>
              <a:gd name="connsiteX20" fmla="*/ 481905 w 1174080"/>
              <a:gd name="connsiteY20" fmla="*/ 189789 h 1174080"/>
              <a:gd name="connsiteX21" fmla="*/ 523303 w 1174080"/>
              <a:gd name="connsiteY21" fmla="*/ 13677 h 1174080"/>
              <a:gd name="connsiteX22" fmla="*/ 650777 w 1174080"/>
              <a:gd name="connsiteY22" fmla="*/ 13677 h 1174080"/>
              <a:gd name="connsiteX23" fmla="*/ 692175 w 1174080"/>
              <a:gd name="connsiteY23" fmla="*/ 189789 h 1174080"/>
              <a:gd name="connsiteX24" fmla="*/ 878502 w 1174080"/>
              <a:gd name="connsiteY24" fmla="*/ 297365 h 1174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174080" h="1174080">
                <a:moveTo>
                  <a:pt x="878502" y="297365"/>
                </a:moveTo>
                <a:lnTo>
                  <a:pt x="1051718" y="245160"/>
                </a:lnTo>
                <a:lnTo>
                  <a:pt x="1115456" y="355557"/>
                </a:lnTo>
                <a:lnTo>
                  <a:pt x="983637" y="479464"/>
                </a:lnTo>
                <a:cubicBezTo>
                  <a:pt x="1002745" y="549908"/>
                  <a:pt x="1002745" y="624171"/>
                  <a:pt x="983637" y="694615"/>
                </a:cubicBezTo>
                <a:lnTo>
                  <a:pt x="1115456" y="818523"/>
                </a:lnTo>
                <a:lnTo>
                  <a:pt x="1051718" y="928920"/>
                </a:lnTo>
                <a:lnTo>
                  <a:pt x="878502" y="876715"/>
                </a:lnTo>
                <a:cubicBezTo>
                  <a:pt x="827049" y="928485"/>
                  <a:pt x="762736" y="965616"/>
                  <a:pt x="692175" y="984291"/>
                </a:cubicBezTo>
                <a:lnTo>
                  <a:pt x="650777" y="1160403"/>
                </a:lnTo>
                <a:lnTo>
                  <a:pt x="523303" y="1160403"/>
                </a:lnTo>
                <a:lnTo>
                  <a:pt x="481905" y="984291"/>
                </a:lnTo>
                <a:cubicBezTo>
                  <a:pt x="411344" y="965617"/>
                  <a:pt x="347031" y="928485"/>
                  <a:pt x="295578" y="876715"/>
                </a:cubicBezTo>
                <a:lnTo>
                  <a:pt x="122362" y="928920"/>
                </a:lnTo>
                <a:lnTo>
                  <a:pt x="58624" y="818523"/>
                </a:lnTo>
                <a:lnTo>
                  <a:pt x="190443" y="694616"/>
                </a:lnTo>
                <a:cubicBezTo>
                  <a:pt x="171335" y="624172"/>
                  <a:pt x="171335" y="549909"/>
                  <a:pt x="190443" y="479465"/>
                </a:cubicBezTo>
                <a:lnTo>
                  <a:pt x="58624" y="355557"/>
                </a:lnTo>
                <a:lnTo>
                  <a:pt x="122362" y="245160"/>
                </a:lnTo>
                <a:lnTo>
                  <a:pt x="295578" y="297365"/>
                </a:lnTo>
                <a:cubicBezTo>
                  <a:pt x="347031" y="245595"/>
                  <a:pt x="411344" y="208464"/>
                  <a:pt x="481905" y="189789"/>
                </a:cubicBezTo>
                <a:lnTo>
                  <a:pt x="523303" y="13677"/>
                </a:lnTo>
                <a:lnTo>
                  <a:pt x="650777" y="13677"/>
                </a:lnTo>
                <a:lnTo>
                  <a:pt x="692175" y="189789"/>
                </a:lnTo>
                <a:cubicBezTo>
                  <a:pt x="762736" y="208463"/>
                  <a:pt x="827049" y="245595"/>
                  <a:pt x="878502" y="297365"/>
                </a:cubicBezTo>
                <a:close/>
              </a:path>
            </a:pathLst>
          </a:cu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18438" tIns="320225" rIns="318438" bIns="320225" spcCol="1270" anchor="ctr"/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0247" name="Shape 267"/>
          <p:cNvSpPr/>
          <p:nvPr/>
        </p:nvSpPr>
        <p:spPr>
          <a:xfrm>
            <a:off x="2135188" y="3254375"/>
            <a:ext cx="542925" cy="444500"/>
          </a:xfrm>
          <a:custGeom>
            <a:avLst/>
            <a:gdLst/>
            <a:ahLst/>
            <a:cxnLst>
              <a:cxn ang="0">
                <a:pos x="171781571" y="94150018"/>
              </a:cxn>
              <a:cxn ang="5898240">
                <a:pos x="171781571" y="94150018"/>
              </a:cxn>
              <a:cxn ang="11796480">
                <a:pos x="171781571" y="94150018"/>
              </a:cxn>
              <a:cxn ang="17694720">
                <a:pos x="171781571" y="94150018"/>
              </a:cxn>
            </a:cxnLst>
            <a:pathLst>
              <a:path w="21600" h="21600">
                <a:moveTo>
                  <a:pt x="19745" y="0"/>
                </a:moveTo>
                <a:lnTo>
                  <a:pt x="15198" y="0"/>
                </a:lnTo>
                <a:lnTo>
                  <a:pt x="14300" y="145"/>
                </a:lnTo>
                <a:lnTo>
                  <a:pt x="13463" y="509"/>
                </a:lnTo>
                <a:lnTo>
                  <a:pt x="12565" y="1091"/>
                </a:lnTo>
                <a:lnTo>
                  <a:pt x="11907" y="1745"/>
                </a:lnTo>
                <a:lnTo>
                  <a:pt x="4129" y="11200"/>
                </a:lnTo>
                <a:lnTo>
                  <a:pt x="4009" y="11636"/>
                </a:lnTo>
                <a:lnTo>
                  <a:pt x="3889" y="12000"/>
                </a:lnTo>
                <a:lnTo>
                  <a:pt x="3770" y="12509"/>
                </a:lnTo>
                <a:lnTo>
                  <a:pt x="3889" y="12945"/>
                </a:lnTo>
                <a:lnTo>
                  <a:pt x="4009" y="13309"/>
                </a:lnTo>
                <a:lnTo>
                  <a:pt x="4129" y="13745"/>
                </a:lnTo>
                <a:lnTo>
                  <a:pt x="4428" y="14109"/>
                </a:lnTo>
                <a:lnTo>
                  <a:pt x="9992" y="20945"/>
                </a:lnTo>
                <a:lnTo>
                  <a:pt x="10291" y="21236"/>
                </a:lnTo>
                <a:lnTo>
                  <a:pt x="10650" y="21527"/>
                </a:lnTo>
                <a:lnTo>
                  <a:pt x="10950" y="21600"/>
                </a:lnTo>
                <a:lnTo>
                  <a:pt x="11727" y="21600"/>
                </a:lnTo>
                <a:lnTo>
                  <a:pt x="12027" y="21527"/>
                </a:lnTo>
                <a:lnTo>
                  <a:pt x="12445" y="21236"/>
                </a:lnTo>
                <a:lnTo>
                  <a:pt x="12685" y="20945"/>
                </a:lnTo>
                <a:lnTo>
                  <a:pt x="20284" y="11782"/>
                </a:lnTo>
                <a:lnTo>
                  <a:pt x="20822" y="10982"/>
                </a:lnTo>
                <a:lnTo>
                  <a:pt x="21241" y="9891"/>
                </a:lnTo>
                <a:lnTo>
                  <a:pt x="21480" y="8873"/>
                </a:lnTo>
                <a:lnTo>
                  <a:pt x="21600" y="7782"/>
                </a:lnTo>
                <a:lnTo>
                  <a:pt x="21600" y="1891"/>
                </a:lnTo>
                <a:lnTo>
                  <a:pt x="21480" y="1455"/>
                </a:lnTo>
                <a:lnTo>
                  <a:pt x="21241" y="1091"/>
                </a:lnTo>
                <a:lnTo>
                  <a:pt x="21061" y="655"/>
                </a:lnTo>
                <a:lnTo>
                  <a:pt x="20702" y="436"/>
                </a:lnTo>
                <a:lnTo>
                  <a:pt x="20403" y="291"/>
                </a:lnTo>
                <a:lnTo>
                  <a:pt x="20044" y="145"/>
                </a:lnTo>
                <a:lnTo>
                  <a:pt x="19745" y="0"/>
                </a:lnTo>
                <a:close/>
                <a:moveTo>
                  <a:pt x="17112" y="7782"/>
                </a:moveTo>
                <a:lnTo>
                  <a:pt x="16694" y="7782"/>
                </a:lnTo>
                <a:lnTo>
                  <a:pt x="16394" y="7636"/>
                </a:lnTo>
                <a:lnTo>
                  <a:pt x="16035" y="7418"/>
                </a:lnTo>
                <a:lnTo>
                  <a:pt x="15736" y="7127"/>
                </a:lnTo>
                <a:lnTo>
                  <a:pt x="15497" y="6764"/>
                </a:lnTo>
                <a:lnTo>
                  <a:pt x="15377" y="6327"/>
                </a:lnTo>
                <a:lnTo>
                  <a:pt x="15317" y="5964"/>
                </a:lnTo>
                <a:lnTo>
                  <a:pt x="15198" y="5382"/>
                </a:lnTo>
                <a:lnTo>
                  <a:pt x="15317" y="5018"/>
                </a:lnTo>
                <a:lnTo>
                  <a:pt x="15377" y="4655"/>
                </a:lnTo>
                <a:lnTo>
                  <a:pt x="15497" y="4218"/>
                </a:lnTo>
                <a:lnTo>
                  <a:pt x="15736" y="3855"/>
                </a:lnTo>
                <a:lnTo>
                  <a:pt x="16035" y="3564"/>
                </a:lnTo>
                <a:lnTo>
                  <a:pt x="16394" y="3273"/>
                </a:lnTo>
                <a:lnTo>
                  <a:pt x="16694" y="3200"/>
                </a:lnTo>
                <a:lnTo>
                  <a:pt x="17471" y="3200"/>
                </a:lnTo>
                <a:lnTo>
                  <a:pt x="17890" y="3273"/>
                </a:lnTo>
                <a:lnTo>
                  <a:pt x="18189" y="3564"/>
                </a:lnTo>
                <a:lnTo>
                  <a:pt x="18429" y="3855"/>
                </a:lnTo>
                <a:lnTo>
                  <a:pt x="18788" y="4218"/>
                </a:lnTo>
                <a:lnTo>
                  <a:pt x="18848" y="4655"/>
                </a:lnTo>
                <a:lnTo>
                  <a:pt x="19087" y="5382"/>
                </a:lnTo>
                <a:lnTo>
                  <a:pt x="18967" y="5964"/>
                </a:lnTo>
                <a:lnTo>
                  <a:pt x="18848" y="6327"/>
                </a:lnTo>
                <a:lnTo>
                  <a:pt x="18788" y="6764"/>
                </a:lnTo>
                <a:lnTo>
                  <a:pt x="18429" y="7127"/>
                </a:lnTo>
                <a:lnTo>
                  <a:pt x="18189" y="7418"/>
                </a:lnTo>
                <a:lnTo>
                  <a:pt x="17890" y="7636"/>
                </a:lnTo>
                <a:lnTo>
                  <a:pt x="17471" y="7782"/>
                </a:lnTo>
                <a:lnTo>
                  <a:pt x="17112" y="7782"/>
                </a:lnTo>
                <a:close/>
                <a:moveTo>
                  <a:pt x="1616" y="13091"/>
                </a:moveTo>
                <a:lnTo>
                  <a:pt x="8437" y="21382"/>
                </a:lnTo>
                <a:lnTo>
                  <a:pt x="7778" y="21600"/>
                </a:lnTo>
                <a:lnTo>
                  <a:pt x="7240" y="21600"/>
                </a:lnTo>
                <a:lnTo>
                  <a:pt x="6701" y="21382"/>
                </a:lnTo>
                <a:lnTo>
                  <a:pt x="6163" y="20945"/>
                </a:lnTo>
                <a:lnTo>
                  <a:pt x="539" y="14109"/>
                </a:lnTo>
                <a:lnTo>
                  <a:pt x="299" y="13745"/>
                </a:lnTo>
                <a:lnTo>
                  <a:pt x="120" y="13309"/>
                </a:lnTo>
                <a:lnTo>
                  <a:pt x="0" y="12945"/>
                </a:lnTo>
                <a:lnTo>
                  <a:pt x="0" y="12000"/>
                </a:lnTo>
                <a:lnTo>
                  <a:pt x="120" y="11636"/>
                </a:lnTo>
                <a:lnTo>
                  <a:pt x="299" y="11200"/>
                </a:lnTo>
                <a:lnTo>
                  <a:pt x="539" y="10836"/>
                </a:lnTo>
                <a:lnTo>
                  <a:pt x="8137" y="1745"/>
                </a:lnTo>
                <a:lnTo>
                  <a:pt x="8796" y="1091"/>
                </a:lnTo>
                <a:lnTo>
                  <a:pt x="9633" y="509"/>
                </a:lnTo>
                <a:lnTo>
                  <a:pt x="10531" y="145"/>
                </a:lnTo>
                <a:lnTo>
                  <a:pt x="11368" y="0"/>
                </a:lnTo>
                <a:lnTo>
                  <a:pt x="1376" y="12145"/>
                </a:lnTo>
                <a:lnTo>
                  <a:pt x="1376" y="12800"/>
                </a:lnTo>
                <a:lnTo>
                  <a:pt x="1616" y="13091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5" name="Freeform 28"/>
          <p:cNvSpPr/>
          <p:nvPr/>
        </p:nvSpPr>
        <p:spPr>
          <a:xfrm>
            <a:off x="2327275" y="1417638"/>
            <a:ext cx="1919288" cy="1900238"/>
          </a:xfrm>
          <a:custGeom>
            <a:avLst/>
            <a:gdLst>
              <a:gd name="connsiteX0" fmla="*/ 860753 w 1150359"/>
              <a:gd name="connsiteY0" fmla="*/ 291357 h 1150359"/>
              <a:gd name="connsiteX1" fmla="*/ 1030470 w 1150359"/>
              <a:gd name="connsiteY1" fmla="*/ 240207 h 1150359"/>
              <a:gd name="connsiteX2" fmla="*/ 1092919 w 1150359"/>
              <a:gd name="connsiteY2" fmla="*/ 348373 h 1150359"/>
              <a:gd name="connsiteX3" fmla="*/ 963764 w 1150359"/>
              <a:gd name="connsiteY3" fmla="*/ 469777 h 1150359"/>
              <a:gd name="connsiteX4" fmla="*/ 963764 w 1150359"/>
              <a:gd name="connsiteY4" fmla="*/ 680582 h 1150359"/>
              <a:gd name="connsiteX5" fmla="*/ 1092919 w 1150359"/>
              <a:gd name="connsiteY5" fmla="*/ 801986 h 1150359"/>
              <a:gd name="connsiteX6" fmla="*/ 1030470 w 1150359"/>
              <a:gd name="connsiteY6" fmla="*/ 910152 h 1150359"/>
              <a:gd name="connsiteX7" fmla="*/ 860753 w 1150359"/>
              <a:gd name="connsiteY7" fmla="*/ 859002 h 1150359"/>
              <a:gd name="connsiteX8" fmla="*/ 678191 w 1150359"/>
              <a:gd name="connsiteY8" fmla="*/ 964404 h 1150359"/>
              <a:gd name="connsiteX9" fmla="*/ 637629 w 1150359"/>
              <a:gd name="connsiteY9" fmla="*/ 1136958 h 1150359"/>
              <a:gd name="connsiteX10" fmla="*/ 512730 w 1150359"/>
              <a:gd name="connsiteY10" fmla="*/ 1136958 h 1150359"/>
              <a:gd name="connsiteX11" fmla="*/ 472168 w 1150359"/>
              <a:gd name="connsiteY11" fmla="*/ 964405 h 1150359"/>
              <a:gd name="connsiteX12" fmla="*/ 289606 w 1150359"/>
              <a:gd name="connsiteY12" fmla="*/ 859003 h 1150359"/>
              <a:gd name="connsiteX13" fmla="*/ 119889 w 1150359"/>
              <a:gd name="connsiteY13" fmla="*/ 910152 h 1150359"/>
              <a:gd name="connsiteX14" fmla="*/ 57440 w 1150359"/>
              <a:gd name="connsiteY14" fmla="*/ 801986 h 1150359"/>
              <a:gd name="connsiteX15" fmla="*/ 186595 w 1150359"/>
              <a:gd name="connsiteY15" fmla="*/ 680582 h 1150359"/>
              <a:gd name="connsiteX16" fmla="*/ 186595 w 1150359"/>
              <a:gd name="connsiteY16" fmla="*/ 469777 h 1150359"/>
              <a:gd name="connsiteX17" fmla="*/ 57440 w 1150359"/>
              <a:gd name="connsiteY17" fmla="*/ 348373 h 1150359"/>
              <a:gd name="connsiteX18" fmla="*/ 119889 w 1150359"/>
              <a:gd name="connsiteY18" fmla="*/ 240207 h 1150359"/>
              <a:gd name="connsiteX19" fmla="*/ 289606 w 1150359"/>
              <a:gd name="connsiteY19" fmla="*/ 291357 h 1150359"/>
              <a:gd name="connsiteX20" fmla="*/ 472168 w 1150359"/>
              <a:gd name="connsiteY20" fmla="*/ 185955 h 1150359"/>
              <a:gd name="connsiteX21" fmla="*/ 512730 w 1150359"/>
              <a:gd name="connsiteY21" fmla="*/ 13401 h 1150359"/>
              <a:gd name="connsiteX22" fmla="*/ 637629 w 1150359"/>
              <a:gd name="connsiteY22" fmla="*/ 13401 h 1150359"/>
              <a:gd name="connsiteX23" fmla="*/ 678191 w 1150359"/>
              <a:gd name="connsiteY23" fmla="*/ 185954 h 1150359"/>
              <a:gd name="connsiteX24" fmla="*/ 860753 w 1150359"/>
              <a:gd name="connsiteY24" fmla="*/ 291356 h 1150359"/>
              <a:gd name="connsiteX25" fmla="*/ 860753 w 1150359"/>
              <a:gd name="connsiteY25" fmla="*/ 291357 h 115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150359" h="1150359">
                <a:moveTo>
                  <a:pt x="740425" y="290987"/>
                </a:moveTo>
                <a:lnTo>
                  <a:pt x="863468" y="214781"/>
                </a:lnTo>
                <a:lnTo>
                  <a:pt x="935578" y="286892"/>
                </a:lnTo>
                <a:lnTo>
                  <a:pt x="859372" y="409934"/>
                </a:lnTo>
                <a:cubicBezTo>
                  <a:pt x="888724" y="460412"/>
                  <a:pt x="904100" y="517798"/>
                  <a:pt x="903920" y="576190"/>
                </a:cubicBezTo>
                <a:lnTo>
                  <a:pt x="1031437" y="644645"/>
                </a:lnTo>
                <a:lnTo>
                  <a:pt x="1005044" y="743150"/>
                </a:lnTo>
                <a:lnTo>
                  <a:pt x="860383" y="738674"/>
                </a:lnTo>
                <a:cubicBezTo>
                  <a:pt x="831343" y="789333"/>
                  <a:pt x="789333" y="831342"/>
                  <a:pt x="738675" y="860382"/>
                </a:cubicBezTo>
                <a:lnTo>
                  <a:pt x="743150" y="1005043"/>
                </a:lnTo>
                <a:lnTo>
                  <a:pt x="644645" y="1031437"/>
                </a:lnTo>
                <a:lnTo>
                  <a:pt x="576190" y="903921"/>
                </a:lnTo>
                <a:cubicBezTo>
                  <a:pt x="517798" y="904100"/>
                  <a:pt x="460413" y="888724"/>
                  <a:pt x="409934" y="859373"/>
                </a:cubicBezTo>
                <a:lnTo>
                  <a:pt x="286891" y="935578"/>
                </a:lnTo>
                <a:lnTo>
                  <a:pt x="214781" y="863467"/>
                </a:lnTo>
                <a:lnTo>
                  <a:pt x="290987" y="740425"/>
                </a:lnTo>
                <a:cubicBezTo>
                  <a:pt x="261635" y="689947"/>
                  <a:pt x="246259" y="632561"/>
                  <a:pt x="246439" y="574169"/>
                </a:cubicBezTo>
                <a:lnTo>
                  <a:pt x="118922" y="505714"/>
                </a:lnTo>
                <a:lnTo>
                  <a:pt x="145315" y="407209"/>
                </a:lnTo>
                <a:lnTo>
                  <a:pt x="289976" y="411685"/>
                </a:lnTo>
                <a:cubicBezTo>
                  <a:pt x="319016" y="361026"/>
                  <a:pt x="361026" y="319017"/>
                  <a:pt x="411684" y="289977"/>
                </a:cubicBezTo>
                <a:lnTo>
                  <a:pt x="407209" y="145316"/>
                </a:lnTo>
                <a:lnTo>
                  <a:pt x="505714" y="118922"/>
                </a:lnTo>
                <a:lnTo>
                  <a:pt x="574169" y="246438"/>
                </a:lnTo>
                <a:cubicBezTo>
                  <a:pt x="632561" y="246259"/>
                  <a:pt x="689946" y="261635"/>
                  <a:pt x="740425" y="290986"/>
                </a:cubicBezTo>
                <a:lnTo>
                  <a:pt x="740425" y="290987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lIns="404436" tIns="404437" rIns="404437" bIns="404436" spcCol="1270" anchor="ctr"/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0249" name="Shape 326"/>
          <p:cNvSpPr/>
          <p:nvPr/>
        </p:nvSpPr>
        <p:spPr>
          <a:xfrm>
            <a:off x="3032125" y="2117725"/>
            <a:ext cx="509588" cy="501650"/>
          </a:xfrm>
          <a:custGeom>
            <a:avLst/>
            <a:gdLst/>
            <a:ahLst/>
            <a:cxnLst>
              <a:cxn ang="0">
                <a:pos x="142134898" y="135311332"/>
              </a:cxn>
              <a:cxn ang="5898240">
                <a:pos x="142134898" y="135311332"/>
              </a:cxn>
              <a:cxn ang="11796480">
                <a:pos x="142134898" y="135311332"/>
              </a:cxn>
              <a:cxn ang="17694720">
                <a:pos x="142134898" y="135311332"/>
              </a:cxn>
            </a:cxnLst>
            <a:pathLst>
              <a:path w="21600" h="21600">
                <a:moveTo>
                  <a:pt x="18614" y="8343"/>
                </a:moveTo>
                <a:lnTo>
                  <a:pt x="18042" y="6920"/>
                </a:lnTo>
                <a:lnTo>
                  <a:pt x="18741" y="5562"/>
                </a:lnTo>
                <a:lnTo>
                  <a:pt x="19059" y="4462"/>
                </a:lnTo>
                <a:lnTo>
                  <a:pt x="19186" y="3880"/>
                </a:lnTo>
                <a:lnTo>
                  <a:pt x="17598" y="2263"/>
                </a:lnTo>
                <a:lnTo>
                  <a:pt x="17026" y="2393"/>
                </a:lnTo>
                <a:lnTo>
                  <a:pt x="16009" y="2846"/>
                </a:lnTo>
                <a:lnTo>
                  <a:pt x="14612" y="3557"/>
                </a:lnTo>
                <a:lnTo>
                  <a:pt x="13214" y="2975"/>
                </a:lnTo>
                <a:lnTo>
                  <a:pt x="12642" y="1423"/>
                </a:lnTo>
                <a:lnTo>
                  <a:pt x="11944" y="0"/>
                </a:lnTo>
                <a:lnTo>
                  <a:pt x="9529" y="0"/>
                </a:lnTo>
                <a:lnTo>
                  <a:pt x="8831" y="1423"/>
                </a:lnTo>
                <a:lnTo>
                  <a:pt x="8259" y="2975"/>
                </a:lnTo>
                <a:lnTo>
                  <a:pt x="6988" y="3557"/>
                </a:lnTo>
                <a:lnTo>
                  <a:pt x="5527" y="2846"/>
                </a:lnTo>
                <a:lnTo>
                  <a:pt x="4447" y="2522"/>
                </a:lnTo>
                <a:lnTo>
                  <a:pt x="3875" y="2393"/>
                </a:lnTo>
                <a:lnTo>
                  <a:pt x="2287" y="4010"/>
                </a:lnTo>
                <a:lnTo>
                  <a:pt x="2414" y="4592"/>
                </a:lnTo>
                <a:lnTo>
                  <a:pt x="2859" y="5562"/>
                </a:lnTo>
                <a:lnTo>
                  <a:pt x="3431" y="7049"/>
                </a:lnTo>
                <a:lnTo>
                  <a:pt x="2859" y="8343"/>
                </a:lnTo>
                <a:lnTo>
                  <a:pt x="1461" y="8925"/>
                </a:lnTo>
                <a:lnTo>
                  <a:pt x="445" y="9377"/>
                </a:lnTo>
                <a:lnTo>
                  <a:pt x="0" y="9636"/>
                </a:lnTo>
                <a:lnTo>
                  <a:pt x="0" y="11964"/>
                </a:lnTo>
                <a:lnTo>
                  <a:pt x="445" y="12352"/>
                </a:lnTo>
                <a:lnTo>
                  <a:pt x="1461" y="12675"/>
                </a:lnTo>
                <a:lnTo>
                  <a:pt x="2986" y="13257"/>
                </a:lnTo>
                <a:lnTo>
                  <a:pt x="3431" y="14551"/>
                </a:lnTo>
                <a:lnTo>
                  <a:pt x="2859" y="16103"/>
                </a:lnTo>
                <a:lnTo>
                  <a:pt x="2414" y="17138"/>
                </a:lnTo>
                <a:lnTo>
                  <a:pt x="2287" y="17590"/>
                </a:lnTo>
                <a:lnTo>
                  <a:pt x="4002" y="19272"/>
                </a:lnTo>
                <a:lnTo>
                  <a:pt x="4447" y="19143"/>
                </a:lnTo>
                <a:lnTo>
                  <a:pt x="5527" y="18819"/>
                </a:lnTo>
                <a:lnTo>
                  <a:pt x="6988" y="18108"/>
                </a:lnTo>
                <a:lnTo>
                  <a:pt x="8259" y="18690"/>
                </a:lnTo>
                <a:lnTo>
                  <a:pt x="8958" y="20048"/>
                </a:lnTo>
                <a:lnTo>
                  <a:pt x="9275" y="21147"/>
                </a:lnTo>
                <a:lnTo>
                  <a:pt x="9656" y="21600"/>
                </a:lnTo>
                <a:lnTo>
                  <a:pt x="11944" y="21600"/>
                </a:lnTo>
                <a:lnTo>
                  <a:pt x="12325" y="21147"/>
                </a:lnTo>
                <a:lnTo>
                  <a:pt x="12642" y="20048"/>
                </a:lnTo>
                <a:lnTo>
                  <a:pt x="13214" y="18690"/>
                </a:lnTo>
                <a:lnTo>
                  <a:pt x="14612" y="18108"/>
                </a:lnTo>
                <a:lnTo>
                  <a:pt x="16073" y="18690"/>
                </a:lnTo>
                <a:lnTo>
                  <a:pt x="17153" y="19143"/>
                </a:lnTo>
                <a:lnTo>
                  <a:pt x="17598" y="19272"/>
                </a:lnTo>
                <a:lnTo>
                  <a:pt x="19313" y="17526"/>
                </a:lnTo>
                <a:lnTo>
                  <a:pt x="19186" y="17008"/>
                </a:lnTo>
                <a:lnTo>
                  <a:pt x="18741" y="15974"/>
                </a:lnTo>
                <a:lnTo>
                  <a:pt x="18042" y="14551"/>
                </a:lnTo>
                <a:lnTo>
                  <a:pt x="18614" y="13257"/>
                </a:lnTo>
                <a:lnTo>
                  <a:pt x="20139" y="12675"/>
                </a:lnTo>
                <a:lnTo>
                  <a:pt x="21155" y="12223"/>
                </a:lnTo>
                <a:lnTo>
                  <a:pt x="21600" y="11899"/>
                </a:lnTo>
                <a:lnTo>
                  <a:pt x="21600" y="9507"/>
                </a:lnTo>
                <a:lnTo>
                  <a:pt x="21155" y="9313"/>
                </a:lnTo>
                <a:lnTo>
                  <a:pt x="20139" y="8795"/>
                </a:lnTo>
                <a:lnTo>
                  <a:pt x="18614" y="8343"/>
                </a:lnTo>
                <a:close/>
                <a:moveTo>
                  <a:pt x="14231" y="10800"/>
                </a:moveTo>
                <a:lnTo>
                  <a:pt x="14167" y="11511"/>
                </a:lnTo>
                <a:lnTo>
                  <a:pt x="13659" y="12675"/>
                </a:lnTo>
                <a:lnTo>
                  <a:pt x="13214" y="13257"/>
                </a:lnTo>
                <a:lnTo>
                  <a:pt x="12769" y="13646"/>
                </a:lnTo>
                <a:lnTo>
                  <a:pt x="12071" y="13969"/>
                </a:lnTo>
                <a:lnTo>
                  <a:pt x="11499" y="14228"/>
                </a:lnTo>
                <a:lnTo>
                  <a:pt x="10101" y="14228"/>
                </a:lnTo>
                <a:lnTo>
                  <a:pt x="9402" y="13969"/>
                </a:lnTo>
                <a:lnTo>
                  <a:pt x="8831" y="13646"/>
                </a:lnTo>
                <a:lnTo>
                  <a:pt x="8259" y="13257"/>
                </a:lnTo>
                <a:lnTo>
                  <a:pt x="7941" y="12675"/>
                </a:lnTo>
                <a:lnTo>
                  <a:pt x="7560" y="12093"/>
                </a:lnTo>
                <a:lnTo>
                  <a:pt x="7369" y="11511"/>
                </a:lnTo>
                <a:lnTo>
                  <a:pt x="7369" y="10089"/>
                </a:lnTo>
                <a:lnTo>
                  <a:pt x="7560" y="9377"/>
                </a:lnTo>
                <a:lnTo>
                  <a:pt x="7941" y="8795"/>
                </a:lnTo>
                <a:lnTo>
                  <a:pt x="8259" y="8343"/>
                </a:lnTo>
                <a:lnTo>
                  <a:pt x="8831" y="7890"/>
                </a:lnTo>
                <a:lnTo>
                  <a:pt x="9402" y="7631"/>
                </a:lnTo>
                <a:lnTo>
                  <a:pt x="10101" y="7437"/>
                </a:lnTo>
                <a:lnTo>
                  <a:pt x="10800" y="7308"/>
                </a:lnTo>
                <a:lnTo>
                  <a:pt x="11499" y="7437"/>
                </a:lnTo>
                <a:lnTo>
                  <a:pt x="12071" y="7631"/>
                </a:lnTo>
                <a:lnTo>
                  <a:pt x="12769" y="7890"/>
                </a:lnTo>
                <a:lnTo>
                  <a:pt x="13659" y="8795"/>
                </a:lnTo>
                <a:lnTo>
                  <a:pt x="13913" y="9377"/>
                </a:lnTo>
                <a:lnTo>
                  <a:pt x="14167" y="10089"/>
                </a:lnTo>
                <a:lnTo>
                  <a:pt x="14231" y="1080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12700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7" name="Freeform 26"/>
          <p:cNvSpPr/>
          <p:nvPr/>
        </p:nvSpPr>
        <p:spPr>
          <a:xfrm>
            <a:off x="2887663" y="3198813"/>
            <a:ext cx="2200275" cy="2178050"/>
          </a:xfrm>
          <a:custGeom>
            <a:avLst/>
            <a:gdLst>
              <a:gd name="connsiteX0" fmla="*/ 1145880 w 1614360"/>
              <a:gd name="connsiteY0" fmla="*/ 257391 h 1614360"/>
              <a:gd name="connsiteX1" fmla="*/ 1271451 w 1614360"/>
              <a:gd name="connsiteY1" fmla="*/ 152018 h 1614360"/>
              <a:gd name="connsiteX2" fmla="*/ 1371768 w 1614360"/>
              <a:gd name="connsiteY2" fmla="*/ 236194 h 1614360"/>
              <a:gd name="connsiteX3" fmla="*/ 1289802 w 1614360"/>
              <a:gd name="connsiteY3" fmla="*/ 378156 h 1614360"/>
              <a:gd name="connsiteX4" fmla="*/ 1420037 w 1614360"/>
              <a:gd name="connsiteY4" fmla="*/ 603729 h 1614360"/>
              <a:gd name="connsiteX5" fmla="*/ 1583962 w 1614360"/>
              <a:gd name="connsiteY5" fmla="*/ 603725 h 1614360"/>
              <a:gd name="connsiteX6" fmla="*/ 1606702 w 1614360"/>
              <a:gd name="connsiteY6" fmla="*/ 732690 h 1614360"/>
              <a:gd name="connsiteX7" fmla="*/ 1452661 w 1614360"/>
              <a:gd name="connsiteY7" fmla="*/ 788752 h 1614360"/>
              <a:gd name="connsiteX8" fmla="*/ 1407431 w 1614360"/>
              <a:gd name="connsiteY8" fmla="*/ 1045264 h 1614360"/>
              <a:gd name="connsiteX9" fmla="*/ 1533008 w 1614360"/>
              <a:gd name="connsiteY9" fmla="*/ 1150630 h 1614360"/>
              <a:gd name="connsiteX10" fmla="*/ 1467531 w 1614360"/>
              <a:gd name="connsiteY10" fmla="*/ 1264040 h 1614360"/>
              <a:gd name="connsiteX11" fmla="*/ 1313492 w 1614360"/>
              <a:gd name="connsiteY11" fmla="*/ 1207971 h 1614360"/>
              <a:gd name="connsiteX12" fmla="*/ 1113961 w 1614360"/>
              <a:gd name="connsiteY12" fmla="*/ 1375397 h 1614360"/>
              <a:gd name="connsiteX13" fmla="*/ 1142431 w 1614360"/>
              <a:gd name="connsiteY13" fmla="*/ 1536831 h 1614360"/>
              <a:gd name="connsiteX14" fmla="*/ 1019374 w 1614360"/>
              <a:gd name="connsiteY14" fmla="*/ 1581621 h 1614360"/>
              <a:gd name="connsiteX15" fmla="*/ 937415 w 1614360"/>
              <a:gd name="connsiteY15" fmla="*/ 1439655 h 1614360"/>
              <a:gd name="connsiteX16" fmla="*/ 676946 w 1614360"/>
              <a:gd name="connsiteY16" fmla="*/ 1439655 h 1614360"/>
              <a:gd name="connsiteX17" fmla="*/ 594986 w 1614360"/>
              <a:gd name="connsiteY17" fmla="*/ 1581621 h 1614360"/>
              <a:gd name="connsiteX18" fmla="*/ 471929 w 1614360"/>
              <a:gd name="connsiteY18" fmla="*/ 1536831 h 1614360"/>
              <a:gd name="connsiteX19" fmla="*/ 500399 w 1614360"/>
              <a:gd name="connsiteY19" fmla="*/ 1375397 h 1614360"/>
              <a:gd name="connsiteX20" fmla="*/ 300868 w 1614360"/>
              <a:gd name="connsiteY20" fmla="*/ 1207971 h 1614360"/>
              <a:gd name="connsiteX21" fmla="*/ 146829 w 1614360"/>
              <a:gd name="connsiteY21" fmla="*/ 1264040 h 1614360"/>
              <a:gd name="connsiteX22" fmla="*/ 81352 w 1614360"/>
              <a:gd name="connsiteY22" fmla="*/ 1150630 h 1614360"/>
              <a:gd name="connsiteX23" fmla="*/ 206929 w 1614360"/>
              <a:gd name="connsiteY23" fmla="*/ 1045264 h 1614360"/>
              <a:gd name="connsiteX24" fmla="*/ 161699 w 1614360"/>
              <a:gd name="connsiteY24" fmla="*/ 788752 h 1614360"/>
              <a:gd name="connsiteX25" fmla="*/ 7658 w 1614360"/>
              <a:gd name="connsiteY25" fmla="*/ 732690 h 1614360"/>
              <a:gd name="connsiteX26" fmla="*/ 30398 w 1614360"/>
              <a:gd name="connsiteY26" fmla="*/ 603725 h 1614360"/>
              <a:gd name="connsiteX27" fmla="*/ 194324 w 1614360"/>
              <a:gd name="connsiteY27" fmla="*/ 603729 h 1614360"/>
              <a:gd name="connsiteX28" fmla="*/ 324559 w 1614360"/>
              <a:gd name="connsiteY28" fmla="*/ 378156 h 1614360"/>
              <a:gd name="connsiteX29" fmla="*/ 242592 w 1614360"/>
              <a:gd name="connsiteY29" fmla="*/ 236194 h 1614360"/>
              <a:gd name="connsiteX30" fmla="*/ 342909 w 1614360"/>
              <a:gd name="connsiteY30" fmla="*/ 152018 h 1614360"/>
              <a:gd name="connsiteX31" fmla="*/ 468480 w 1614360"/>
              <a:gd name="connsiteY31" fmla="*/ 257391 h 1614360"/>
              <a:gd name="connsiteX32" fmla="*/ 713241 w 1614360"/>
              <a:gd name="connsiteY32" fmla="*/ 168305 h 1614360"/>
              <a:gd name="connsiteX33" fmla="*/ 741703 w 1614360"/>
              <a:gd name="connsiteY33" fmla="*/ 6869 h 1614360"/>
              <a:gd name="connsiteX34" fmla="*/ 872657 w 1614360"/>
              <a:gd name="connsiteY34" fmla="*/ 6869 h 1614360"/>
              <a:gd name="connsiteX35" fmla="*/ 901119 w 1614360"/>
              <a:gd name="connsiteY35" fmla="*/ 168305 h 1614360"/>
              <a:gd name="connsiteX36" fmla="*/ 1145880 w 1614360"/>
              <a:gd name="connsiteY36" fmla="*/ 257391 h 161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614360" h="1614360">
                <a:moveTo>
                  <a:pt x="1145880" y="257391"/>
                </a:moveTo>
                <a:lnTo>
                  <a:pt x="1271451" y="152018"/>
                </a:lnTo>
                <a:lnTo>
                  <a:pt x="1371768" y="236194"/>
                </a:lnTo>
                <a:lnTo>
                  <a:pt x="1289802" y="378156"/>
                </a:lnTo>
                <a:cubicBezTo>
                  <a:pt x="1348085" y="443720"/>
                  <a:pt x="1392398" y="520472"/>
                  <a:pt x="1420037" y="603729"/>
                </a:cubicBezTo>
                <a:lnTo>
                  <a:pt x="1583962" y="603725"/>
                </a:lnTo>
                <a:lnTo>
                  <a:pt x="1606702" y="732690"/>
                </a:lnTo>
                <a:lnTo>
                  <a:pt x="1452661" y="788752"/>
                </a:lnTo>
                <a:cubicBezTo>
                  <a:pt x="1455164" y="876441"/>
                  <a:pt x="1439775" y="963720"/>
                  <a:pt x="1407431" y="1045264"/>
                </a:cubicBezTo>
                <a:lnTo>
                  <a:pt x="1533008" y="1150630"/>
                </a:lnTo>
                <a:lnTo>
                  <a:pt x="1467531" y="1264040"/>
                </a:lnTo>
                <a:lnTo>
                  <a:pt x="1313492" y="1207971"/>
                </a:lnTo>
                <a:cubicBezTo>
                  <a:pt x="1259045" y="1276754"/>
                  <a:pt x="1191153" y="1333721"/>
                  <a:pt x="1113961" y="1375397"/>
                </a:cubicBezTo>
                <a:lnTo>
                  <a:pt x="1142431" y="1536831"/>
                </a:lnTo>
                <a:lnTo>
                  <a:pt x="1019374" y="1581621"/>
                </a:lnTo>
                <a:lnTo>
                  <a:pt x="937415" y="1439655"/>
                </a:lnTo>
                <a:cubicBezTo>
                  <a:pt x="851493" y="1457347"/>
                  <a:pt x="762867" y="1457347"/>
                  <a:pt x="676946" y="1439655"/>
                </a:cubicBezTo>
                <a:lnTo>
                  <a:pt x="594986" y="1581621"/>
                </a:lnTo>
                <a:lnTo>
                  <a:pt x="471929" y="1536831"/>
                </a:lnTo>
                <a:lnTo>
                  <a:pt x="500399" y="1375397"/>
                </a:lnTo>
                <a:cubicBezTo>
                  <a:pt x="423207" y="1333721"/>
                  <a:pt x="355315" y="1276753"/>
                  <a:pt x="300868" y="1207971"/>
                </a:cubicBezTo>
                <a:lnTo>
                  <a:pt x="146829" y="1264040"/>
                </a:lnTo>
                <a:lnTo>
                  <a:pt x="81352" y="1150630"/>
                </a:lnTo>
                <a:lnTo>
                  <a:pt x="206929" y="1045264"/>
                </a:lnTo>
                <a:cubicBezTo>
                  <a:pt x="174585" y="963720"/>
                  <a:pt x="159196" y="876441"/>
                  <a:pt x="161699" y="788752"/>
                </a:cubicBezTo>
                <a:lnTo>
                  <a:pt x="7658" y="732690"/>
                </a:lnTo>
                <a:lnTo>
                  <a:pt x="30398" y="603725"/>
                </a:lnTo>
                <a:lnTo>
                  <a:pt x="194324" y="603729"/>
                </a:lnTo>
                <a:cubicBezTo>
                  <a:pt x="221963" y="520472"/>
                  <a:pt x="266276" y="443720"/>
                  <a:pt x="324559" y="378156"/>
                </a:cubicBezTo>
                <a:lnTo>
                  <a:pt x="242592" y="236194"/>
                </a:lnTo>
                <a:lnTo>
                  <a:pt x="342909" y="152018"/>
                </a:lnTo>
                <a:lnTo>
                  <a:pt x="468480" y="257391"/>
                </a:lnTo>
                <a:cubicBezTo>
                  <a:pt x="543169" y="211379"/>
                  <a:pt x="626450" y="181067"/>
                  <a:pt x="713241" y="168305"/>
                </a:cubicBezTo>
                <a:lnTo>
                  <a:pt x="741703" y="6869"/>
                </a:lnTo>
                <a:lnTo>
                  <a:pt x="872657" y="6869"/>
                </a:lnTo>
                <a:lnTo>
                  <a:pt x="901119" y="168305"/>
                </a:lnTo>
                <a:cubicBezTo>
                  <a:pt x="987910" y="181067"/>
                  <a:pt x="1071191" y="211378"/>
                  <a:pt x="1145880" y="257391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lIns="347418" tIns="401016" rIns="347418" bIns="429249" spcCol="1270" anchor="ctr"/>
          <a:lstStyle/>
          <a:p>
            <a:pPr marL="0" marR="0" lvl="0" indent="0" algn="ctr" defTabSz="8001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0251" name="Shape 356"/>
          <p:cNvSpPr/>
          <p:nvPr/>
        </p:nvSpPr>
        <p:spPr>
          <a:xfrm>
            <a:off x="3687763" y="3983038"/>
            <a:ext cx="598487" cy="611187"/>
          </a:xfrm>
          <a:custGeom>
            <a:avLst/>
            <a:gdLst/>
            <a:ahLst/>
            <a:cxnLst>
              <a:cxn ang="0">
                <a:pos x="229527079" y="244719954"/>
              </a:cxn>
              <a:cxn ang="5898240">
                <a:pos x="229527079" y="244719954"/>
              </a:cxn>
              <a:cxn ang="11796480">
                <a:pos x="229527079" y="244719954"/>
              </a:cxn>
              <a:cxn ang="17694720">
                <a:pos x="229527079" y="244719954"/>
              </a:cxn>
            </a:cxnLst>
            <a:pathLst>
              <a:path w="21600" h="21600">
                <a:moveTo>
                  <a:pt x="12180" y="15907"/>
                </a:moveTo>
                <a:cubicBezTo>
                  <a:pt x="12180" y="14204"/>
                  <a:pt x="13500" y="13265"/>
                  <a:pt x="15660" y="11857"/>
                </a:cubicBezTo>
                <a:cubicBezTo>
                  <a:pt x="18300" y="10154"/>
                  <a:pt x="21600" y="8041"/>
                  <a:pt x="21600" y="2993"/>
                </a:cubicBezTo>
                <a:cubicBezTo>
                  <a:pt x="21600" y="2524"/>
                  <a:pt x="21180" y="2172"/>
                  <a:pt x="20760" y="2172"/>
                </a:cubicBezTo>
                <a:cubicBezTo>
                  <a:pt x="16620" y="2172"/>
                  <a:pt x="16620" y="2172"/>
                  <a:pt x="16620" y="2172"/>
                </a:cubicBezTo>
                <a:cubicBezTo>
                  <a:pt x="16020" y="1115"/>
                  <a:pt x="14280" y="0"/>
                  <a:pt x="10800" y="0"/>
                </a:cubicBezTo>
                <a:cubicBezTo>
                  <a:pt x="7260" y="0"/>
                  <a:pt x="5520" y="1115"/>
                  <a:pt x="4980" y="2172"/>
                </a:cubicBezTo>
                <a:cubicBezTo>
                  <a:pt x="840" y="2172"/>
                  <a:pt x="840" y="2172"/>
                  <a:pt x="840" y="2172"/>
                </a:cubicBezTo>
                <a:cubicBezTo>
                  <a:pt x="360" y="2172"/>
                  <a:pt x="0" y="2524"/>
                  <a:pt x="0" y="2993"/>
                </a:cubicBezTo>
                <a:cubicBezTo>
                  <a:pt x="0" y="8041"/>
                  <a:pt x="3240" y="10154"/>
                  <a:pt x="5880" y="11857"/>
                </a:cubicBezTo>
                <a:cubicBezTo>
                  <a:pt x="8040" y="13265"/>
                  <a:pt x="9360" y="14204"/>
                  <a:pt x="9360" y="15907"/>
                </a:cubicBezTo>
                <a:cubicBezTo>
                  <a:pt x="9360" y="17433"/>
                  <a:pt x="9360" y="17433"/>
                  <a:pt x="9360" y="17433"/>
                </a:cubicBezTo>
                <a:cubicBezTo>
                  <a:pt x="7080" y="17667"/>
                  <a:pt x="5460" y="18489"/>
                  <a:pt x="5460" y="19487"/>
                </a:cubicBezTo>
                <a:cubicBezTo>
                  <a:pt x="5460" y="20661"/>
                  <a:pt x="7860" y="21600"/>
                  <a:pt x="10800" y="21600"/>
                </a:cubicBezTo>
                <a:cubicBezTo>
                  <a:pt x="13740" y="21600"/>
                  <a:pt x="16140" y="20661"/>
                  <a:pt x="16140" y="19487"/>
                </a:cubicBezTo>
                <a:cubicBezTo>
                  <a:pt x="16140" y="18489"/>
                  <a:pt x="14460" y="17667"/>
                  <a:pt x="12180" y="17433"/>
                </a:cubicBezTo>
                <a:lnTo>
                  <a:pt x="12180" y="15907"/>
                </a:lnTo>
                <a:close/>
                <a:moveTo>
                  <a:pt x="15540" y="9978"/>
                </a:moveTo>
                <a:cubicBezTo>
                  <a:pt x="16200" y="8570"/>
                  <a:pt x="16740" y="6633"/>
                  <a:pt x="16860" y="3815"/>
                </a:cubicBezTo>
                <a:cubicBezTo>
                  <a:pt x="19860" y="3815"/>
                  <a:pt x="19860" y="3815"/>
                  <a:pt x="19860" y="3815"/>
                </a:cubicBezTo>
                <a:cubicBezTo>
                  <a:pt x="19560" y="6985"/>
                  <a:pt x="17640" y="8570"/>
                  <a:pt x="15540" y="9978"/>
                </a:cubicBezTo>
                <a:close/>
                <a:moveTo>
                  <a:pt x="10800" y="1409"/>
                </a:moveTo>
                <a:cubicBezTo>
                  <a:pt x="14040" y="1409"/>
                  <a:pt x="15360" y="2759"/>
                  <a:pt x="15360" y="3228"/>
                </a:cubicBezTo>
                <a:cubicBezTo>
                  <a:pt x="15360" y="3698"/>
                  <a:pt x="14040" y="5048"/>
                  <a:pt x="10800" y="5048"/>
                </a:cubicBezTo>
                <a:cubicBezTo>
                  <a:pt x="7500" y="5048"/>
                  <a:pt x="6240" y="3698"/>
                  <a:pt x="6240" y="3228"/>
                </a:cubicBezTo>
                <a:cubicBezTo>
                  <a:pt x="6240" y="2759"/>
                  <a:pt x="7500" y="1409"/>
                  <a:pt x="10800" y="1409"/>
                </a:cubicBezTo>
                <a:close/>
                <a:moveTo>
                  <a:pt x="1740" y="3815"/>
                </a:moveTo>
                <a:cubicBezTo>
                  <a:pt x="4740" y="3815"/>
                  <a:pt x="4740" y="3815"/>
                  <a:pt x="4740" y="3815"/>
                </a:cubicBezTo>
                <a:cubicBezTo>
                  <a:pt x="4800" y="6633"/>
                  <a:pt x="5340" y="8570"/>
                  <a:pt x="6060" y="9978"/>
                </a:cubicBezTo>
                <a:cubicBezTo>
                  <a:pt x="3960" y="8570"/>
                  <a:pt x="1980" y="6985"/>
                  <a:pt x="1740" y="3815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12700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10252" name="Group 7"/>
          <p:cNvGrpSpPr/>
          <p:nvPr/>
        </p:nvGrpSpPr>
        <p:grpSpPr>
          <a:xfrm>
            <a:off x="6630988" y="2886075"/>
            <a:ext cx="4191000" cy="1217613"/>
            <a:chOff x="6630373" y="3525073"/>
            <a:chExt cx="4192301" cy="1217066"/>
          </a:xfrm>
        </p:grpSpPr>
        <p:sp>
          <p:nvSpPr>
            <p:cNvPr id="20" name="Rectangle 36"/>
            <p:cNvSpPr/>
            <p:nvPr/>
          </p:nvSpPr>
          <p:spPr>
            <a:xfrm>
              <a:off x="6943207" y="3525073"/>
              <a:ext cx="3879467" cy="1217066"/>
            </a:xfrm>
            <a:prstGeom prst="rect">
              <a:avLst/>
            </a:prstGeom>
            <a:noFill/>
            <a:ln w="2222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1" name="Rounded Rectangle 37"/>
            <p:cNvSpPr/>
            <p:nvPr/>
          </p:nvSpPr>
          <p:spPr>
            <a:xfrm rot="2700000">
              <a:off x="6630610" y="3821566"/>
              <a:ext cx="623607" cy="624081"/>
            </a:xfrm>
            <a:prstGeom prst="roundRect">
              <a:avLst>
                <a:gd name="adj" fmla="val 1965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10262" name="TextBox 38"/>
            <p:cNvSpPr txBox="1"/>
            <p:nvPr/>
          </p:nvSpPr>
          <p:spPr>
            <a:xfrm>
              <a:off x="6672379" y="3902773"/>
              <a:ext cx="540533" cy="4616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sz="2400" b="1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rPr>
                <a:t>02</a:t>
              </a:r>
              <a:endParaRPr lang="en-US" altLang="zh-CN" sz="24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grpSp>
          <p:nvGrpSpPr>
            <p:cNvPr id="10263" name="Group 39"/>
            <p:cNvGrpSpPr/>
            <p:nvPr/>
          </p:nvGrpSpPr>
          <p:grpSpPr>
            <a:xfrm flipH="1">
              <a:off x="7483125" y="3645309"/>
              <a:ext cx="3339231" cy="852422"/>
              <a:chOff x="7421850" y="1682985"/>
              <a:chExt cx="3339231" cy="852422"/>
            </a:xfrm>
          </p:grpSpPr>
          <p:sp>
            <p:nvSpPr>
              <p:cNvPr id="10264" name="TextBox 40"/>
              <p:cNvSpPr txBox="1"/>
              <p:nvPr/>
            </p:nvSpPr>
            <p:spPr>
              <a:xfrm>
                <a:off x="9376351" y="1682985"/>
                <a:ext cx="1384730" cy="3370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zh-CN" altLang="en-US" sz="1600" b="1" dirty="0">
                    <a:solidFill>
                      <a:srgbClr val="FFC000"/>
                    </a:solidFill>
                    <a:latin typeface="Meiryo UI" panose="020B0604030504040204" charset="-128"/>
                    <a:ea typeface="Meiryo UI" panose="020B0604030504040204" charset="-128"/>
                  </a:rPr>
                  <a:t>YOUR TITLE</a:t>
                </a:r>
                <a:endParaRPr lang="zh-CN" altLang="en-US" sz="1600" b="1" dirty="0">
                  <a:solidFill>
                    <a:srgbClr val="FFC000"/>
                  </a:solidFill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25" name="Rectangle 41"/>
              <p:cNvSpPr/>
              <p:nvPr/>
            </p:nvSpPr>
            <p:spPr>
              <a:xfrm>
                <a:off x="7421850" y="2013671"/>
                <a:ext cx="3339231" cy="521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uLnTx/>
                    <a:uFillTx/>
                    <a:latin typeface="Meiryo UI" panose="020B0604030504040204" charset="-128"/>
                    <a:ea typeface="Meiryo UI" panose="020B0604030504040204" charset="-128"/>
                    <a:cs typeface="+mn-cs"/>
                    <a:sym typeface="Arial" panose="020B0604020202020204" pitchFamily="34" charset="0"/>
                  </a:rPr>
                  <a:t>Add your words here,according to your need to draw the text box size.</a:t>
                </a:r>
                <a:endPara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10253" name="Group 8"/>
          <p:cNvGrpSpPr/>
          <p:nvPr/>
        </p:nvGrpSpPr>
        <p:grpSpPr>
          <a:xfrm>
            <a:off x="6630988" y="4343400"/>
            <a:ext cx="4191000" cy="1217613"/>
            <a:chOff x="6630373" y="4982014"/>
            <a:chExt cx="4192301" cy="1217066"/>
          </a:xfrm>
        </p:grpSpPr>
        <p:sp>
          <p:nvSpPr>
            <p:cNvPr id="27" name="Rectangle 43"/>
            <p:cNvSpPr/>
            <p:nvPr/>
          </p:nvSpPr>
          <p:spPr>
            <a:xfrm>
              <a:off x="6943207" y="4982014"/>
              <a:ext cx="3879467" cy="1217066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28" name="Rounded Rectangle 44"/>
            <p:cNvSpPr/>
            <p:nvPr/>
          </p:nvSpPr>
          <p:spPr>
            <a:xfrm rot="2700000">
              <a:off x="6630610" y="5278507"/>
              <a:ext cx="623607" cy="624081"/>
            </a:xfrm>
            <a:prstGeom prst="roundRect">
              <a:avLst>
                <a:gd name="adj" fmla="val 1965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Meiryo UI" panose="020B0604030504040204" charset="-128"/>
                <a:ea typeface="Meiryo UI" panose="020B0604030504040204" charset="-128"/>
                <a:cs typeface="+mn-cs"/>
              </a:endParaRPr>
            </a:p>
          </p:txBody>
        </p:sp>
        <p:sp>
          <p:nvSpPr>
            <p:cNvPr id="10256" name="TextBox 45"/>
            <p:cNvSpPr txBox="1"/>
            <p:nvPr/>
          </p:nvSpPr>
          <p:spPr>
            <a:xfrm>
              <a:off x="6672379" y="5359714"/>
              <a:ext cx="540533" cy="46166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228600" indent="-228600" algn="l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en-US" altLang="zh-CN" sz="2400" b="1" dirty="0">
                  <a:solidFill>
                    <a:schemeClr val="bg1"/>
                  </a:solidFill>
                  <a:latin typeface="Meiryo UI" panose="020B0604030504040204" charset="-128"/>
                  <a:ea typeface="Meiryo UI" panose="020B0604030504040204" charset="-128"/>
                </a:rPr>
                <a:t>03</a:t>
              </a:r>
              <a:endParaRPr lang="en-US" altLang="zh-CN" sz="24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grpSp>
          <p:nvGrpSpPr>
            <p:cNvPr id="10257" name="Group 46"/>
            <p:cNvGrpSpPr/>
            <p:nvPr/>
          </p:nvGrpSpPr>
          <p:grpSpPr>
            <a:xfrm flipH="1">
              <a:off x="7483125" y="5102250"/>
              <a:ext cx="3339231" cy="852422"/>
              <a:chOff x="7421850" y="1682985"/>
              <a:chExt cx="3339231" cy="852422"/>
            </a:xfrm>
          </p:grpSpPr>
          <p:sp>
            <p:nvSpPr>
              <p:cNvPr id="10258" name="TextBox 47"/>
              <p:cNvSpPr txBox="1"/>
              <p:nvPr/>
            </p:nvSpPr>
            <p:spPr>
              <a:xfrm>
                <a:off x="9376351" y="1682985"/>
                <a:ext cx="1384730" cy="3370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lnSpc>
                    <a:spcPct val="100000"/>
                  </a:lnSpc>
                  <a:spcBef>
                    <a:spcPct val="0"/>
                  </a:spcBef>
                  <a:buNone/>
                </a:pPr>
                <a:r>
                  <a:rPr lang="zh-CN" altLang="en-US" sz="1600" b="1" dirty="0">
                    <a:latin typeface="Meiryo UI" panose="020B0604030504040204" charset="-128"/>
                    <a:ea typeface="Meiryo UI" panose="020B0604030504040204" charset="-128"/>
                  </a:rPr>
                  <a:t>YOUR TITLE</a:t>
                </a:r>
                <a:endParaRPr lang="zh-CN" altLang="en-US" sz="1600" b="1" dirty="0">
                  <a:latin typeface="Meiryo UI" panose="020B0604030504040204" charset="-128"/>
                  <a:ea typeface="Meiryo UI" panose="020B0604030504040204" charset="-128"/>
                </a:endParaRPr>
              </a:p>
            </p:txBody>
          </p:sp>
          <p:sp>
            <p:nvSpPr>
              <p:cNvPr id="32" name="Rectangle 48"/>
              <p:cNvSpPr/>
              <p:nvPr/>
            </p:nvSpPr>
            <p:spPr>
              <a:xfrm>
                <a:off x="7421850" y="2013671"/>
                <a:ext cx="3339231" cy="5217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zh-CN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>
                        <a:lumMod val="85000"/>
                        <a:lumOff val="15000"/>
                      </a:schemeClr>
                    </a:solidFill>
                    <a:effectLst/>
                    <a:uLnTx/>
                    <a:uFillTx/>
                    <a:latin typeface="Meiryo UI" panose="020B0604030504040204" charset="-128"/>
                    <a:ea typeface="Meiryo UI" panose="020B0604030504040204" charset="-128"/>
                    <a:cs typeface="+mn-cs"/>
                    <a:sym typeface="Arial" panose="020B0604020202020204" pitchFamily="34" charset="0"/>
                  </a:rPr>
                  <a:t>Add your words here,according to your need to draw the text box size.</a:t>
                </a:r>
                <a:endParaRPr kumimoji="0" lang="zh-CN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Meiryo UI" panose="020B0604030504040204" charset="-128"/>
                  <a:ea typeface="Meiryo UI" panose="020B0604030504040204" charset="-128"/>
                  <a:cs typeface="+mn-cs"/>
                  <a:sym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6" name="文本框 1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3" name="Isosceles Triangle 5"/>
          <p:cNvSpPr/>
          <p:nvPr/>
        </p:nvSpPr>
        <p:spPr>
          <a:xfrm flipV="1">
            <a:off x="8475663" y="3268663"/>
            <a:ext cx="1708150" cy="1471613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1268" name="Freeform 6"/>
          <p:cNvSpPr>
            <a:spLocks noEditPoints="1"/>
          </p:cNvSpPr>
          <p:nvPr/>
        </p:nvSpPr>
        <p:spPr>
          <a:xfrm>
            <a:off x="9142413" y="3589338"/>
            <a:ext cx="388937" cy="4397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78" h="88">
                <a:moveTo>
                  <a:pt x="20" y="7"/>
                </a:moveTo>
                <a:cubicBezTo>
                  <a:pt x="20" y="8"/>
                  <a:pt x="21" y="10"/>
                  <a:pt x="20" y="11"/>
                </a:cubicBezTo>
                <a:cubicBezTo>
                  <a:pt x="5" y="6"/>
                  <a:pt x="5" y="6"/>
                  <a:pt x="5" y="6"/>
                </a:cubicBezTo>
                <a:cubicBezTo>
                  <a:pt x="1" y="8"/>
                  <a:pt x="1" y="8"/>
                  <a:pt x="1" y="8"/>
                </a:cubicBezTo>
                <a:cubicBezTo>
                  <a:pt x="0" y="11"/>
                  <a:pt x="0" y="16"/>
                  <a:pt x="0" y="20"/>
                </a:cubicBezTo>
                <a:cubicBezTo>
                  <a:pt x="0" y="26"/>
                  <a:pt x="1" y="33"/>
                  <a:pt x="3" y="38"/>
                </a:cubicBezTo>
                <a:cubicBezTo>
                  <a:pt x="6" y="44"/>
                  <a:pt x="10" y="48"/>
                  <a:pt x="17" y="49"/>
                </a:cubicBezTo>
                <a:cubicBezTo>
                  <a:pt x="18" y="50"/>
                  <a:pt x="19" y="50"/>
                  <a:pt x="20" y="50"/>
                </a:cubicBezTo>
                <a:cubicBezTo>
                  <a:pt x="20" y="49"/>
                  <a:pt x="20" y="49"/>
                  <a:pt x="20" y="49"/>
                </a:cubicBezTo>
                <a:cubicBezTo>
                  <a:pt x="22" y="51"/>
                  <a:pt x="26" y="52"/>
                  <a:pt x="31" y="52"/>
                </a:cubicBezTo>
                <a:cubicBezTo>
                  <a:pt x="31" y="64"/>
                  <a:pt x="31" y="64"/>
                  <a:pt x="31" y="64"/>
                </a:cubicBezTo>
                <a:cubicBezTo>
                  <a:pt x="27" y="64"/>
                  <a:pt x="27" y="64"/>
                  <a:pt x="27" y="64"/>
                </a:cubicBezTo>
                <a:cubicBezTo>
                  <a:pt x="27" y="68"/>
                  <a:pt x="27" y="68"/>
                  <a:pt x="27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88"/>
                  <a:pt x="15" y="88"/>
                  <a:pt x="15" y="88"/>
                </a:cubicBezTo>
                <a:cubicBezTo>
                  <a:pt x="64" y="88"/>
                  <a:pt x="64" y="88"/>
                  <a:pt x="64" y="88"/>
                </a:cubicBezTo>
                <a:cubicBezTo>
                  <a:pt x="64" y="68"/>
                  <a:pt x="64" y="68"/>
                  <a:pt x="64" y="68"/>
                </a:cubicBezTo>
                <a:cubicBezTo>
                  <a:pt x="52" y="68"/>
                  <a:pt x="52" y="68"/>
                  <a:pt x="52" y="68"/>
                </a:cubicBezTo>
                <a:cubicBezTo>
                  <a:pt x="52" y="64"/>
                  <a:pt x="52" y="64"/>
                  <a:pt x="52" y="64"/>
                </a:cubicBezTo>
                <a:cubicBezTo>
                  <a:pt x="47" y="64"/>
                  <a:pt x="47" y="64"/>
                  <a:pt x="47" y="64"/>
                </a:cubicBezTo>
                <a:cubicBezTo>
                  <a:pt x="47" y="52"/>
                  <a:pt x="47" y="52"/>
                  <a:pt x="47" y="52"/>
                </a:cubicBezTo>
                <a:cubicBezTo>
                  <a:pt x="52" y="52"/>
                  <a:pt x="56" y="51"/>
                  <a:pt x="58" y="49"/>
                </a:cubicBezTo>
                <a:cubicBezTo>
                  <a:pt x="58" y="50"/>
                  <a:pt x="58" y="50"/>
                  <a:pt x="58" y="50"/>
                </a:cubicBezTo>
                <a:cubicBezTo>
                  <a:pt x="59" y="50"/>
                  <a:pt x="60" y="50"/>
                  <a:pt x="61" y="49"/>
                </a:cubicBezTo>
                <a:cubicBezTo>
                  <a:pt x="68" y="48"/>
                  <a:pt x="72" y="44"/>
                  <a:pt x="75" y="38"/>
                </a:cubicBezTo>
                <a:cubicBezTo>
                  <a:pt x="77" y="33"/>
                  <a:pt x="78" y="26"/>
                  <a:pt x="78" y="20"/>
                </a:cubicBezTo>
                <a:cubicBezTo>
                  <a:pt x="78" y="16"/>
                  <a:pt x="78" y="11"/>
                  <a:pt x="77" y="8"/>
                </a:cubicBezTo>
                <a:cubicBezTo>
                  <a:pt x="73" y="6"/>
                  <a:pt x="73" y="6"/>
                  <a:pt x="73" y="6"/>
                </a:cubicBezTo>
                <a:cubicBezTo>
                  <a:pt x="58" y="11"/>
                  <a:pt x="58" y="11"/>
                  <a:pt x="58" y="11"/>
                </a:cubicBezTo>
                <a:cubicBezTo>
                  <a:pt x="57" y="10"/>
                  <a:pt x="58" y="8"/>
                  <a:pt x="58" y="7"/>
                </a:cubicBezTo>
                <a:cubicBezTo>
                  <a:pt x="60" y="7"/>
                  <a:pt x="60" y="7"/>
                  <a:pt x="60" y="7"/>
                </a:cubicBezTo>
                <a:cubicBezTo>
                  <a:pt x="60" y="0"/>
                  <a:pt x="60" y="0"/>
                  <a:pt x="60" y="0"/>
                </a:cubicBezTo>
                <a:cubicBezTo>
                  <a:pt x="17" y="0"/>
                  <a:pt x="17" y="0"/>
                  <a:pt x="17" y="0"/>
                </a:cubicBezTo>
                <a:cubicBezTo>
                  <a:pt x="17" y="7"/>
                  <a:pt x="17" y="7"/>
                  <a:pt x="17" y="7"/>
                </a:cubicBezTo>
                <a:cubicBezTo>
                  <a:pt x="20" y="7"/>
                  <a:pt x="20" y="7"/>
                  <a:pt x="20" y="7"/>
                </a:cubicBezTo>
                <a:close/>
                <a:moveTo>
                  <a:pt x="63" y="42"/>
                </a:moveTo>
                <a:cubicBezTo>
                  <a:pt x="64" y="36"/>
                  <a:pt x="60" y="28"/>
                  <a:pt x="59" y="20"/>
                </a:cubicBezTo>
                <a:cubicBezTo>
                  <a:pt x="61" y="22"/>
                  <a:pt x="61" y="22"/>
                  <a:pt x="61" y="22"/>
                </a:cubicBezTo>
                <a:cubicBezTo>
                  <a:pt x="66" y="18"/>
                  <a:pt x="66" y="18"/>
                  <a:pt x="66" y="18"/>
                </a:cubicBezTo>
                <a:cubicBezTo>
                  <a:pt x="64" y="16"/>
                  <a:pt x="64" y="16"/>
                  <a:pt x="64" y="16"/>
                </a:cubicBezTo>
                <a:cubicBezTo>
                  <a:pt x="71" y="13"/>
                  <a:pt x="71" y="13"/>
                  <a:pt x="71" y="13"/>
                </a:cubicBezTo>
                <a:cubicBezTo>
                  <a:pt x="72" y="15"/>
                  <a:pt x="72" y="18"/>
                  <a:pt x="72" y="20"/>
                </a:cubicBezTo>
                <a:cubicBezTo>
                  <a:pt x="71" y="26"/>
                  <a:pt x="71" y="31"/>
                  <a:pt x="69" y="36"/>
                </a:cubicBezTo>
                <a:cubicBezTo>
                  <a:pt x="67" y="39"/>
                  <a:pt x="65" y="41"/>
                  <a:pt x="63" y="42"/>
                </a:cubicBezTo>
                <a:close/>
                <a:moveTo>
                  <a:pt x="19" y="20"/>
                </a:moveTo>
                <a:cubicBezTo>
                  <a:pt x="17" y="28"/>
                  <a:pt x="14" y="36"/>
                  <a:pt x="15" y="42"/>
                </a:cubicBezTo>
                <a:cubicBezTo>
                  <a:pt x="13" y="41"/>
                  <a:pt x="11" y="39"/>
                  <a:pt x="9" y="36"/>
                </a:cubicBezTo>
                <a:cubicBezTo>
                  <a:pt x="7" y="31"/>
                  <a:pt x="6" y="26"/>
                  <a:pt x="6" y="20"/>
                </a:cubicBezTo>
                <a:cubicBezTo>
                  <a:pt x="6" y="18"/>
                  <a:pt x="6" y="15"/>
                  <a:pt x="7" y="13"/>
                </a:cubicBezTo>
                <a:cubicBezTo>
                  <a:pt x="14" y="16"/>
                  <a:pt x="14" y="16"/>
                  <a:pt x="14" y="16"/>
                </a:cubicBezTo>
                <a:cubicBezTo>
                  <a:pt x="12" y="18"/>
                  <a:pt x="12" y="18"/>
                  <a:pt x="12" y="18"/>
                </a:cubicBezTo>
                <a:cubicBezTo>
                  <a:pt x="17" y="22"/>
                  <a:pt x="17" y="22"/>
                  <a:pt x="17" y="22"/>
                </a:cubicBezTo>
                <a:cubicBezTo>
                  <a:pt x="19" y="20"/>
                  <a:pt x="19" y="20"/>
                  <a:pt x="19" y="20"/>
                </a:cubicBezTo>
                <a:close/>
                <a:moveTo>
                  <a:pt x="32" y="10"/>
                </a:moveTo>
                <a:cubicBezTo>
                  <a:pt x="32" y="45"/>
                  <a:pt x="32" y="45"/>
                  <a:pt x="32" y="45"/>
                </a:cubicBezTo>
                <a:cubicBezTo>
                  <a:pt x="32" y="45"/>
                  <a:pt x="27" y="45"/>
                  <a:pt x="25" y="41"/>
                </a:cubicBezTo>
                <a:cubicBezTo>
                  <a:pt x="24" y="37"/>
                  <a:pt x="28" y="16"/>
                  <a:pt x="28" y="14"/>
                </a:cubicBezTo>
                <a:cubicBezTo>
                  <a:pt x="28" y="13"/>
                  <a:pt x="28" y="10"/>
                  <a:pt x="28" y="10"/>
                </a:cubicBezTo>
                <a:lnTo>
                  <a:pt x="32" y="1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5" name="Isosceles Triangle 8"/>
          <p:cNvSpPr/>
          <p:nvPr/>
        </p:nvSpPr>
        <p:spPr>
          <a:xfrm>
            <a:off x="8475663" y="1712913"/>
            <a:ext cx="1708150" cy="147161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1270" name="Freeform 9"/>
          <p:cNvSpPr>
            <a:spLocks noEditPoints="1"/>
          </p:cNvSpPr>
          <p:nvPr/>
        </p:nvSpPr>
        <p:spPr>
          <a:xfrm>
            <a:off x="9147175" y="2424113"/>
            <a:ext cx="366713" cy="3889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pathLst>
              <a:path w="89" h="95">
                <a:moveTo>
                  <a:pt x="75" y="22"/>
                </a:moveTo>
                <a:cubicBezTo>
                  <a:pt x="83" y="29"/>
                  <a:pt x="89" y="40"/>
                  <a:pt x="89" y="53"/>
                </a:cubicBezTo>
                <a:cubicBezTo>
                  <a:pt x="89" y="63"/>
                  <a:pt x="85" y="73"/>
                  <a:pt x="78" y="80"/>
                </a:cubicBezTo>
                <a:cubicBezTo>
                  <a:pt x="47" y="53"/>
                  <a:pt x="47" y="53"/>
                  <a:pt x="47" y="53"/>
                </a:cubicBezTo>
                <a:cubicBezTo>
                  <a:pt x="75" y="22"/>
                  <a:pt x="75" y="22"/>
                  <a:pt x="75" y="22"/>
                </a:cubicBezTo>
                <a:close/>
                <a:moveTo>
                  <a:pt x="76" y="83"/>
                </a:moveTo>
                <a:cubicBezTo>
                  <a:pt x="74" y="85"/>
                  <a:pt x="72" y="87"/>
                  <a:pt x="69" y="88"/>
                </a:cubicBezTo>
                <a:cubicBezTo>
                  <a:pt x="74" y="81"/>
                  <a:pt x="74" y="81"/>
                  <a:pt x="74" y="81"/>
                </a:cubicBezTo>
                <a:cubicBezTo>
                  <a:pt x="76" y="83"/>
                  <a:pt x="76" y="83"/>
                  <a:pt x="76" y="83"/>
                </a:cubicBezTo>
                <a:close/>
                <a:moveTo>
                  <a:pt x="64" y="92"/>
                </a:moveTo>
                <a:cubicBezTo>
                  <a:pt x="72" y="79"/>
                  <a:pt x="72" y="79"/>
                  <a:pt x="72" y="79"/>
                </a:cubicBezTo>
                <a:cubicBezTo>
                  <a:pt x="70" y="77"/>
                  <a:pt x="70" y="77"/>
                  <a:pt x="70" y="77"/>
                </a:cubicBezTo>
                <a:cubicBezTo>
                  <a:pt x="60" y="94"/>
                  <a:pt x="60" y="94"/>
                  <a:pt x="60" y="94"/>
                </a:cubicBezTo>
                <a:cubicBezTo>
                  <a:pt x="61" y="93"/>
                  <a:pt x="63" y="92"/>
                  <a:pt x="64" y="92"/>
                </a:cubicBezTo>
                <a:close/>
                <a:moveTo>
                  <a:pt x="58" y="91"/>
                </a:moveTo>
                <a:cubicBezTo>
                  <a:pt x="67" y="75"/>
                  <a:pt x="67" y="75"/>
                  <a:pt x="67" y="75"/>
                </a:cubicBezTo>
                <a:cubicBezTo>
                  <a:pt x="65" y="74"/>
                  <a:pt x="65" y="74"/>
                  <a:pt x="65" y="74"/>
                </a:cubicBezTo>
                <a:cubicBezTo>
                  <a:pt x="57" y="88"/>
                  <a:pt x="57" y="88"/>
                  <a:pt x="57" y="88"/>
                </a:cubicBezTo>
                <a:cubicBezTo>
                  <a:pt x="58" y="91"/>
                  <a:pt x="58" y="91"/>
                  <a:pt x="58" y="91"/>
                </a:cubicBezTo>
                <a:close/>
                <a:moveTo>
                  <a:pt x="56" y="84"/>
                </a:moveTo>
                <a:cubicBezTo>
                  <a:pt x="63" y="72"/>
                  <a:pt x="63" y="72"/>
                  <a:pt x="63" y="72"/>
                </a:cubicBezTo>
                <a:cubicBezTo>
                  <a:pt x="61" y="70"/>
                  <a:pt x="61" y="70"/>
                  <a:pt x="61" y="70"/>
                </a:cubicBezTo>
                <a:cubicBezTo>
                  <a:pt x="55" y="81"/>
                  <a:pt x="55" y="81"/>
                  <a:pt x="55" y="81"/>
                </a:cubicBezTo>
                <a:cubicBezTo>
                  <a:pt x="56" y="84"/>
                  <a:pt x="56" y="84"/>
                  <a:pt x="56" y="84"/>
                </a:cubicBezTo>
                <a:close/>
                <a:moveTo>
                  <a:pt x="53" y="78"/>
                </a:moveTo>
                <a:cubicBezTo>
                  <a:pt x="59" y="68"/>
                  <a:pt x="59" y="68"/>
                  <a:pt x="59" y="68"/>
                </a:cubicBezTo>
                <a:cubicBezTo>
                  <a:pt x="57" y="66"/>
                  <a:pt x="57" y="66"/>
                  <a:pt x="57" y="66"/>
                </a:cubicBezTo>
                <a:cubicBezTo>
                  <a:pt x="52" y="75"/>
                  <a:pt x="52" y="75"/>
                  <a:pt x="52" y="75"/>
                </a:cubicBezTo>
                <a:cubicBezTo>
                  <a:pt x="53" y="78"/>
                  <a:pt x="53" y="78"/>
                  <a:pt x="53" y="78"/>
                </a:cubicBezTo>
                <a:close/>
                <a:moveTo>
                  <a:pt x="51" y="71"/>
                </a:moveTo>
                <a:cubicBezTo>
                  <a:pt x="55" y="64"/>
                  <a:pt x="55" y="64"/>
                  <a:pt x="55" y="64"/>
                </a:cubicBezTo>
                <a:cubicBezTo>
                  <a:pt x="53" y="62"/>
                  <a:pt x="53" y="62"/>
                  <a:pt x="53" y="62"/>
                </a:cubicBezTo>
                <a:cubicBezTo>
                  <a:pt x="50" y="68"/>
                  <a:pt x="50" y="68"/>
                  <a:pt x="50" y="68"/>
                </a:cubicBezTo>
                <a:cubicBezTo>
                  <a:pt x="51" y="71"/>
                  <a:pt x="51" y="71"/>
                  <a:pt x="51" y="71"/>
                </a:cubicBezTo>
                <a:close/>
                <a:moveTo>
                  <a:pt x="48" y="65"/>
                </a:moveTo>
                <a:cubicBezTo>
                  <a:pt x="51" y="61"/>
                  <a:pt x="51" y="61"/>
                  <a:pt x="51" y="61"/>
                </a:cubicBezTo>
                <a:cubicBezTo>
                  <a:pt x="49" y="59"/>
                  <a:pt x="49" y="59"/>
                  <a:pt x="49" y="59"/>
                </a:cubicBezTo>
                <a:cubicBezTo>
                  <a:pt x="47" y="61"/>
                  <a:pt x="47" y="61"/>
                  <a:pt x="47" y="61"/>
                </a:cubicBezTo>
                <a:cubicBezTo>
                  <a:pt x="48" y="65"/>
                  <a:pt x="48" y="65"/>
                  <a:pt x="48" y="65"/>
                </a:cubicBezTo>
                <a:close/>
                <a:moveTo>
                  <a:pt x="46" y="58"/>
                </a:moveTo>
                <a:cubicBezTo>
                  <a:pt x="45" y="55"/>
                  <a:pt x="45" y="55"/>
                  <a:pt x="45" y="55"/>
                </a:cubicBezTo>
                <a:cubicBezTo>
                  <a:pt x="47" y="57"/>
                  <a:pt x="47" y="57"/>
                  <a:pt x="47" y="57"/>
                </a:cubicBezTo>
                <a:cubicBezTo>
                  <a:pt x="46" y="58"/>
                  <a:pt x="46" y="58"/>
                  <a:pt x="46" y="58"/>
                </a:cubicBezTo>
                <a:close/>
                <a:moveTo>
                  <a:pt x="59" y="17"/>
                </a:moveTo>
                <a:cubicBezTo>
                  <a:pt x="41" y="54"/>
                  <a:pt x="41" y="54"/>
                  <a:pt x="41" y="54"/>
                </a:cubicBezTo>
                <a:cubicBezTo>
                  <a:pt x="41" y="54"/>
                  <a:pt x="38" y="28"/>
                  <a:pt x="36" y="13"/>
                </a:cubicBezTo>
                <a:cubicBezTo>
                  <a:pt x="16" y="15"/>
                  <a:pt x="0" y="33"/>
                  <a:pt x="0" y="54"/>
                </a:cubicBezTo>
                <a:cubicBezTo>
                  <a:pt x="0" y="77"/>
                  <a:pt x="18" y="95"/>
                  <a:pt x="41" y="95"/>
                </a:cubicBezTo>
                <a:cubicBezTo>
                  <a:pt x="46" y="95"/>
                  <a:pt x="51" y="94"/>
                  <a:pt x="55" y="93"/>
                </a:cubicBezTo>
                <a:cubicBezTo>
                  <a:pt x="41" y="54"/>
                  <a:pt x="41" y="54"/>
                  <a:pt x="41" y="54"/>
                </a:cubicBezTo>
                <a:cubicBezTo>
                  <a:pt x="68" y="23"/>
                  <a:pt x="68" y="23"/>
                  <a:pt x="68" y="23"/>
                </a:cubicBezTo>
                <a:cubicBezTo>
                  <a:pt x="66" y="20"/>
                  <a:pt x="63" y="18"/>
                  <a:pt x="59" y="17"/>
                </a:cubicBezTo>
                <a:close/>
                <a:moveTo>
                  <a:pt x="43" y="0"/>
                </a:moveTo>
                <a:cubicBezTo>
                  <a:pt x="41" y="0"/>
                  <a:pt x="40" y="0"/>
                  <a:pt x="38" y="0"/>
                </a:cubicBezTo>
                <a:cubicBezTo>
                  <a:pt x="40" y="15"/>
                  <a:pt x="43" y="41"/>
                  <a:pt x="43" y="41"/>
                </a:cubicBezTo>
                <a:cubicBezTo>
                  <a:pt x="61" y="4"/>
                  <a:pt x="61" y="4"/>
                  <a:pt x="61" y="4"/>
                </a:cubicBezTo>
                <a:cubicBezTo>
                  <a:pt x="56" y="1"/>
                  <a:pt x="49" y="0"/>
                  <a:pt x="43" y="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7" name="Isosceles Triangle 11"/>
          <p:cNvSpPr/>
          <p:nvPr/>
        </p:nvSpPr>
        <p:spPr>
          <a:xfrm>
            <a:off x="9420225" y="3309938"/>
            <a:ext cx="1708150" cy="14732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1272" name="Freeform 12"/>
          <p:cNvSpPr>
            <a:spLocks noEditPoints="1"/>
          </p:cNvSpPr>
          <p:nvPr/>
        </p:nvSpPr>
        <p:spPr>
          <a:xfrm>
            <a:off x="10050463" y="4046538"/>
            <a:ext cx="447675" cy="363537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109" h="88">
                <a:moveTo>
                  <a:pt x="80" y="88"/>
                </a:moveTo>
                <a:cubicBezTo>
                  <a:pt x="86" y="88"/>
                  <a:pt x="86" y="88"/>
                  <a:pt x="86" y="88"/>
                </a:cubicBezTo>
                <a:cubicBezTo>
                  <a:pt x="86" y="44"/>
                  <a:pt x="86" y="44"/>
                  <a:pt x="86" y="44"/>
                </a:cubicBezTo>
                <a:cubicBezTo>
                  <a:pt x="84" y="44"/>
                  <a:pt x="84" y="44"/>
                  <a:pt x="84" y="44"/>
                </a:cubicBezTo>
                <a:cubicBezTo>
                  <a:pt x="82" y="70"/>
                  <a:pt x="82" y="70"/>
                  <a:pt x="82" y="70"/>
                </a:cubicBezTo>
                <a:cubicBezTo>
                  <a:pt x="80" y="71"/>
                  <a:pt x="80" y="71"/>
                  <a:pt x="80" y="71"/>
                </a:cubicBezTo>
                <a:cubicBezTo>
                  <a:pt x="80" y="88"/>
                  <a:pt x="80" y="88"/>
                  <a:pt x="80" y="88"/>
                </a:cubicBezTo>
                <a:close/>
                <a:moveTo>
                  <a:pt x="109" y="0"/>
                </a:moveTo>
                <a:cubicBezTo>
                  <a:pt x="100" y="17"/>
                  <a:pt x="100" y="17"/>
                  <a:pt x="100" y="17"/>
                </a:cubicBezTo>
                <a:cubicBezTo>
                  <a:pt x="92" y="33"/>
                  <a:pt x="92" y="33"/>
                  <a:pt x="92" y="33"/>
                </a:cubicBezTo>
                <a:cubicBezTo>
                  <a:pt x="84" y="22"/>
                  <a:pt x="84" y="22"/>
                  <a:pt x="84" y="22"/>
                </a:cubicBezTo>
                <a:cubicBezTo>
                  <a:pt x="80" y="25"/>
                  <a:pt x="80" y="25"/>
                  <a:pt x="80" y="25"/>
                </a:cubicBezTo>
                <a:cubicBezTo>
                  <a:pt x="77" y="64"/>
                  <a:pt x="77" y="64"/>
                  <a:pt x="77" y="64"/>
                </a:cubicBezTo>
                <a:cubicBezTo>
                  <a:pt x="67" y="68"/>
                  <a:pt x="67" y="68"/>
                  <a:pt x="67" y="68"/>
                </a:cubicBezTo>
                <a:cubicBezTo>
                  <a:pt x="48" y="50"/>
                  <a:pt x="48" y="50"/>
                  <a:pt x="48" y="50"/>
                </a:cubicBezTo>
                <a:cubicBezTo>
                  <a:pt x="37" y="73"/>
                  <a:pt x="37" y="73"/>
                  <a:pt x="37" y="73"/>
                </a:cubicBezTo>
                <a:cubicBezTo>
                  <a:pt x="26" y="73"/>
                  <a:pt x="26" y="73"/>
                  <a:pt x="26" y="73"/>
                </a:cubicBezTo>
                <a:cubicBezTo>
                  <a:pt x="19" y="63"/>
                  <a:pt x="19" y="63"/>
                  <a:pt x="19" y="63"/>
                </a:cubicBezTo>
                <a:cubicBezTo>
                  <a:pt x="4" y="67"/>
                  <a:pt x="4" y="67"/>
                  <a:pt x="4" y="67"/>
                </a:cubicBezTo>
                <a:cubicBezTo>
                  <a:pt x="0" y="56"/>
                  <a:pt x="0" y="56"/>
                  <a:pt x="0" y="56"/>
                </a:cubicBezTo>
                <a:cubicBezTo>
                  <a:pt x="20" y="50"/>
                  <a:pt x="20" y="50"/>
                  <a:pt x="20" y="50"/>
                </a:cubicBezTo>
                <a:cubicBezTo>
                  <a:pt x="25" y="48"/>
                  <a:pt x="25" y="48"/>
                  <a:pt x="25" y="48"/>
                </a:cubicBezTo>
                <a:cubicBezTo>
                  <a:pt x="27" y="52"/>
                  <a:pt x="27" y="52"/>
                  <a:pt x="27" y="52"/>
                </a:cubicBezTo>
                <a:cubicBezTo>
                  <a:pt x="30" y="57"/>
                  <a:pt x="30" y="57"/>
                  <a:pt x="30" y="57"/>
                </a:cubicBezTo>
                <a:cubicBezTo>
                  <a:pt x="40" y="37"/>
                  <a:pt x="40" y="37"/>
                  <a:pt x="40" y="37"/>
                </a:cubicBezTo>
                <a:cubicBezTo>
                  <a:pt x="44" y="29"/>
                  <a:pt x="44" y="29"/>
                  <a:pt x="44" y="29"/>
                </a:cubicBezTo>
                <a:cubicBezTo>
                  <a:pt x="50" y="35"/>
                  <a:pt x="50" y="35"/>
                  <a:pt x="50" y="35"/>
                </a:cubicBezTo>
                <a:cubicBezTo>
                  <a:pt x="66" y="50"/>
                  <a:pt x="66" y="50"/>
                  <a:pt x="66" y="50"/>
                </a:cubicBezTo>
                <a:cubicBezTo>
                  <a:pt x="68" y="21"/>
                  <a:pt x="68" y="21"/>
                  <a:pt x="68" y="21"/>
                </a:cubicBezTo>
                <a:cubicBezTo>
                  <a:pt x="68" y="18"/>
                  <a:pt x="68" y="18"/>
                  <a:pt x="68" y="18"/>
                </a:cubicBezTo>
                <a:cubicBezTo>
                  <a:pt x="71" y="16"/>
                  <a:pt x="71" y="16"/>
                  <a:pt x="71" y="16"/>
                </a:cubicBezTo>
                <a:cubicBezTo>
                  <a:pt x="78" y="12"/>
                  <a:pt x="78" y="12"/>
                  <a:pt x="78" y="12"/>
                </a:cubicBezTo>
                <a:cubicBezTo>
                  <a:pt x="72" y="2"/>
                  <a:pt x="72" y="2"/>
                  <a:pt x="72" y="2"/>
                </a:cubicBezTo>
                <a:cubicBezTo>
                  <a:pt x="90" y="1"/>
                  <a:pt x="90" y="1"/>
                  <a:pt x="90" y="1"/>
                </a:cubicBezTo>
                <a:cubicBezTo>
                  <a:pt x="109" y="0"/>
                  <a:pt x="109" y="0"/>
                  <a:pt x="109" y="0"/>
                </a:cubicBezTo>
                <a:close/>
                <a:moveTo>
                  <a:pt x="22" y="88"/>
                </a:moveTo>
                <a:cubicBezTo>
                  <a:pt x="24" y="88"/>
                  <a:pt x="27" y="88"/>
                  <a:pt x="29" y="88"/>
                </a:cubicBezTo>
                <a:cubicBezTo>
                  <a:pt x="29" y="80"/>
                  <a:pt x="29" y="80"/>
                  <a:pt x="29" y="80"/>
                </a:cubicBezTo>
                <a:cubicBezTo>
                  <a:pt x="23" y="81"/>
                  <a:pt x="23" y="81"/>
                  <a:pt x="23" y="81"/>
                </a:cubicBezTo>
                <a:cubicBezTo>
                  <a:pt x="22" y="79"/>
                  <a:pt x="22" y="79"/>
                  <a:pt x="22" y="79"/>
                </a:cubicBezTo>
                <a:cubicBezTo>
                  <a:pt x="22" y="88"/>
                  <a:pt x="22" y="88"/>
                  <a:pt x="22" y="88"/>
                </a:cubicBezTo>
                <a:close/>
                <a:moveTo>
                  <a:pt x="11" y="88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71"/>
                  <a:pt x="17" y="71"/>
                  <a:pt x="17" y="71"/>
                </a:cubicBezTo>
                <a:cubicBezTo>
                  <a:pt x="17" y="71"/>
                  <a:pt x="17" y="71"/>
                  <a:pt x="17" y="71"/>
                </a:cubicBezTo>
                <a:cubicBezTo>
                  <a:pt x="11" y="73"/>
                  <a:pt x="11" y="73"/>
                  <a:pt x="11" y="73"/>
                </a:cubicBezTo>
                <a:cubicBezTo>
                  <a:pt x="11" y="88"/>
                  <a:pt x="11" y="88"/>
                  <a:pt x="11" y="88"/>
                </a:cubicBezTo>
                <a:close/>
                <a:moveTo>
                  <a:pt x="34" y="88"/>
                </a:moveTo>
                <a:cubicBezTo>
                  <a:pt x="36" y="88"/>
                  <a:pt x="38" y="88"/>
                  <a:pt x="40" y="88"/>
                </a:cubicBezTo>
                <a:cubicBezTo>
                  <a:pt x="40" y="79"/>
                  <a:pt x="40" y="79"/>
                  <a:pt x="40" y="79"/>
                </a:cubicBezTo>
                <a:cubicBezTo>
                  <a:pt x="40" y="80"/>
                  <a:pt x="40" y="80"/>
                  <a:pt x="40" y="80"/>
                </a:cubicBezTo>
                <a:cubicBezTo>
                  <a:pt x="34" y="80"/>
                  <a:pt x="34" y="80"/>
                  <a:pt x="34" y="80"/>
                </a:cubicBezTo>
                <a:cubicBezTo>
                  <a:pt x="34" y="88"/>
                  <a:pt x="34" y="88"/>
                  <a:pt x="34" y="88"/>
                </a:cubicBezTo>
                <a:close/>
                <a:moveTo>
                  <a:pt x="45" y="88"/>
                </a:moveTo>
                <a:cubicBezTo>
                  <a:pt x="47" y="88"/>
                  <a:pt x="50" y="88"/>
                  <a:pt x="52" y="88"/>
                </a:cubicBezTo>
                <a:cubicBezTo>
                  <a:pt x="52" y="63"/>
                  <a:pt x="52" y="63"/>
                  <a:pt x="52" y="63"/>
                </a:cubicBezTo>
                <a:cubicBezTo>
                  <a:pt x="49" y="60"/>
                  <a:pt x="49" y="60"/>
                  <a:pt x="49" y="60"/>
                </a:cubicBezTo>
                <a:cubicBezTo>
                  <a:pt x="45" y="69"/>
                  <a:pt x="45" y="69"/>
                  <a:pt x="45" y="69"/>
                </a:cubicBezTo>
                <a:cubicBezTo>
                  <a:pt x="45" y="88"/>
                  <a:pt x="45" y="88"/>
                  <a:pt x="45" y="88"/>
                </a:cubicBezTo>
                <a:close/>
                <a:moveTo>
                  <a:pt x="57" y="88"/>
                </a:moveTo>
                <a:cubicBezTo>
                  <a:pt x="59" y="88"/>
                  <a:pt x="61" y="88"/>
                  <a:pt x="63" y="88"/>
                </a:cubicBezTo>
                <a:cubicBezTo>
                  <a:pt x="63" y="73"/>
                  <a:pt x="63" y="73"/>
                  <a:pt x="63" y="73"/>
                </a:cubicBezTo>
                <a:cubicBezTo>
                  <a:pt x="57" y="67"/>
                  <a:pt x="57" y="67"/>
                  <a:pt x="57" y="67"/>
                </a:cubicBezTo>
                <a:cubicBezTo>
                  <a:pt x="57" y="88"/>
                  <a:pt x="57" y="88"/>
                  <a:pt x="57" y="88"/>
                </a:cubicBezTo>
                <a:close/>
                <a:moveTo>
                  <a:pt x="68" y="88"/>
                </a:moveTo>
                <a:cubicBezTo>
                  <a:pt x="70" y="88"/>
                  <a:pt x="73" y="88"/>
                  <a:pt x="75" y="88"/>
                </a:cubicBezTo>
                <a:cubicBezTo>
                  <a:pt x="75" y="72"/>
                  <a:pt x="75" y="72"/>
                  <a:pt x="75" y="72"/>
                </a:cubicBezTo>
                <a:cubicBezTo>
                  <a:pt x="68" y="75"/>
                  <a:pt x="68" y="75"/>
                  <a:pt x="68" y="75"/>
                </a:cubicBezTo>
                <a:lnTo>
                  <a:pt x="68" y="88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9" name="Isosceles Triangle 14"/>
          <p:cNvSpPr/>
          <p:nvPr/>
        </p:nvSpPr>
        <p:spPr>
          <a:xfrm>
            <a:off x="7532688" y="3309938"/>
            <a:ext cx="1708150" cy="1473200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1274" name="Freeform 15"/>
          <p:cNvSpPr>
            <a:spLocks noEditPoints="1"/>
          </p:cNvSpPr>
          <p:nvPr/>
        </p:nvSpPr>
        <p:spPr>
          <a:xfrm>
            <a:off x="8248650" y="4092575"/>
            <a:ext cx="276225" cy="436563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67" h="106">
                <a:moveTo>
                  <a:pt x="33" y="0"/>
                </a:moveTo>
                <a:cubicBezTo>
                  <a:pt x="43" y="0"/>
                  <a:pt x="51" y="4"/>
                  <a:pt x="57" y="10"/>
                </a:cubicBezTo>
                <a:cubicBezTo>
                  <a:pt x="63" y="16"/>
                  <a:pt x="67" y="25"/>
                  <a:pt x="67" y="34"/>
                </a:cubicBezTo>
                <a:cubicBezTo>
                  <a:pt x="67" y="40"/>
                  <a:pt x="65" y="46"/>
                  <a:pt x="62" y="51"/>
                </a:cubicBezTo>
                <a:cubicBezTo>
                  <a:pt x="59" y="56"/>
                  <a:pt x="56" y="59"/>
                  <a:pt x="51" y="62"/>
                </a:cubicBezTo>
                <a:cubicBezTo>
                  <a:pt x="51" y="66"/>
                  <a:pt x="51" y="66"/>
                  <a:pt x="51" y="66"/>
                </a:cubicBezTo>
                <a:cubicBezTo>
                  <a:pt x="53" y="66"/>
                  <a:pt x="53" y="66"/>
                  <a:pt x="53" y="66"/>
                </a:cubicBezTo>
                <a:cubicBezTo>
                  <a:pt x="55" y="65"/>
                  <a:pt x="55" y="65"/>
                  <a:pt x="55" y="65"/>
                </a:cubicBezTo>
                <a:cubicBezTo>
                  <a:pt x="56" y="68"/>
                  <a:pt x="56" y="68"/>
                  <a:pt x="56" y="68"/>
                </a:cubicBezTo>
                <a:cubicBezTo>
                  <a:pt x="57" y="70"/>
                  <a:pt x="57" y="72"/>
                  <a:pt x="57" y="73"/>
                </a:cubicBezTo>
                <a:cubicBezTo>
                  <a:pt x="57" y="75"/>
                  <a:pt x="57" y="77"/>
                  <a:pt x="56" y="79"/>
                </a:cubicBezTo>
                <a:cubicBezTo>
                  <a:pt x="56" y="80"/>
                  <a:pt x="56" y="80"/>
                  <a:pt x="56" y="80"/>
                </a:cubicBezTo>
                <a:cubicBezTo>
                  <a:pt x="56" y="80"/>
                  <a:pt x="56" y="80"/>
                  <a:pt x="56" y="80"/>
                </a:cubicBezTo>
                <a:cubicBezTo>
                  <a:pt x="57" y="82"/>
                  <a:pt x="57" y="84"/>
                  <a:pt x="57" y="86"/>
                </a:cubicBezTo>
                <a:cubicBezTo>
                  <a:pt x="57" y="88"/>
                  <a:pt x="57" y="90"/>
                  <a:pt x="56" y="92"/>
                </a:cubicBezTo>
                <a:cubicBezTo>
                  <a:pt x="55" y="93"/>
                  <a:pt x="55" y="93"/>
                  <a:pt x="55" y="93"/>
                </a:cubicBezTo>
                <a:cubicBezTo>
                  <a:pt x="53" y="94"/>
                  <a:pt x="53" y="94"/>
                  <a:pt x="53" y="94"/>
                </a:cubicBezTo>
                <a:cubicBezTo>
                  <a:pt x="15" y="97"/>
                  <a:pt x="15" y="97"/>
                  <a:pt x="15" y="97"/>
                </a:cubicBezTo>
                <a:cubicBezTo>
                  <a:pt x="13" y="97"/>
                  <a:pt x="13" y="97"/>
                  <a:pt x="13" y="97"/>
                </a:cubicBezTo>
                <a:cubicBezTo>
                  <a:pt x="12" y="95"/>
                  <a:pt x="12" y="95"/>
                  <a:pt x="12" y="95"/>
                </a:cubicBezTo>
                <a:cubicBezTo>
                  <a:pt x="11" y="93"/>
                  <a:pt x="11" y="91"/>
                  <a:pt x="10" y="90"/>
                </a:cubicBezTo>
                <a:cubicBezTo>
                  <a:pt x="10" y="88"/>
                  <a:pt x="11" y="86"/>
                  <a:pt x="12" y="83"/>
                </a:cubicBezTo>
                <a:cubicBezTo>
                  <a:pt x="12" y="83"/>
                  <a:pt x="12" y="83"/>
                  <a:pt x="12" y="83"/>
                </a:cubicBezTo>
                <a:cubicBezTo>
                  <a:pt x="12" y="82"/>
                  <a:pt x="12" y="82"/>
                  <a:pt x="12" y="82"/>
                </a:cubicBezTo>
                <a:cubicBezTo>
                  <a:pt x="11" y="81"/>
                  <a:pt x="11" y="79"/>
                  <a:pt x="10" y="77"/>
                </a:cubicBezTo>
                <a:cubicBezTo>
                  <a:pt x="10" y="75"/>
                  <a:pt x="11" y="73"/>
                  <a:pt x="12" y="71"/>
                </a:cubicBezTo>
                <a:cubicBezTo>
                  <a:pt x="13" y="69"/>
                  <a:pt x="13" y="69"/>
                  <a:pt x="13" y="69"/>
                </a:cubicBezTo>
                <a:cubicBezTo>
                  <a:pt x="15" y="69"/>
                  <a:pt x="15" y="69"/>
                  <a:pt x="15" y="69"/>
                </a:cubicBezTo>
                <a:cubicBezTo>
                  <a:pt x="16" y="69"/>
                  <a:pt x="16" y="69"/>
                  <a:pt x="16" y="69"/>
                </a:cubicBezTo>
                <a:cubicBezTo>
                  <a:pt x="16" y="63"/>
                  <a:pt x="16" y="63"/>
                  <a:pt x="16" y="63"/>
                </a:cubicBezTo>
                <a:cubicBezTo>
                  <a:pt x="11" y="60"/>
                  <a:pt x="7" y="56"/>
                  <a:pt x="5" y="51"/>
                </a:cubicBezTo>
                <a:cubicBezTo>
                  <a:pt x="2" y="46"/>
                  <a:pt x="0" y="40"/>
                  <a:pt x="0" y="34"/>
                </a:cubicBezTo>
                <a:cubicBezTo>
                  <a:pt x="0" y="25"/>
                  <a:pt x="4" y="16"/>
                  <a:pt x="10" y="10"/>
                </a:cubicBezTo>
                <a:cubicBezTo>
                  <a:pt x="16" y="4"/>
                  <a:pt x="24" y="0"/>
                  <a:pt x="33" y="0"/>
                </a:cubicBezTo>
                <a:close/>
                <a:moveTo>
                  <a:pt x="26" y="40"/>
                </a:moveTo>
                <a:cubicBezTo>
                  <a:pt x="27" y="41"/>
                  <a:pt x="27" y="41"/>
                  <a:pt x="28" y="41"/>
                </a:cubicBezTo>
                <a:cubicBezTo>
                  <a:pt x="28" y="41"/>
                  <a:pt x="29" y="41"/>
                  <a:pt x="30" y="40"/>
                </a:cubicBezTo>
                <a:cubicBezTo>
                  <a:pt x="30" y="39"/>
                  <a:pt x="30" y="39"/>
                  <a:pt x="30" y="39"/>
                </a:cubicBezTo>
                <a:cubicBezTo>
                  <a:pt x="31" y="40"/>
                  <a:pt x="31" y="40"/>
                  <a:pt x="31" y="40"/>
                </a:cubicBezTo>
                <a:cubicBezTo>
                  <a:pt x="32" y="41"/>
                  <a:pt x="32" y="41"/>
                  <a:pt x="33" y="41"/>
                </a:cubicBezTo>
                <a:cubicBezTo>
                  <a:pt x="34" y="41"/>
                  <a:pt x="35" y="41"/>
                  <a:pt x="35" y="40"/>
                </a:cubicBezTo>
                <a:cubicBezTo>
                  <a:pt x="36" y="39"/>
                  <a:pt x="36" y="39"/>
                  <a:pt x="36" y="39"/>
                </a:cubicBezTo>
                <a:cubicBezTo>
                  <a:pt x="36" y="40"/>
                  <a:pt x="36" y="40"/>
                  <a:pt x="36" y="40"/>
                </a:cubicBezTo>
                <a:cubicBezTo>
                  <a:pt x="37" y="41"/>
                  <a:pt x="38" y="41"/>
                  <a:pt x="39" y="41"/>
                </a:cubicBezTo>
                <a:cubicBezTo>
                  <a:pt x="40" y="41"/>
                  <a:pt x="41" y="41"/>
                  <a:pt x="42" y="40"/>
                </a:cubicBezTo>
                <a:cubicBezTo>
                  <a:pt x="43" y="38"/>
                  <a:pt x="43" y="38"/>
                  <a:pt x="43" y="38"/>
                </a:cubicBezTo>
                <a:cubicBezTo>
                  <a:pt x="46" y="40"/>
                  <a:pt x="46" y="40"/>
                  <a:pt x="46" y="40"/>
                </a:cubicBezTo>
                <a:cubicBezTo>
                  <a:pt x="39" y="52"/>
                  <a:pt x="39" y="52"/>
                  <a:pt x="39" y="52"/>
                </a:cubicBezTo>
                <a:cubicBezTo>
                  <a:pt x="39" y="67"/>
                  <a:pt x="39" y="67"/>
                  <a:pt x="39" y="67"/>
                </a:cubicBezTo>
                <a:cubicBezTo>
                  <a:pt x="44" y="66"/>
                  <a:pt x="44" y="66"/>
                  <a:pt x="44" y="66"/>
                </a:cubicBezTo>
                <a:cubicBezTo>
                  <a:pt x="44" y="60"/>
                  <a:pt x="44" y="60"/>
                  <a:pt x="44" y="60"/>
                </a:cubicBezTo>
                <a:cubicBezTo>
                  <a:pt x="44" y="58"/>
                  <a:pt x="44" y="58"/>
                  <a:pt x="44" y="58"/>
                </a:cubicBezTo>
                <a:cubicBezTo>
                  <a:pt x="46" y="57"/>
                  <a:pt x="46" y="57"/>
                  <a:pt x="46" y="57"/>
                </a:cubicBezTo>
                <a:cubicBezTo>
                  <a:pt x="50" y="55"/>
                  <a:pt x="54" y="52"/>
                  <a:pt x="56" y="47"/>
                </a:cubicBezTo>
                <a:cubicBezTo>
                  <a:pt x="59" y="44"/>
                  <a:pt x="60" y="39"/>
                  <a:pt x="60" y="34"/>
                </a:cubicBezTo>
                <a:cubicBezTo>
                  <a:pt x="60" y="27"/>
                  <a:pt x="57" y="20"/>
                  <a:pt x="52" y="15"/>
                </a:cubicBezTo>
                <a:cubicBezTo>
                  <a:pt x="47" y="10"/>
                  <a:pt x="41" y="7"/>
                  <a:pt x="33" y="7"/>
                </a:cubicBezTo>
                <a:cubicBezTo>
                  <a:pt x="26" y="7"/>
                  <a:pt x="19" y="10"/>
                  <a:pt x="15" y="15"/>
                </a:cubicBezTo>
                <a:cubicBezTo>
                  <a:pt x="10" y="20"/>
                  <a:pt x="7" y="27"/>
                  <a:pt x="7" y="34"/>
                </a:cubicBezTo>
                <a:cubicBezTo>
                  <a:pt x="7" y="39"/>
                  <a:pt x="8" y="44"/>
                  <a:pt x="11" y="48"/>
                </a:cubicBezTo>
                <a:cubicBezTo>
                  <a:pt x="13" y="52"/>
                  <a:pt x="17" y="55"/>
                  <a:pt x="21" y="58"/>
                </a:cubicBezTo>
                <a:cubicBezTo>
                  <a:pt x="23" y="59"/>
                  <a:pt x="23" y="59"/>
                  <a:pt x="23" y="59"/>
                </a:cubicBezTo>
                <a:cubicBezTo>
                  <a:pt x="23" y="61"/>
                  <a:pt x="23" y="61"/>
                  <a:pt x="23" y="61"/>
                </a:cubicBezTo>
                <a:cubicBezTo>
                  <a:pt x="23" y="67"/>
                  <a:pt x="23" y="67"/>
                  <a:pt x="23" y="67"/>
                </a:cubicBezTo>
                <a:cubicBezTo>
                  <a:pt x="29" y="67"/>
                  <a:pt x="29" y="67"/>
                  <a:pt x="29" y="67"/>
                </a:cubicBezTo>
                <a:cubicBezTo>
                  <a:pt x="29" y="52"/>
                  <a:pt x="29" y="52"/>
                  <a:pt x="29" y="52"/>
                </a:cubicBezTo>
                <a:cubicBezTo>
                  <a:pt x="22" y="40"/>
                  <a:pt x="22" y="40"/>
                  <a:pt x="22" y="40"/>
                </a:cubicBezTo>
                <a:cubicBezTo>
                  <a:pt x="25" y="38"/>
                  <a:pt x="25" y="38"/>
                  <a:pt x="25" y="38"/>
                </a:cubicBezTo>
                <a:cubicBezTo>
                  <a:pt x="26" y="40"/>
                  <a:pt x="26" y="40"/>
                  <a:pt x="26" y="40"/>
                </a:cubicBezTo>
                <a:close/>
                <a:moveTo>
                  <a:pt x="40" y="43"/>
                </a:moveTo>
                <a:cubicBezTo>
                  <a:pt x="40" y="43"/>
                  <a:pt x="40" y="43"/>
                  <a:pt x="39" y="43"/>
                </a:cubicBezTo>
                <a:cubicBezTo>
                  <a:pt x="38" y="43"/>
                  <a:pt x="37" y="43"/>
                  <a:pt x="36" y="42"/>
                </a:cubicBezTo>
                <a:cubicBezTo>
                  <a:pt x="35" y="42"/>
                  <a:pt x="34" y="43"/>
                  <a:pt x="33" y="43"/>
                </a:cubicBezTo>
                <a:cubicBezTo>
                  <a:pt x="32" y="43"/>
                  <a:pt x="31" y="42"/>
                  <a:pt x="30" y="42"/>
                </a:cubicBezTo>
                <a:cubicBezTo>
                  <a:pt x="29" y="42"/>
                  <a:pt x="28" y="43"/>
                  <a:pt x="28" y="43"/>
                </a:cubicBezTo>
                <a:cubicBezTo>
                  <a:pt x="27" y="43"/>
                  <a:pt x="27" y="43"/>
                  <a:pt x="27" y="42"/>
                </a:cubicBezTo>
                <a:cubicBezTo>
                  <a:pt x="32" y="50"/>
                  <a:pt x="32" y="50"/>
                  <a:pt x="32" y="50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51"/>
                  <a:pt x="32" y="51"/>
                  <a:pt x="32" y="51"/>
                </a:cubicBezTo>
                <a:cubicBezTo>
                  <a:pt x="32" y="67"/>
                  <a:pt x="32" y="67"/>
                  <a:pt x="32" y="67"/>
                </a:cubicBezTo>
                <a:cubicBezTo>
                  <a:pt x="35" y="67"/>
                  <a:pt x="35" y="67"/>
                  <a:pt x="35" y="67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1"/>
                  <a:pt x="35" y="51"/>
                  <a:pt x="35" y="51"/>
                </a:cubicBezTo>
                <a:cubicBezTo>
                  <a:pt x="35" y="50"/>
                  <a:pt x="35" y="50"/>
                  <a:pt x="35" y="50"/>
                </a:cubicBezTo>
                <a:cubicBezTo>
                  <a:pt x="40" y="43"/>
                  <a:pt x="40" y="43"/>
                  <a:pt x="40" y="43"/>
                </a:cubicBezTo>
                <a:close/>
                <a:moveTo>
                  <a:pt x="43" y="96"/>
                </a:moveTo>
                <a:cubicBezTo>
                  <a:pt x="24" y="98"/>
                  <a:pt x="24" y="98"/>
                  <a:pt x="24" y="98"/>
                </a:cubicBezTo>
                <a:cubicBezTo>
                  <a:pt x="25" y="103"/>
                  <a:pt x="29" y="106"/>
                  <a:pt x="34" y="106"/>
                </a:cubicBezTo>
                <a:cubicBezTo>
                  <a:pt x="39" y="106"/>
                  <a:pt x="43" y="102"/>
                  <a:pt x="43" y="97"/>
                </a:cubicBezTo>
                <a:cubicBezTo>
                  <a:pt x="43" y="97"/>
                  <a:pt x="43" y="97"/>
                  <a:pt x="43" y="96"/>
                </a:cubicBezTo>
                <a:close/>
                <a:moveTo>
                  <a:pt x="50" y="85"/>
                </a:moveTo>
                <a:cubicBezTo>
                  <a:pt x="17" y="88"/>
                  <a:pt x="17" y="88"/>
                  <a:pt x="17" y="88"/>
                </a:cubicBezTo>
                <a:cubicBezTo>
                  <a:pt x="17" y="89"/>
                  <a:pt x="17" y="89"/>
                  <a:pt x="17" y="89"/>
                </a:cubicBezTo>
                <a:cubicBezTo>
                  <a:pt x="17" y="89"/>
                  <a:pt x="17" y="90"/>
                  <a:pt x="17" y="90"/>
                </a:cubicBezTo>
                <a:cubicBezTo>
                  <a:pt x="50" y="87"/>
                  <a:pt x="50" y="87"/>
                  <a:pt x="50" y="87"/>
                </a:cubicBezTo>
                <a:cubicBezTo>
                  <a:pt x="50" y="87"/>
                  <a:pt x="50" y="86"/>
                  <a:pt x="50" y="86"/>
                </a:cubicBezTo>
                <a:cubicBezTo>
                  <a:pt x="50" y="86"/>
                  <a:pt x="50" y="86"/>
                  <a:pt x="50" y="85"/>
                </a:cubicBezTo>
                <a:close/>
                <a:moveTo>
                  <a:pt x="50" y="73"/>
                </a:moveTo>
                <a:cubicBezTo>
                  <a:pt x="17" y="76"/>
                  <a:pt x="17" y="76"/>
                  <a:pt x="17" y="76"/>
                </a:cubicBezTo>
                <a:cubicBezTo>
                  <a:pt x="17" y="76"/>
                  <a:pt x="17" y="76"/>
                  <a:pt x="17" y="77"/>
                </a:cubicBezTo>
                <a:cubicBezTo>
                  <a:pt x="17" y="77"/>
                  <a:pt x="17" y="77"/>
                  <a:pt x="17" y="77"/>
                </a:cubicBezTo>
                <a:cubicBezTo>
                  <a:pt x="50" y="74"/>
                  <a:pt x="50" y="74"/>
                  <a:pt x="50" y="74"/>
                </a:cubicBezTo>
                <a:cubicBezTo>
                  <a:pt x="50" y="74"/>
                  <a:pt x="50" y="74"/>
                  <a:pt x="50" y="73"/>
                </a:cubicBezTo>
                <a:cubicBezTo>
                  <a:pt x="50" y="73"/>
                  <a:pt x="50" y="73"/>
                  <a:pt x="50" y="73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1275" name="Freeform 5"/>
          <p:cNvSpPr/>
          <p:nvPr/>
        </p:nvSpPr>
        <p:spPr>
          <a:xfrm>
            <a:off x="1022350" y="2100263"/>
            <a:ext cx="558800" cy="457200"/>
          </a:xfrm>
          <a:custGeom>
            <a:avLst/>
            <a:gdLst/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</a:cxnLst>
            <a:pathLst>
              <a:path w="907" h="740">
                <a:moveTo>
                  <a:pt x="885" y="197"/>
                </a:moveTo>
                <a:cubicBezTo>
                  <a:pt x="907" y="176"/>
                  <a:pt x="907" y="140"/>
                  <a:pt x="885" y="118"/>
                </a:cubicBezTo>
                <a:cubicBezTo>
                  <a:pt x="789" y="22"/>
                  <a:pt x="789" y="22"/>
                  <a:pt x="789" y="22"/>
                </a:cubicBezTo>
                <a:cubicBezTo>
                  <a:pt x="767" y="0"/>
                  <a:pt x="731" y="0"/>
                  <a:pt x="710" y="22"/>
                </a:cubicBezTo>
                <a:cubicBezTo>
                  <a:pt x="365" y="366"/>
                  <a:pt x="365" y="366"/>
                  <a:pt x="365" y="366"/>
                </a:cubicBezTo>
                <a:cubicBezTo>
                  <a:pt x="343" y="388"/>
                  <a:pt x="307" y="388"/>
                  <a:pt x="285" y="366"/>
                </a:cubicBezTo>
                <a:cubicBezTo>
                  <a:pt x="198" y="279"/>
                  <a:pt x="198" y="279"/>
                  <a:pt x="198" y="279"/>
                </a:cubicBezTo>
                <a:cubicBezTo>
                  <a:pt x="176" y="257"/>
                  <a:pt x="140" y="257"/>
                  <a:pt x="118" y="279"/>
                </a:cubicBezTo>
                <a:cubicBezTo>
                  <a:pt x="22" y="375"/>
                  <a:pt x="22" y="375"/>
                  <a:pt x="22" y="375"/>
                </a:cubicBezTo>
                <a:cubicBezTo>
                  <a:pt x="0" y="397"/>
                  <a:pt x="0" y="432"/>
                  <a:pt x="22" y="454"/>
                </a:cubicBezTo>
                <a:cubicBezTo>
                  <a:pt x="285" y="718"/>
                  <a:pt x="285" y="718"/>
                  <a:pt x="285" y="718"/>
                </a:cubicBezTo>
                <a:cubicBezTo>
                  <a:pt x="307" y="740"/>
                  <a:pt x="343" y="740"/>
                  <a:pt x="365" y="718"/>
                </a:cubicBezTo>
                <a:lnTo>
                  <a:pt x="885" y="197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9525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1276" name="TextBox 17"/>
          <p:cNvSpPr txBox="1"/>
          <p:nvPr/>
        </p:nvSpPr>
        <p:spPr>
          <a:xfrm>
            <a:off x="1693863" y="2138363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1277" name="Rectangle 18"/>
          <p:cNvSpPr/>
          <p:nvPr/>
        </p:nvSpPr>
        <p:spPr>
          <a:xfrm>
            <a:off x="1693863" y="2600325"/>
            <a:ext cx="52990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1278" name="TextBox 27"/>
          <p:cNvSpPr txBox="1"/>
          <p:nvPr/>
        </p:nvSpPr>
        <p:spPr>
          <a:xfrm>
            <a:off x="1693863" y="3571875"/>
            <a:ext cx="1384300" cy="33718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1279" name="Rectangle 28"/>
          <p:cNvSpPr/>
          <p:nvPr/>
        </p:nvSpPr>
        <p:spPr>
          <a:xfrm>
            <a:off x="1693863" y="4019550"/>
            <a:ext cx="52990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Shape 2093"/>
          <p:cNvSpPr/>
          <p:nvPr/>
        </p:nvSpPr>
        <p:spPr>
          <a:xfrm flipV="1">
            <a:off x="7037388" y="4400550"/>
            <a:ext cx="2130425" cy="542925"/>
          </a:xfrm>
          <a:custGeom>
            <a:avLst/>
            <a:gdLst/>
            <a:ahLst/>
            <a:cxnLst>
              <a:cxn ang="0">
                <a:pos x="2147483646" y="272324768"/>
              </a:cxn>
              <a:cxn ang="5898240">
                <a:pos x="2147483646" y="272324768"/>
              </a:cxn>
              <a:cxn ang="11796480">
                <a:pos x="2147483646" y="272324768"/>
              </a:cxn>
              <a:cxn ang="17694720">
                <a:pos x="2147483646" y="272324768"/>
              </a:cxn>
            </a:cxnLst>
            <a:pathLst>
              <a:path w="21600" h="17156">
                <a:moveTo>
                  <a:pt x="0" y="15834"/>
                </a:moveTo>
                <a:lnTo>
                  <a:pt x="0" y="15834"/>
                </a:lnTo>
                <a:cubicBezTo>
                  <a:pt x="3445" y="817"/>
                  <a:pt x="11156" y="-4444"/>
                  <a:pt x="17223" y="4084"/>
                </a:cubicBezTo>
                <a:cubicBezTo>
                  <a:pt x="18678" y="6130"/>
                  <a:pt x="19955" y="8872"/>
                  <a:pt x="20978" y="12149"/>
                </a:cubicBezTo>
                <a:lnTo>
                  <a:pt x="21600" y="11275"/>
                </a:lnTo>
                <a:lnTo>
                  <a:pt x="21499" y="16495"/>
                </a:lnTo>
                <a:lnTo>
                  <a:pt x="19406" y="14359"/>
                </a:lnTo>
                <a:lnTo>
                  <a:pt x="20028" y="13486"/>
                </a:lnTo>
                <a:cubicBezTo>
                  <a:pt x="16058" y="1123"/>
                  <a:pt x="8792" y="-935"/>
                  <a:pt x="3798" y="8891"/>
                </a:cubicBezTo>
                <a:cubicBezTo>
                  <a:pt x="2640" y="11168"/>
                  <a:pt x="1670" y="13974"/>
                  <a:pt x="940" y="17156"/>
                </a:cubicBezTo>
                <a:lnTo>
                  <a:pt x="0" y="15834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12700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2291" name="Shape 2093"/>
          <p:cNvSpPr/>
          <p:nvPr/>
        </p:nvSpPr>
        <p:spPr>
          <a:xfrm flipV="1">
            <a:off x="2814638" y="4400550"/>
            <a:ext cx="2130425" cy="542925"/>
          </a:xfrm>
          <a:custGeom>
            <a:avLst/>
            <a:gdLst/>
            <a:ahLst/>
            <a:cxnLst>
              <a:cxn ang="0">
                <a:pos x="2147483646" y="272324768"/>
              </a:cxn>
              <a:cxn ang="5898240">
                <a:pos x="2147483646" y="272324768"/>
              </a:cxn>
              <a:cxn ang="11796480">
                <a:pos x="2147483646" y="272324768"/>
              </a:cxn>
              <a:cxn ang="17694720">
                <a:pos x="2147483646" y="272324768"/>
              </a:cxn>
            </a:cxnLst>
            <a:pathLst>
              <a:path w="21600" h="17156">
                <a:moveTo>
                  <a:pt x="0" y="15834"/>
                </a:moveTo>
                <a:lnTo>
                  <a:pt x="0" y="15834"/>
                </a:lnTo>
                <a:cubicBezTo>
                  <a:pt x="3445" y="817"/>
                  <a:pt x="11156" y="-4444"/>
                  <a:pt x="17223" y="4084"/>
                </a:cubicBezTo>
                <a:cubicBezTo>
                  <a:pt x="18678" y="6130"/>
                  <a:pt x="19955" y="8872"/>
                  <a:pt x="20978" y="12149"/>
                </a:cubicBezTo>
                <a:lnTo>
                  <a:pt x="21600" y="11275"/>
                </a:lnTo>
                <a:lnTo>
                  <a:pt x="21499" y="16495"/>
                </a:lnTo>
                <a:lnTo>
                  <a:pt x="19406" y="14359"/>
                </a:lnTo>
                <a:lnTo>
                  <a:pt x="20028" y="13486"/>
                </a:lnTo>
                <a:cubicBezTo>
                  <a:pt x="16058" y="1123"/>
                  <a:pt x="8792" y="-935"/>
                  <a:pt x="3798" y="8891"/>
                </a:cubicBezTo>
                <a:cubicBezTo>
                  <a:pt x="2640" y="11168"/>
                  <a:pt x="1670" y="13974"/>
                  <a:pt x="940" y="17156"/>
                </a:cubicBezTo>
                <a:lnTo>
                  <a:pt x="0" y="15834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12700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4" name="Rectangle 46"/>
          <p:cNvSpPr/>
          <p:nvPr/>
        </p:nvSpPr>
        <p:spPr>
          <a:xfrm>
            <a:off x="8402638" y="2681288"/>
            <a:ext cx="1500188" cy="12350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5" name="Rectangle 50"/>
          <p:cNvSpPr/>
          <p:nvPr/>
        </p:nvSpPr>
        <p:spPr>
          <a:xfrm>
            <a:off x="8486775" y="2157413"/>
            <a:ext cx="1331913" cy="5302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6" name="Rectangle 45"/>
          <p:cNvSpPr/>
          <p:nvPr/>
        </p:nvSpPr>
        <p:spPr>
          <a:xfrm>
            <a:off x="6286500" y="2681288"/>
            <a:ext cx="1500188" cy="12350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7" name="Rectangle 49"/>
          <p:cNvSpPr/>
          <p:nvPr/>
        </p:nvSpPr>
        <p:spPr>
          <a:xfrm>
            <a:off x="6370638" y="3906838"/>
            <a:ext cx="1333500" cy="5302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2296" name="Shape 2093"/>
          <p:cNvSpPr/>
          <p:nvPr/>
        </p:nvSpPr>
        <p:spPr>
          <a:xfrm>
            <a:off x="4906963" y="1722438"/>
            <a:ext cx="2130425" cy="544512"/>
          </a:xfrm>
          <a:custGeom>
            <a:avLst/>
            <a:gdLst/>
            <a:ahLst/>
            <a:cxnLst>
              <a:cxn ang="0">
                <a:pos x="2147483646" y="273919148"/>
              </a:cxn>
              <a:cxn ang="5898240">
                <a:pos x="2147483646" y="273919148"/>
              </a:cxn>
              <a:cxn ang="11796480">
                <a:pos x="2147483646" y="273919148"/>
              </a:cxn>
              <a:cxn ang="17694720">
                <a:pos x="2147483646" y="273919148"/>
              </a:cxn>
            </a:cxnLst>
            <a:pathLst>
              <a:path w="21600" h="17156">
                <a:moveTo>
                  <a:pt x="0" y="15834"/>
                </a:moveTo>
                <a:lnTo>
                  <a:pt x="0" y="15834"/>
                </a:lnTo>
                <a:cubicBezTo>
                  <a:pt x="3445" y="817"/>
                  <a:pt x="11156" y="-4444"/>
                  <a:pt x="17223" y="4084"/>
                </a:cubicBezTo>
                <a:cubicBezTo>
                  <a:pt x="18678" y="6130"/>
                  <a:pt x="19955" y="8872"/>
                  <a:pt x="20978" y="12149"/>
                </a:cubicBezTo>
                <a:lnTo>
                  <a:pt x="21600" y="11275"/>
                </a:lnTo>
                <a:lnTo>
                  <a:pt x="21499" y="16495"/>
                </a:lnTo>
                <a:lnTo>
                  <a:pt x="19406" y="14359"/>
                </a:lnTo>
                <a:lnTo>
                  <a:pt x="20028" y="13486"/>
                </a:lnTo>
                <a:cubicBezTo>
                  <a:pt x="16058" y="1123"/>
                  <a:pt x="8792" y="-935"/>
                  <a:pt x="3798" y="8891"/>
                </a:cubicBezTo>
                <a:cubicBezTo>
                  <a:pt x="2640" y="11168"/>
                  <a:pt x="1670" y="13974"/>
                  <a:pt x="940" y="17156"/>
                </a:cubicBezTo>
                <a:lnTo>
                  <a:pt x="0" y="15834"/>
                </a:lnTo>
                <a:close/>
              </a:path>
            </a:pathLst>
          </a:custGeom>
          <a:solidFill>
            <a:srgbClr val="FFC000">
              <a:alpha val="100000"/>
            </a:srgbClr>
          </a:solidFill>
          <a:ln w="12700">
            <a:noFill/>
          </a:ln>
        </p:spPr>
        <p:txBody>
          <a:bodyPr/>
          <a:p>
            <a:endParaRPr lang="zh-CN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9" name="Rectangle 44"/>
          <p:cNvSpPr/>
          <p:nvPr/>
        </p:nvSpPr>
        <p:spPr>
          <a:xfrm>
            <a:off x="4216400" y="2681288"/>
            <a:ext cx="1500188" cy="123507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0" name="Rectangle 48"/>
          <p:cNvSpPr/>
          <p:nvPr/>
        </p:nvSpPr>
        <p:spPr>
          <a:xfrm>
            <a:off x="4300538" y="2157413"/>
            <a:ext cx="1333500" cy="5302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1" name="Rectangle 43"/>
          <p:cNvSpPr/>
          <p:nvPr/>
        </p:nvSpPr>
        <p:spPr>
          <a:xfrm>
            <a:off x="2095500" y="2681288"/>
            <a:ext cx="1500188" cy="12350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2" name="Rectangle 47"/>
          <p:cNvSpPr/>
          <p:nvPr/>
        </p:nvSpPr>
        <p:spPr>
          <a:xfrm>
            <a:off x="2178050" y="3906838"/>
            <a:ext cx="1333500" cy="53022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Meiryo UI" panose="020B0604030504040204" charset="-128"/>
              <a:ea typeface="Meiryo UI" panose="020B0604030504040204" charset="-128"/>
              <a:cs typeface="+mn-cs"/>
            </a:endParaRPr>
          </a:p>
        </p:txBody>
      </p:sp>
      <p:sp>
        <p:nvSpPr>
          <p:cNvPr id="12301" name="Content Placeholder 4"/>
          <p:cNvSpPr txBox="1"/>
          <p:nvPr/>
        </p:nvSpPr>
        <p:spPr>
          <a:xfrm>
            <a:off x="2274888" y="3998913"/>
            <a:ext cx="1141412" cy="3476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2302" name="Content Placeholder 4"/>
          <p:cNvSpPr txBox="1"/>
          <p:nvPr/>
        </p:nvSpPr>
        <p:spPr>
          <a:xfrm>
            <a:off x="4395788" y="2247900"/>
            <a:ext cx="1141412" cy="349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2303" name="Content Placeholder 4"/>
          <p:cNvSpPr txBox="1"/>
          <p:nvPr/>
        </p:nvSpPr>
        <p:spPr>
          <a:xfrm>
            <a:off x="6465888" y="3998913"/>
            <a:ext cx="1141412" cy="3476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6" name="Shape 4375"/>
          <p:cNvSpPr/>
          <p:nvPr/>
        </p:nvSpPr>
        <p:spPr>
          <a:xfrm>
            <a:off x="8940800" y="3162300"/>
            <a:ext cx="423863" cy="273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79" h="21600" extrusionOk="0">
                <a:moveTo>
                  <a:pt x="20331" y="5746"/>
                </a:moveTo>
                <a:cubicBezTo>
                  <a:pt x="19692" y="6285"/>
                  <a:pt x="11827" y="12917"/>
                  <a:pt x="11435" y="13248"/>
                </a:cubicBezTo>
                <a:cubicBezTo>
                  <a:pt x="11043" y="13577"/>
                  <a:pt x="10769" y="13620"/>
                  <a:pt x="10390" y="13620"/>
                </a:cubicBezTo>
                <a:cubicBezTo>
                  <a:pt x="10011" y="13620"/>
                  <a:pt x="9735" y="13577"/>
                  <a:pt x="9343" y="13248"/>
                </a:cubicBezTo>
                <a:cubicBezTo>
                  <a:pt x="8951" y="12917"/>
                  <a:pt x="1088" y="6285"/>
                  <a:pt x="448" y="5746"/>
                </a:cubicBezTo>
                <a:cubicBezTo>
                  <a:pt x="-3" y="5367"/>
                  <a:pt x="0" y="5811"/>
                  <a:pt x="0" y="6155"/>
                </a:cubicBezTo>
                <a:cubicBezTo>
                  <a:pt x="0" y="6498"/>
                  <a:pt x="0" y="19814"/>
                  <a:pt x="0" y="19814"/>
                </a:cubicBezTo>
                <a:cubicBezTo>
                  <a:pt x="0" y="20594"/>
                  <a:pt x="645" y="21600"/>
                  <a:pt x="1145" y="21600"/>
                </a:cubicBezTo>
                <a:lnTo>
                  <a:pt x="19633" y="21600"/>
                </a:lnTo>
                <a:cubicBezTo>
                  <a:pt x="20134" y="21600"/>
                  <a:pt x="20779" y="20594"/>
                  <a:pt x="20779" y="19814"/>
                </a:cubicBezTo>
                <a:cubicBezTo>
                  <a:pt x="20779" y="19814"/>
                  <a:pt x="20779" y="6498"/>
                  <a:pt x="20779" y="6155"/>
                </a:cubicBezTo>
                <a:cubicBezTo>
                  <a:pt x="20779" y="5811"/>
                  <a:pt x="20783" y="5367"/>
                  <a:pt x="20331" y="5746"/>
                </a:cubicBezTo>
                <a:close/>
                <a:moveTo>
                  <a:pt x="687" y="2021"/>
                </a:moveTo>
                <a:cubicBezTo>
                  <a:pt x="1250" y="2510"/>
                  <a:pt x="9053" y="9271"/>
                  <a:pt x="9343" y="9524"/>
                </a:cubicBezTo>
                <a:cubicBezTo>
                  <a:pt x="9634" y="9775"/>
                  <a:pt x="10011" y="9897"/>
                  <a:pt x="10390" y="9897"/>
                </a:cubicBezTo>
                <a:cubicBezTo>
                  <a:pt x="10769" y="9897"/>
                  <a:pt x="11145" y="9775"/>
                  <a:pt x="11435" y="9524"/>
                </a:cubicBezTo>
                <a:cubicBezTo>
                  <a:pt x="11726" y="9271"/>
                  <a:pt x="19529" y="2510"/>
                  <a:pt x="20093" y="2021"/>
                </a:cubicBezTo>
                <a:cubicBezTo>
                  <a:pt x="20656" y="1534"/>
                  <a:pt x="21190" y="0"/>
                  <a:pt x="20154" y="0"/>
                </a:cubicBezTo>
                <a:lnTo>
                  <a:pt x="624" y="0"/>
                </a:lnTo>
                <a:cubicBezTo>
                  <a:pt x="-410" y="0"/>
                  <a:pt x="122" y="1534"/>
                  <a:pt x="687" y="202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7" name="Shape 4396"/>
          <p:cNvSpPr/>
          <p:nvPr/>
        </p:nvSpPr>
        <p:spPr>
          <a:xfrm>
            <a:off x="2606675" y="3060700"/>
            <a:ext cx="476250" cy="4762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79" y="19547"/>
                </a:moveTo>
                <a:lnTo>
                  <a:pt x="11679" y="14693"/>
                </a:lnTo>
                <a:lnTo>
                  <a:pt x="9921" y="14693"/>
                </a:lnTo>
                <a:lnTo>
                  <a:pt x="9921" y="19547"/>
                </a:lnTo>
                <a:cubicBezTo>
                  <a:pt x="5768" y="19134"/>
                  <a:pt x="2465" y="15832"/>
                  <a:pt x="2052" y="11679"/>
                </a:cubicBezTo>
                <a:lnTo>
                  <a:pt x="6907" y="11679"/>
                </a:lnTo>
                <a:lnTo>
                  <a:pt x="6907" y="9921"/>
                </a:lnTo>
                <a:lnTo>
                  <a:pt x="2052" y="9921"/>
                </a:lnTo>
                <a:cubicBezTo>
                  <a:pt x="2465" y="5768"/>
                  <a:pt x="5768" y="2466"/>
                  <a:pt x="9921" y="2054"/>
                </a:cubicBezTo>
                <a:lnTo>
                  <a:pt x="9921" y="6907"/>
                </a:lnTo>
                <a:lnTo>
                  <a:pt x="11679" y="6907"/>
                </a:lnTo>
                <a:lnTo>
                  <a:pt x="11679" y="2054"/>
                </a:lnTo>
                <a:cubicBezTo>
                  <a:pt x="15832" y="2466"/>
                  <a:pt x="19135" y="5768"/>
                  <a:pt x="19548" y="9921"/>
                </a:cubicBezTo>
                <a:lnTo>
                  <a:pt x="14693" y="9921"/>
                </a:lnTo>
                <a:lnTo>
                  <a:pt x="14693" y="11679"/>
                </a:lnTo>
                <a:lnTo>
                  <a:pt x="19548" y="11679"/>
                </a:lnTo>
                <a:cubicBezTo>
                  <a:pt x="19135" y="15832"/>
                  <a:pt x="15832" y="19134"/>
                  <a:pt x="11679" y="19547"/>
                </a:cubicBezTo>
                <a:close/>
                <a:moveTo>
                  <a:pt x="10799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799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799" y="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sp>
        <p:nvSpPr>
          <p:cNvPr id="18" name="Shape 4422"/>
          <p:cNvSpPr/>
          <p:nvPr/>
        </p:nvSpPr>
        <p:spPr>
          <a:xfrm>
            <a:off x="6811963" y="3122613"/>
            <a:ext cx="450850" cy="350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580" h="20758" extrusionOk="0">
                <a:moveTo>
                  <a:pt x="11316" y="15681"/>
                </a:moveTo>
                <a:cubicBezTo>
                  <a:pt x="10444" y="15681"/>
                  <a:pt x="9737" y="14763"/>
                  <a:pt x="9737" y="13632"/>
                </a:cubicBezTo>
                <a:cubicBezTo>
                  <a:pt x="9737" y="12501"/>
                  <a:pt x="10444" y="11585"/>
                  <a:pt x="11316" y="11585"/>
                </a:cubicBezTo>
                <a:cubicBezTo>
                  <a:pt x="12189" y="11585"/>
                  <a:pt x="12896" y="12501"/>
                  <a:pt x="12896" y="13632"/>
                </a:cubicBezTo>
                <a:cubicBezTo>
                  <a:pt x="12896" y="14763"/>
                  <a:pt x="12189" y="15681"/>
                  <a:pt x="11316" y="15681"/>
                </a:cubicBezTo>
                <a:close/>
                <a:moveTo>
                  <a:pt x="18009" y="2956"/>
                </a:moveTo>
                <a:cubicBezTo>
                  <a:pt x="14750" y="138"/>
                  <a:pt x="11090" y="-836"/>
                  <a:pt x="6751" y="781"/>
                </a:cubicBezTo>
                <a:cubicBezTo>
                  <a:pt x="3364" y="2045"/>
                  <a:pt x="258" y="7054"/>
                  <a:pt x="18" y="11348"/>
                </a:cubicBezTo>
                <a:cubicBezTo>
                  <a:pt x="-265" y="16419"/>
                  <a:pt x="2772" y="20764"/>
                  <a:pt x="8123" y="20757"/>
                </a:cubicBezTo>
                <a:cubicBezTo>
                  <a:pt x="13892" y="20749"/>
                  <a:pt x="16051" y="17148"/>
                  <a:pt x="16098" y="16053"/>
                </a:cubicBezTo>
                <a:cubicBezTo>
                  <a:pt x="16146" y="14957"/>
                  <a:pt x="13849" y="12933"/>
                  <a:pt x="15327" y="10853"/>
                </a:cubicBezTo>
                <a:cubicBezTo>
                  <a:pt x="17179" y="8245"/>
                  <a:pt x="18829" y="10466"/>
                  <a:pt x="19829" y="10154"/>
                </a:cubicBezTo>
                <a:cubicBezTo>
                  <a:pt x="20829" y="9841"/>
                  <a:pt x="21335" y="5836"/>
                  <a:pt x="18009" y="295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inkin Sans 400 Regular"/>
                <a:ea typeface="Sinkin Sans 400 Regular"/>
                <a:cs typeface="Sinkin Sans 400 Regular"/>
                <a:sym typeface="Sinkin Sans 400 Regular"/>
              </a:defRPr>
            </a:pPr>
            <a:endParaRPr kumimoji="0" sz="3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Meiryo UI" panose="020B0604030504040204" charset="-128"/>
            </a:endParaRPr>
          </a:p>
        </p:txBody>
      </p:sp>
      <p:grpSp>
        <p:nvGrpSpPr>
          <p:cNvPr id="12307" name="组合 18"/>
          <p:cNvGrpSpPr/>
          <p:nvPr/>
        </p:nvGrpSpPr>
        <p:grpSpPr>
          <a:xfrm>
            <a:off x="4800600" y="3127375"/>
            <a:ext cx="331788" cy="341313"/>
            <a:chOff x="4800440" y="3127447"/>
            <a:chExt cx="332724" cy="342001"/>
          </a:xfrm>
        </p:grpSpPr>
        <p:sp>
          <p:nvSpPr>
            <p:cNvPr id="20" name="Shape 4438"/>
            <p:cNvSpPr/>
            <p:nvPr/>
          </p:nvSpPr>
          <p:spPr>
            <a:xfrm>
              <a:off x="4800440" y="3173578"/>
              <a:ext cx="332724" cy="295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00" y="0"/>
                  </a:moveTo>
                  <a:lnTo>
                    <a:pt x="18120" y="0"/>
                  </a:lnTo>
                  <a:lnTo>
                    <a:pt x="18120" y="2700"/>
                  </a:lnTo>
                  <a:lnTo>
                    <a:pt x="14280" y="2700"/>
                  </a:lnTo>
                  <a:lnTo>
                    <a:pt x="14280" y="0"/>
                  </a:lnTo>
                  <a:lnTo>
                    <a:pt x="7320" y="0"/>
                  </a:lnTo>
                  <a:lnTo>
                    <a:pt x="7320" y="2700"/>
                  </a:lnTo>
                  <a:lnTo>
                    <a:pt x="3480" y="2700"/>
                  </a:lnTo>
                  <a:lnTo>
                    <a:pt x="3480" y="0"/>
                  </a:lnTo>
                  <a:lnTo>
                    <a:pt x="2400" y="0"/>
                  </a:lnTo>
                  <a:cubicBezTo>
                    <a:pt x="1079" y="0"/>
                    <a:pt x="0" y="1214"/>
                    <a:pt x="0" y="2700"/>
                  </a:cubicBezTo>
                  <a:lnTo>
                    <a:pt x="0" y="18900"/>
                  </a:lnTo>
                  <a:cubicBezTo>
                    <a:pt x="0" y="20386"/>
                    <a:pt x="1079" y="21600"/>
                    <a:pt x="2400" y="21600"/>
                  </a:cubicBezTo>
                  <a:lnTo>
                    <a:pt x="19200" y="21600"/>
                  </a:lnTo>
                  <a:cubicBezTo>
                    <a:pt x="20521" y="21600"/>
                    <a:pt x="21600" y="20386"/>
                    <a:pt x="21600" y="18900"/>
                  </a:cubicBezTo>
                  <a:lnTo>
                    <a:pt x="21600" y="2700"/>
                  </a:lnTo>
                  <a:cubicBezTo>
                    <a:pt x="21600" y="1214"/>
                    <a:pt x="20521" y="0"/>
                    <a:pt x="19200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  <p:sp>
          <p:nvSpPr>
            <p:cNvPr id="21" name="Shape 4439"/>
            <p:cNvSpPr/>
            <p:nvPr/>
          </p:nvSpPr>
          <p:spPr>
            <a:xfrm>
              <a:off x="4868896" y="3127447"/>
              <a:ext cx="192629" cy="6362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8694" y="0"/>
                  </a:lnTo>
                  <a:lnTo>
                    <a:pt x="18694" y="21600"/>
                  </a:lnTo>
                  <a:lnTo>
                    <a:pt x="21600" y="21600"/>
                  </a:lnTo>
                  <a:cubicBezTo>
                    <a:pt x="21600" y="21600"/>
                    <a:pt x="21600" y="0"/>
                    <a:pt x="21600" y="0"/>
                  </a:cubicBezTo>
                  <a:close/>
                  <a:moveTo>
                    <a:pt x="2906" y="0"/>
                  </a:moveTo>
                  <a:lnTo>
                    <a:pt x="0" y="0"/>
                  </a:lnTo>
                  <a:lnTo>
                    <a:pt x="0" y="21600"/>
                  </a:lnTo>
                  <a:lnTo>
                    <a:pt x="2906" y="21600"/>
                  </a:lnTo>
                  <a:cubicBezTo>
                    <a:pt x="2906" y="21600"/>
                    <a:pt x="2906" y="0"/>
                    <a:pt x="2906" y="0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inkin Sans 400 Regular"/>
                  <a:ea typeface="Sinkin Sans 400 Regular"/>
                  <a:cs typeface="Sinkin Sans 400 Regular"/>
                  <a:sym typeface="Sinkin Sans 400 Regular"/>
                </a:defRPr>
              </a:pPr>
              <a:endParaRPr kumimoji="0" sz="3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Meiryo UI" panose="020B0604030504040204" charset="-128"/>
              </a:endParaRPr>
            </a:p>
          </p:txBody>
        </p:sp>
      </p:grpSp>
      <p:sp>
        <p:nvSpPr>
          <p:cNvPr id="12308" name="Content Placeholder 4"/>
          <p:cNvSpPr txBox="1"/>
          <p:nvPr/>
        </p:nvSpPr>
        <p:spPr>
          <a:xfrm>
            <a:off x="8582025" y="2247900"/>
            <a:ext cx="1141413" cy="349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1600" b="1" dirty="0">
              <a:solidFill>
                <a:schemeClr val="bg1"/>
              </a:solidFill>
              <a:latin typeface="Meiryo UI" panose="020B0604030504040204" charset="-128"/>
              <a:ea typeface="Meiryo UI" panose="020B0604030504040204" charset="-128"/>
            </a:endParaRPr>
          </a:p>
        </p:txBody>
      </p:sp>
      <p:sp>
        <p:nvSpPr>
          <p:cNvPr id="12309" name="Rectangle 18"/>
          <p:cNvSpPr/>
          <p:nvPr/>
        </p:nvSpPr>
        <p:spPr>
          <a:xfrm>
            <a:off x="2274888" y="5516563"/>
            <a:ext cx="7534275" cy="3067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400" dirty="0">
                <a:latin typeface="Meiryo UI" panose="020B0604030504040204" charset="-128"/>
                <a:ea typeface="Meiryo UI" panose="020B0604030504040204" charset="-128"/>
                <a:sym typeface="Arial" panose="020B0604020202020204" pitchFamily="34" charset="0"/>
              </a:rPr>
              <a:t>Add your words here,according to your need to draw the text box size.</a:t>
            </a:r>
            <a:endParaRPr lang="zh-CN" altLang="en-US" sz="1400" dirty="0">
              <a:latin typeface="Meiryo UI" panose="020B0604030504040204" charset="-128"/>
              <a:ea typeface="Meiryo UI" panose="020B0604030504040204" charset="-128"/>
              <a:sym typeface="Arial" panose="020B0604020202020204" pitchFamily="34" charset="0"/>
            </a:endParaRPr>
          </a:p>
        </p:txBody>
      </p:sp>
      <p:sp>
        <p:nvSpPr>
          <p:cNvPr id="12310" name="文本框 23"/>
          <p:cNvSpPr txBox="1"/>
          <p:nvPr/>
        </p:nvSpPr>
        <p:spPr>
          <a:xfrm>
            <a:off x="142875" y="169863"/>
            <a:ext cx="21510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2400" b="1" dirty="0">
                <a:latin typeface="Meiryo UI" panose="020B0604030504040204" charset="-128"/>
                <a:ea typeface="Meiryo UI" panose="020B0604030504040204" charset="-128"/>
              </a:rPr>
              <a:t>YOUR TITLE</a:t>
            </a:r>
            <a:endParaRPr lang="zh-CN" altLang="en-US" sz="2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4" name="图片 4"/>
          <p:cNvPicPr>
            <a:picLocks noChangeAspect="1"/>
          </p:cNvPicPr>
          <p:nvPr/>
        </p:nvPicPr>
        <p:blipFill>
          <a:blip r:embed="rId1"/>
          <a:srcRect l="12938" r="10696" b="27234"/>
          <a:stretch>
            <a:fillRect/>
          </a:stretch>
        </p:blipFill>
        <p:spPr>
          <a:xfrm>
            <a:off x="0" y="2057400"/>
            <a:ext cx="8780463" cy="2674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矩形 5"/>
          <p:cNvSpPr/>
          <p:nvPr/>
        </p:nvSpPr>
        <p:spPr>
          <a:xfrm>
            <a:off x="0" y="2057400"/>
            <a:ext cx="8780463" cy="2674938"/>
          </a:xfrm>
          <a:prstGeom prst="rect">
            <a:avLst/>
          </a:prstGeom>
          <a:solidFill>
            <a:srgbClr val="060606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316" name="文本框 6"/>
          <p:cNvSpPr txBox="1"/>
          <p:nvPr/>
        </p:nvSpPr>
        <p:spPr>
          <a:xfrm>
            <a:off x="9407525" y="2463800"/>
            <a:ext cx="2344738" cy="1862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1500" b="1" i="1" dirty="0">
                <a:solidFill>
                  <a:srgbClr val="FFC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02</a:t>
            </a:r>
            <a:endParaRPr lang="zh-CN" altLang="en-US" sz="11500" b="1" i="1" dirty="0">
              <a:solidFill>
                <a:srgbClr val="FFC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317" name="文本框 7"/>
          <p:cNvSpPr txBox="1"/>
          <p:nvPr/>
        </p:nvSpPr>
        <p:spPr>
          <a:xfrm>
            <a:off x="617538" y="2590800"/>
            <a:ext cx="24987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b="1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YOUR TITLE</a:t>
            </a:r>
            <a:endParaRPr lang="zh-CN" altLang="en-US" b="1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3318" name="文本框 8"/>
          <p:cNvSpPr txBox="1"/>
          <p:nvPr/>
        </p:nvSpPr>
        <p:spPr>
          <a:xfrm>
            <a:off x="617538" y="3467100"/>
            <a:ext cx="718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zh-CN" altLang="en-US" sz="18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Add your words here,according to your need to draw the text box size.</a:t>
            </a:r>
            <a:endParaRPr lang="zh-CN" altLang="en-US" sz="1800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/>
        </p:nvCxnSpPr>
        <p:spPr>
          <a:xfrm>
            <a:off x="617538" y="3309938"/>
            <a:ext cx="50387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5364</Words>
  <Application>WPS Presentation</Application>
  <PresentationFormat>宽屏</PresentationFormat>
  <Paragraphs>523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52" baseType="lpstr">
      <vt:lpstr>Arial</vt:lpstr>
      <vt:lpstr>ＭＳ Ｐゴシック</vt:lpstr>
      <vt:lpstr>Wingdings</vt:lpstr>
      <vt:lpstr>Calibri</vt:lpstr>
      <vt:lpstr>SimSun</vt:lpstr>
      <vt:lpstr>Meiryo UI</vt:lpstr>
      <vt:lpstr>Calibri Light</vt:lpstr>
      <vt:lpstr>Lato Light</vt:lpstr>
      <vt:lpstr>Sinkin Sans 400 Regular</vt:lpstr>
      <vt:lpstr>Microsoft YaHei</vt:lpstr>
      <vt:lpstr>ＭＳ Ｐゴシック</vt:lpstr>
      <vt:lpstr>Arial Unicode MS</vt:lpstr>
      <vt:lpstr>Roboto Condensed Light</vt:lpstr>
      <vt:lpstr>Segoe Print</vt:lpstr>
      <vt:lpstr>Gill Sans</vt:lpstr>
      <vt:lpstr>Century Gothic</vt:lpstr>
      <vt:lpstr>Helvetica Neue</vt:lpstr>
      <vt:lpstr>Lato Regular</vt:lpstr>
      <vt:lpstr>Source Sans Pro Semibold</vt:lpstr>
      <vt:lpstr>Gill Sans MT</vt:lpstr>
      <vt:lpstr>Helvetica Neue</vt:lpstr>
      <vt:lpstr>Lato Light</vt:lpstr>
      <vt:lpstr>Lato Regular</vt:lpstr>
      <vt:lpstr>Sinkin Sans 400 Regular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kitamura-t</cp:lastModifiedBy>
  <cp:revision>47</cp:revision>
  <dcterms:created xsi:type="dcterms:W3CDTF">2016-01-26T05:52:00Z</dcterms:created>
  <dcterms:modified xsi:type="dcterms:W3CDTF">2021-06-21T08:35:25Z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1041-11.2.0.10176</vt:lpwstr>
  </property>
</Properties>
</file>