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7559675" cy="1069149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000" y="1749851"/>
            <a:ext cx="5670000" cy="372245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000" y="5615856"/>
            <a:ext cx="5670000" cy="2581461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19750" y="569258"/>
            <a:ext cx="6520500" cy="906110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13" y="2665614"/>
            <a:ext cx="6520500" cy="4447638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13" y="7155328"/>
            <a:ext cx="6520500" cy="2338908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50" y="2846291"/>
            <a:ext cx="3213000" cy="6784072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250" y="2846291"/>
            <a:ext cx="3213000" cy="6784072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35" y="569258"/>
            <a:ext cx="6520500" cy="2066655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35" y="2621063"/>
            <a:ext cx="3198234" cy="128454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35" y="3905606"/>
            <a:ext cx="3198234" cy="574455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250" y="2621063"/>
            <a:ext cx="3213985" cy="128454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250" y="3905606"/>
            <a:ext cx="3213985" cy="574455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35" y="712810"/>
            <a:ext cx="2438297" cy="249483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985" y="1539472"/>
            <a:ext cx="3827250" cy="7598358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35" y="3207646"/>
            <a:ext cx="2438297" cy="5942560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10125" y="569258"/>
            <a:ext cx="1630125" cy="906110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50" y="569258"/>
            <a:ext cx="4795875" cy="906110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50" y="569258"/>
            <a:ext cx="6520500" cy="206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50" y="2846291"/>
            <a:ext cx="6520500" cy="678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50" y="9910041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250" y="9910041"/>
            <a:ext cx="25515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250" y="9910041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kumimoji="1"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ct val="166000"/>
        </a:spcBef>
        <a:buFont typeface="Arial" panose="020B060402020209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1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図形 11" descr="10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2700"/>
            <a:ext cx="756539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図形 12" descr="11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図形 13" descr="12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 descr="2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図形 4" descr="3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図形 5" descr="4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2700"/>
            <a:ext cx="756539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図形 6" descr="5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図形 7" descr="6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図形 8" descr="7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2700"/>
            <a:ext cx="756539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図形 9" descr="8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図形 10" descr="9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12700"/>
            <a:ext cx="7567930" cy="10701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ＭＳ Ｐゴシック</vt:lpstr>
      <vt:lpstr>Wingdings</vt:lpstr>
      <vt:lpstr>微软雅黑</vt:lpstr>
      <vt:lpstr>HYQiHeiKW</vt:lpstr>
      <vt:lpstr>ＭＳ Ｐゴシック</vt:lpstr>
      <vt:lpstr>Arial Unicode MS</vt:lpstr>
      <vt:lpstr>Hiragino Maru Gothic ProN</vt:lpstr>
      <vt:lpstr>Calibri Light</vt:lpstr>
      <vt:lpstr>Helvetica Neue</vt:lpstr>
      <vt:lpstr>Calibri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yen</dc:creator>
  <cp:lastModifiedBy>yen</cp:lastModifiedBy>
  <cp:revision>3</cp:revision>
  <dcterms:created xsi:type="dcterms:W3CDTF">2021-12-23T10:26:24Z</dcterms:created>
  <dcterms:modified xsi:type="dcterms:W3CDTF">2021-12-23T10:26:24Z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1041-1.1.0.1599</vt:lpwstr>
  </property>
</Properties>
</file>