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3599815" cy="532765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61A3E-AC6E-4B60-95A4-C1B3371851F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A3E0-14E8-4BE6-85AB-5C5385A62A44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F6E-DEEE-400C-92A1-19923C75B90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86399" y="1143000"/>
            <a:ext cx="208520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A1E1-D89E-4D9F-ACC7-724568FAD569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A1E1-D89E-4D9F-ACC7-724568FAD569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023" y="872024"/>
            <a:ext cx="2700139" cy="1855055"/>
          </a:xfrm>
        </p:spPr>
        <p:txBody>
          <a:bodyPr anchor="b"/>
          <a:lstStyle>
            <a:lvl1pPr algn="ctr">
              <a:defRPr sz="236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0023" y="2798617"/>
            <a:ext cx="2700139" cy="1286451"/>
          </a:xfrm>
        </p:spPr>
        <p:txBody>
          <a:bodyPr/>
          <a:lstStyle>
            <a:lvl1pPr marL="0" indent="0" algn="ctr">
              <a:buNone/>
              <a:defRPr sz="945"/>
            </a:lvl1pPr>
            <a:lvl2pPr marL="179705" indent="0" algn="ctr">
              <a:buNone/>
              <a:defRPr sz="785"/>
            </a:lvl2pPr>
            <a:lvl3pPr marL="360045" indent="0" algn="ctr">
              <a:buNone/>
              <a:defRPr sz="710"/>
            </a:lvl3pPr>
            <a:lvl4pPr marL="539750" indent="0" algn="ctr">
              <a:buNone/>
              <a:defRPr sz="630"/>
            </a:lvl4pPr>
            <a:lvl5pPr marL="720090" indent="0" algn="ctr">
              <a:buNone/>
              <a:defRPr sz="630"/>
            </a:lvl5pPr>
            <a:lvl6pPr marL="899795" indent="0" algn="ctr">
              <a:buNone/>
              <a:defRPr sz="630"/>
            </a:lvl6pPr>
            <a:lvl7pPr marL="1080135" indent="0" algn="ctr">
              <a:buNone/>
              <a:defRPr sz="630"/>
            </a:lvl7pPr>
            <a:lvl8pPr marL="1259840" indent="0" algn="ctr">
              <a:buNone/>
              <a:defRPr sz="630"/>
            </a:lvl8pPr>
            <a:lvl9pPr marL="1440180" indent="0" algn="ctr">
              <a:buNone/>
              <a:defRPr sz="63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フッター</a:t>
            </a:r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247513" y="428523"/>
            <a:ext cx="3105160" cy="4319064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5638" y="1328388"/>
            <a:ext cx="3105160" cy="2216445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5638" y="3565801"/>
            <a:ext cx="3105160" cy="1165576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1pPr>
            <a:lvl2pPr marL="179705" indent="0">
              <a:buNone/>
              <a:defRPr sz="785">
                <a:solidFill>
                  <a:schemeClr val="tx1">
                    <a:tint val="75000"/>
                  </a:schemeClr>
                </a:solidFill>
              </a:defRPr>
            </a:lvl2pPr>
            <a:lvl3pPr marL="360045" indent="0">
              <a:buNone/>
              <a:defRPr sz="710">
                <a:solidFill>
                  <a:schemeClr val="tx1">
                    <a:tint val="75000"/>
                  </a:schemeClr>
                </a:solidFill>
              </a:defRPr>
            </a:lvl3pPr>
            <a:lvl4pPr marL="53975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09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899795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135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5984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18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47513" y="1418426"/>
            <a:ext cx="1530079" cy="338078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822594" y="1418426"/>
            <a:ext cx="1530079" cy="338078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982" y="283685"/>
            <a:ext cx="3105160" cy="102990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7982" y="1306186"/>
            <a:ext cx="1523047" cy="640142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79705" indent="0">
              <a:buNone/>
              <a:defRPr sz="785" b="1"/>
            </a:lvl2pPr>
            <a:lvl3pPr marL="360045" indent="0">
              <a:buNone/>
              <a:defRPr sz="710" b="1"/>
            </a:lvl3pPr>
            <a:lvl4pPr marL="539750" indent="0">
              <a:buNone/>
              <a:defRPr sz="630" b="1"/>
            </a:lvl4pPr>
            <a:lvl5pPr marL="720090" indent="0">
              <a:buNone/>
              <a:defRPr sz="630" b="1"/>
            </a:lvl5pPr>
            <a:lvl6pPr marL="899795" indent="0">
              <a:buNone/>
              <a:defRPr sz="630" b="1"/>
            </a:lvl6pPr>
            <a:lvl7pPr marL="1080135" indent="0">
              <a:buNone/>
              <a:defRPr sz="630" b="1"/>
            </a:lvl7pPr>
            <a:lvl8pPr marL="1259840" indent="0">
              <a:buNone/>
              <a:defRPr sz="630" b="1"/>
            </a:lvl8pPr>
            <a:lvl9pPr marL="1440180" indent="0">
              <a:buNone/>
              <a:defRPr sz="63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47982" y="1946328"/>
            <a:ext cx="1523047" cy="2862755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822594" y="1306186"/>
            <a:ext cx="1530548" cy="640142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79705" indent="0">
              <a:buNone/>
              <a:defRPr sz="785" b="1"/>
            </a:lvl2pPr>
            <a:lvl3pPr marL="360045" indent="0">
              <a:buNone/>
              <a:defRPr sz="710" b="1"/>
            </a:lvl3pPr>
            <a:lvl4pPr marL="539750" indent="0">
              <a:buNone/>
              <a:defRPr sz="630" b="1"/>
            </a:lvl4pPr>
            <a:lvl5pPr marL="720090" indent="0">
              <a:buNone/>
              <a:defRPr sz="630" b="1"/>
            </a:lvl5pPr>
            <a:lvl6pPr marL="899795" indent="0">
              <a:buNone/>
              <a:defRPr sz="630" b="1"/>
            </a:lvl6pPr>
            <a:lvl7pPr marL="1080135" indent="0">
              <a:buNone/>
              <a:defRPr sz="630" b="1"/>
            </a:lvl7pPr>
            <a:lvl8pPr marL="1259840" indent="0">
              <a:buNone/>
              <a:defRPr sz="630" b="1"/>
            </a:lvl8pPr>
            <a:lvl9pPr marL="1440180" indent="0">
              <a:buNone/>
              <a:defRPr sz="63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1822594" y="1946328"/>
            <a:ext cx="1530548" cy="2862755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982" y="355223"/>
            <a:ext cx="1161153" cy="1243282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530548" y="767184"/>
            <a:ext cx="1822594" cy="3786582"/>
          </a:xfrm>
        </p:spPr>
        <p:txBody>
          <a:bodyPr/>
          <a:lstStyle>
            <a:lvl1pPr marL="0" indent="0">
              <a:buNone/>
              <a:defRPr sz="1260"/>
            </a:lvl1pPr>
            <a:lvl2pPr marL="179705" indent="0">
              <a:buNone/>
              <a:defRPr sz="1100"/>
            </a:lvl2pPr>
            <a:lvl3pPr marL="360045" indent="0">
              <a:buNone/>
              <a:defRPr sz="945"/>
            </a:lvl3pPr>
            <a:lvl4pPr marL="539750" indent="0">
              <a:buNone/>
              <a:defRPr sz="785"/>
            </a:lvl4pPr>
            <a:lvl5pPr marL="720090" indent="0">
              <a:buNone/>
              <a:defRPr sz="785"/>
            </a:lvl5pPr>
            <a:lvl6pPr marL="899795" indent="0">
              <a:buNone/>
              <a:defRPr sz="785"/>
            </a:lvl6pPr>
            <a:lvl7pPr marL="1080135" indent="0">
              <a:buNone/>
              <a:defRPr sz="785"/>
            </a:lvl7pPr>
            <a:lvl8pPr marL="1259840" indent="0">
              <a:buNone/>
              <a:defRPr sz="785"/>
            </a:lvl8pPr>
            <a:lvl9pPr marL="1440180" indent="0">
              <a:buNone/>
              <a:defRPr sz="78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47982" y="1598505"/>
            <a:ext cx="1161153" cy="2961428"/>
          </a:xfrm>
        </p:spPr>
        <p:txBody>
          <a:bodyPr/>
          <a:lstStyle>
            <a:lvl1pPr marL="0" indent="0">
              <a:buNone/>
              <a:defRPr sz="630"/>
            </a:lvl1pPr>
            <a:lvl2pPr marL="179705" indent="0">
              <a:buNone/>
              <a:defRPr sz="550"/>
            </a:lvl2pPr>
            <a:lvl3pPr marL="360045" indent="0">
              <a:buNone/>
              <a:defRPr sz="470"/>
            </a:lvl3pPr>
            <a:lvl4pPr marL="539750" indent="0">
              <a:buNone/>
              <a:defRPr sz="395"/>
            </a:lvl4pPr>
            <a:lvl5pPr marL="720090" indent="0">
              <a:buNone/>
              <a:defRPr sz="395"/>
            </a:lvl5pPr>
            <a:lvl6pPr marL="899795" indent="0">
              <a:buNone/>
              <a:defRPr sz="395"/>
            </a:lvl6pPr>
            <a:lvl7pPr marL="1080135" indent="0">
              <a:buNone/>
              <a:defRPr sz="395"/>
            </a:lvl7pPr>
            <a:lvl8pPr marL="1259840" indent="0">
              <a:buNone/>
              <a:defRPr sz="395"/>
            </a:lvl8pPr>
            <a:lvl9pPr marL="1440180" indent="0">
              <a:buNone/>
              <a:defRPr sz="39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orient="vert"/>
          </p:nvPr>
        </p:nvSpPr>
        <p:spPr>
          <a:xfrm>
            <a:off x="2901080" y="283685"/>
            <a:ext cx="451593" cy="4515530"/>
          </a:xfrm>
        </p:spPr>
        <p:txBody>
          <a:bodyPr vert="eaVert">
            <a:normAutofit/>
          </a:bodyPr>
          <a:lstStyle>
            <a:lvl1pPr>
              <a:defRPr sz="1730"/>
            </a:lvl1pPr>
          </a:lstStyle>
          <a:p>
            <a:r>
              <a:rPr lang="ja-JP"/>
              <a:t>マスター タイトルの書式設定</a:t>
            </a:r>
            <a:endParaRPr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47513" y="283685"/>
            <a:ext cx="2622170" cy="4515530"/>
          </a:xfrm>
        </p:spPr>
        <p:txBody>
          <a:bodyPr vert="eaVert"/>
          <a:lstStyle>
            <a:lvl1pPr marL="90170" indent="-90170">
              <a:defRPr kumimoji="1" lang="ja-JP" alt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90170">
              <a:defRPr kumimoji="1" lang="ja-JP" altLang="en-US" sz="94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215" indent="-90170">
              <a:defRPr kumimoji="1" lang="ja-JP" altLang="en-US" sz="78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920" indent="-90170">
              <a:defRPr kumimoji="1" lang="ja-JP" altLang="en-US" sz="71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260" indent="-90170">
              <a:defRPr kumimoji="1" lang="ja-JP" altLang="en-US" sz="71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マスター テキストの書式設定</a:t>
            </a:r>
            <a:endParaRPr kumimoji="1" lang="ja-JP" altLang="en-US" dirty="0" smtClean="0"/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ja-JP" altLang="en-US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altLang="ja-JP" smtClean="0"/>
            </a:fld>
            <a:endParaRPr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ja-JP" smtClean="0"/>
            </a:fld>
            <a:endParaRPr 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47513" y="283685"/>
            <a:ext cx="3105160" cy="1029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7513" y="1418426"/>
            <a:ext cx="3105160" cy="338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247513" y="4938591"/>
            <a:ext cx="810042" cy="283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192561" y="4938591"/>
            <a:ext cx="1215063" cy="283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542631" y="4938591"/>
            <a:ext cx="810042" cy="283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  <p:pic>
        <p:nvPicPr>
          <p:cNvPr id="7" name="図形 6" descr="resize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635" y="3810"/>
            <a:ext cx="3599815" cy="5327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360045" rtl="0" eaLnBrk="1" latinLnBrk="0" hangingPunct="1">
        <a:lnSpc>
          <a:spcPct val="90000"/>
        </a:lnSpc>
        <a:spcBef>
          <a:spcPct val="0"/>
        </a:spcBef>
        <a:buNone/>
        <a:defRPr kumimoji="1" sz="17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170" indent="-90170" algn="l" defTabSz="36004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kumimoji="1"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21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85" kern="1200">
          <a:solidFill>
            <a:schemeClr val="tx1"/>
          </a:solidFill>
          <a:latin typeface="+mn-lt"/>
          <a:ea typeface="+mn-ea"/>
          <a:cs typeface="+mn-cs"/>
        </a:defRPr>
      </a:lvl3pPr>
      <a:lvl4pPr marL="62992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4pPr>
      <a:lvl5pPr marL="81026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5pPr>
      <a:lvl6pPr marL="98996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6pPr>
      <a:lvl7pPr marL="117030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7pPr>
      <a:lvl8pPr marL="135001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8pPr>
      <a:lvl9pPr marL="152971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1pPr>
      <a:lvl2pPr marL="179705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5pPr>
      <a:lvl6pPr marL="899795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6pPr>
      <a:lvl7pPr marL="1080135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7pPr>
      <a:lvl8pPr marL="125984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ＭＳ Ｐゴシック</vt:lpstr>
      <vt:lpstr>Wingdings</vt:lpstr>
      <vt:lpstr>Calibri</vt:lpstr>
      <vt:lpstr>Microsoft YaHei</vt:lpstr>
      <vt:lpstr>ＭＳ Ｐゴシック</vt:lpstr>
      <vt:lpstr>Arial Unicode MS</vt:lpstr>
      <vt:lpstr>Office テーマ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不明なユーザー</cp:lastModifiedBy>
  <cp:revision>2</cp:revision>
  <dcterms:created xsi:type="dcterms:W3CDTF">2022-12-16T07:57:00Z</dcterms:created>
  <dcterms:modified xsi:type="dcterms:W3CDTF">2022-12-16T08:42:32Z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1041-11.2.0.10614</vt:lpwstr>
  </property>
  <property fmtid="{D5CDD505-2E9C-101B-9397-08002B2CF9AE}" pid="3" name="ICV">
    <vt:lpwstr>79C6A5A8D7804335BA6CB77B787A3D00</vt:lpwstr>
  </property>
</Properties>
</file>