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90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タイトル 2049"/>
          <p:cNvSpPr/>
          <p:nvPr>
            <p:ph type="ctrTitle" hasCustomPrompt="1"/>
          </p:nvPr>
        </p:nvSpPr>
        <p:spPr>
          <a:xfrm>
            <a:off x="684213" y="404813"/>
            <a:ext cx="7772400" cy="1296987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defRPr sz="4800" b="1">
                <a:effectLst>
                  <a:outerShdw blurRad="38100" dist="38100" dir="2700000">
                    <a:srgbClr val="000000"/>
                  </a:outerShdw>
                </a:effectLst>
                <a:ea typeface="ＭＳ Ｐゴシック" panose="020B0600070205080204" pitchFamily="2" charset="-122"/>
              </a:defRPr>
            </a:lvl1pPr>
          </a:lstStyle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2051" name="サブタイトル 2050"/>
          <p:cNvSpPr/>
          <p:nvPr>
            <p:ph type="subTitle" idx="1" hasCustomPrompt="1"/>
          </p:nvPr>
        </p:nvSpPr>
        <p:spPr>
          <a:xfrm>
            <a:off x="1403350" y="2133600"/>
            <a:ext cx="6400800" cy="12954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>
              <a:buNone/>
              <a:defRPr>
                <a:ea typeface="ＭＳ Ｐゴシック" panose="020B0600070205080204" pitchFamily="2" charset="-122"/>
              </a:defRPr>
            </a:lvl1pPr>
            <a:lvl2pPr marL="457200" lvl="1" indent="0" algn="ctr">
              <a:buNone/>
              <a:defRPr>
                <a:ea typeface="SimSun" panose="02010600030101010101" charset="-122"/>
              </a:defRPr>
            </a:lvl2pPr>
            <a:lvl3pPr marL="914400" lvl="2" indent="0" algn="ctr">
              <a:buNone/>
              <a:defRPr>
                <a:ea typeface="SimSun" panose="02010600030101010101" charset="-122"/>
              </a:defRPr>
            </a:lvl3pPr>
            <a:lvl4pPr marL="1371600" lvl="3" indent="0" algn="ctr">
              <a:buNone/>
              <a:defRPr>
                <a:ea typeface="SimSun" panose="02010600030101010101" charset="-122"/>
              </a:defRPr>
            </a:lvl4pPr>
            <a:lvl5pPr marL="1828800" lvl="4" indent="0" algn="ctr">
              <a:buNone/>
              <a:defRPr>
                <a:ea typeface="SimSun" panose="02010600030101010101" charset="-122"/>
              </a:defRPr>
            </a:lvl5pPr>
          </a:lstStyle>
          <a:p>
            <a:pPr lvl="0"/>
            <a:r>
              <a:rPr lang="zh-CN" altLang="en-US"/>
              <a:t>マスタ　サブタイトルの書式設定</a:t>
            </a:r>
            <a:endParaRPr lang="zh-CN" altLang="en-US"/>
          </a:p>
        </p:txBody>
      </p:sp>
      <p:sp>
        <p:nvSpPr>
          <p:cNvPr id="2052" name="日付プレースホルダ 2051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 b="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eaLnBrk="1" latinLnBrk="0" hangingPunct="1"/>
            <a:endParaRPr lang="zh-CN" altLang="en-US" dirty="0"/>
          </a:p>
        </p:txBody>
      </p:sp>
      <p:sp>
        <p:nvSpPr>
          <p:cNvPr id="2053" name="フッタープレースホルダ 2052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 b="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eaLnBrk="1" latinLnBrk="0" hangingPunct="1"/>
            <a:endParaRPr lang="zh-CN" altLang="en-US" dirty="0"/>
          </a:p>
        </p:txBody>
      </p:sp>
      <p:sp>
        <p:nvSpPr>
          <p:cNvPr id="2054" name="スライド番号プレースホルダ 2053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 b="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eaLnBrk="1" latinLnBrk="0" hangingPunct="1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75822" y="406400"/>
            <a:ext cx="2060178" cy="5832475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95288" y="406400"/>
            <a:ext cx="6061103" cy="5832475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95288" y="1773238"/>
            <a:ext cx="4032504" cy="4465637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92384" y="1773238"/>
            <a:ext cx="4032504" cy="4465637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タイトル 1025"/>
          <p:cNvSpPr/>
          <p:nvPr>
            <p:ph type="title"/>
          </p:nvPr>
        </p:nvSpPr>
        <p:spPr>
          <a:xfrm>
            <a:off x="406400" y="406400"/>
            <a:ext cx="8229600" cy="12954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1027" name="文字列プレースホルダ 1026"/>
          <p:cNvSpPr/>
          <p:nvPr>
            <p:ph type="body" idx="1"/>
          </p:nvPr>
        </p:nvSpPr>
        <p:spPr>
          <a:xfrm>
            <a:off x="395288" y="1773238"/>
            <a:ext cx="8229600" cy="4465637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マスタ　テキストの書式設定</a:t>
            </a:r>
            <a:endParaRPr lang="zh-CN" altLang="en-US"/>
          </a:p>
          <a:p>
            <a:pPr lvl="1"/>
            <a:r>
              <a:rPr lang="zh-CN" altLang="en-US"/>
              <a:t>第</a:t>
            </a:r>
            <a:r>
              <a:rPr lang="en-US" altLang="zh-CN"/>
              <a:t>2</a:t>
            </a:r>
            <a:r>
              <a:rPr lang="zh-CN" altLang="en-US"/>
              <a:t>レベル</a:t>
            </a:r>
            <a:endParaRPr lang="zh-CN" altLang="en-US"/>
          </a:p>
          <a:p>
            <a:pPr lvl="2"/>
            <a:r>
              <a:rPr lang="zh-CN" altLang="en-US"/>
              <a:t>第</a:t>
            </a:r>
            <a:r>
              <a:rPr lang="en-US" altLang="zh-CN"/>
              <a:t>3</a:t>
            </a:r>
            <a:r>
              <a:rPr lang="zh-CN" altLang="en-US"/>
              <a:t>レベル</a:t>
            </a:r>
            <a:endParaRPr lang="zh-CN" altLang="en-US"/>
          </a:p>
          <a:p>
            <a:pPr lvl="3"/>
            <a:r>
              <a:rPr lang="zh-CN" altLang="en-US"/>
              <a:t>第</a:t>
            </a:r>
            <a:r>
              <a:rPr lang="en-US" altLang="zh-CN"/>
              <a:t>4</a:t>
            </a:r>
            <a:r>
              <a:rPr lang="zh-CN" altLang="en-US"/>
              <a:t>レベル</a:t>
            </a:r>
            <a:endParaRPr lang="zh-CN" altLang="en-US"/>
          </a:p>
          <a:p>
            <a:pPr lvl="4"/>
            <a:r>
              <a:rPr lang="zh-CN" altLang="en-US"/>
              <a:t>第</a:t>
            </a:r>
            <a:r>
              <a:rPr lang="en-US" altLang="zh-CN"/>
              <a:t>5</a:t>
            </a:r>
            <a:r>
              <a:rPr lang="zh-CN" altLang="en-US"/>
              <a:t>レベル</a:t>
            </a:r>
            <a:endParaRPr lang="zh-CN" altLang="en-US"/>
          </a:p>
        </p:txBody>
      </p:sp>
      <p:sp>
        <p:nvSpPr>
          <p:cNvPr id="1028" name="日付プレースホルダ 1027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endParaRPr lang="zh-CN" altLang="en-US"/>
          </a:p>
        </p:txBody>
      </p:sp>
      <p:sp>
        <p:nvSpPr>
          <p:cNvPr id="1029" name="フッタープレースホルダ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endParaRPr lang="zh-CN" altLang="en-US"/>
          </a:p>
        </p:txBody>
      </p:sp>
      <p:sp>
        <p:nvSpPr>
          <p:cNvPr id="1030" name="スライド番号プレースホルダ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bg1"/>
          </a:solidFill>
          <a:latin typeface="Meiryo UI" panose="020B0604030504040204" charset="-128"/>
          <a:ea typeface="Meiryo UI" panose="020B0604030504040204" charset="-128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タイトル 4097"/>
          <p:cNvSpPr/>
          <p:nvPr>
            <p:ph type="ctrTitle"/>
          </p:nvPr>
        </p:nvSpPr>
        <p:spPr/>
        <p:txBody>
          <a:bodyPr anchor="ctr"/>
          <a:p>
            <a:pPr defTabSz="914400">
              <a:buSzPct val="100000"/>
            </a:pPr>
            <a:r>
              <a:rPr lang="en-US" altLang="ja-JP" sz="4000">
                <a:ea typeface="Meiryo UI" panose="020B0604030504040204" charset="-128"/>
                <a:sym typeface="+mn-ea"/>
              </a:rPr>
              <a:t>PRESENTATION TEMPLATE</a:t>
            </a:r>
            <a:endParaRPr lang="en-US" altLang="ja-JP" sz="4000" b="0" kern="1200" baseline="0">
              <a:ea typeface="Meiryo UI" panose="020B0604030504040204" charset="-128"/>
              <a:sym typeface="+mn-ea"/>
            </a:endParaRPr>
          </a:p>
        </p:txBody>
      </p:sp>
      <p:sp>
        <p:nvSpPr>
          <p:cNvPr id="4099" name="サブタイトル 4098"/>
          <p:cNvSpPr/>
          <p:nvPr>
            <p:ph type="subTitle" idx="1"/>
          </p:nvPr>
        </p:nvSpPr>
        <p:spPr/>
        <p:txBody>
          <a:bodyPr anchor="ctr"/>
          <a:p>
            <a:pPr defTabSz="914400">
              <a:buSzPct val="100000"/>
            </a:pPr>
            <a:r>
              <a:rPr lang="en-US" kern="1200" baseline="0">
                <a:ea typeface="Meiryo UI" panose="020B0604030504040204" charset="-128"/>
              </a:rPr>
              <a:t>Subtitle</a:t>
            </a:r>
            <a:endParaRPr lang="en-US" kern="1200" baseline="0">
              <a:ea typeface="Meiryo UI" panose="020B060403050404020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タイトル 5121"/>
          <p:cNvSpPr/>
          <p:nvPr>
            <p:ph type="title"/>
          </p:nvPr>
        </p:nvSpPr>
        <p:spPr/>
        <p:txBody>
          <a:bodyPr anchor="ctr"/>
          <a:p>
            <a:r>
              <a:rPr lang="ja-JP"/>
              <a:t>タイトルを入力</a:t>
            </a:r>
            <a:endParaRPr lang="ja-JP"/>
          </a:p>
        </p:txBody>
      </p:sp>
      <p:sp>
        <p:nvSpPr>
          <p:cNvPr id="5123" name="文字列プレースホルダ 5122"/>
          <p:cNvSpPr/>
          <p:nvPr>
            <p:ph type="body" idx="1"/>
          </p:nvPr>
        </p:nvSpPr>
        <p:spPr/>
        <p:txBody>
          <a:bodyPr/>
          <a:p>
            <a:r>
              <a:rPr lang="ja-JP"/>
              <a:t>テキストを入力</a:t>
            </a:r>
            <a:endParaRPr lang="ja-JP"/>
          </a:p>
          <a:p>
            <a:r>
              <a:rPr lang="ja-JP"/>
              <a:t>テキストを入力</a:t>
            </a:r>
            <a:endParaRPr lang="ja-JP"/>
          </a:p>
          <a:p>
            <a:r>
              <a:rPr lang="ja-JP"/>
              <a:t>テキストを入力</a:t>
            </a:r>
            <a:endParaRPr lang="ja-JP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ja-JP" altLang="en-US"/>
              <a:t>タイトルを入力</a:t>
            </a:r>
            <a:endParaRPr lang="ja-JP" altLang="en-US"/>
          </a:p>
        </p:txBody>
      </p:sp>
      <p:sp>
        <p:nvSpPr>
          <p:cNvPr id="5" name="コンテンツプレースホルダ 4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</p:txBody>
      </p:sp>
      <p:sp>
        <p:nvSpPr>
          <p:cNvPr id="6" name="コンテンツプレースホルダ 5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抽象的（007）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PresentationFormat/>
  <Paragraphs>20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6" baseType="lpstr">
      <vt:lpstr>Arial</vt:lpstr>
      <vt:lpstr>ＭＳ Ｐゴシック</vt:lpstr>
      <vt:lpstr>Wingdings</vt:lpstr>
      <vt:lpstr>SimSun</vt:lpstr>
      <vt:lpstr>YuGothic Medium</vt:lpstr>
      <vt:lpstr>Yu Gothic UI</vt:lpstr>
      <vt:lpstr>YuGothic Bold</vt:lpstr>
      <vt:lpstr>Microsoft YaHei</vt:lpstr>
      <vt:lpstr>ＭＳ Ｐゴシック</vt:lpstr>
      <vt:lpstr>Arial Unicode MS</vt:lpstr>
      <vt:lpstr>Calibri</vt:lpstr>
      <vt:lpstr>Meiryo UI</vt:lpstr>
      <vt:lpstr>抽象的（007）</vt:lpstr>
      <vt:lpstr>PRESENTATION TEMPLATE</vt:lpstr>
      <vt:lpstr>タイトルを入力</vt:lpstr>
      <vt:lpstr>タイトルを入力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Printed>2021-10-12T09:28:00Z</cp:lastPrinted>
  <dcterms:created xsi:type="dcterms:W3CDTF">2021-10-15T07:17:59Z</dcterms:created>
  <dcterms:modified xsi:type="dcterms:W3CDTF">2021-10-15T07:18:00Z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1041-11.2.0.10271</vt:lpwstr>
  </property>
</Properties>
</file>