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7559675" cy="1069149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5000" y="1749851"/>
            <a:ext cx="5670000" cy="3722453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5000" y="5615856"/>
            <a:ext cx="5670000" cy="258146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19750" y="569258"/>
            <a:ext cx="6520500" cy="906110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813" y="2665614"/>
            <a:ext cx="6520500" cy="4447638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813" y="7155328"/>
            <a:ext cx="6520500" cy="2338908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50" y="2846291"/>
            <a:ext cx="3213000" cy="67840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250" y="2846291"/>
            <a:ext cx="3213000" cy="67840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569258"/>
            <a:ext cx="6520500" cy="2066655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35" y="2621063"/>
            <a:ext cx="3198234" cy="128454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35" y="3905606"/>
            <a:ext cx="3198234" cy="574455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250" y="2621063"/>
            <a:ext cx="3213985" cy="128454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250" y="3905606"/>
            <a:ext cx="3213985" cy="574455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712810"/>
            <a:ext cx="2438297" cy="249483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985" y="1539472"/>
            <a:ext cx="3827250" cy="7598358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35" y="3207646"/>
            <a:ext cx="2438297" cy="594256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10125" y="569258"/>
            <a:ext cx="1630125" cy="906110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50" y="569258"/>
            <a:ext cx="4795875" cy="906110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50" y="569258"/>
            <a:ext cx="6520500" cy="2066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50" y="2846291"/>
            <a:ext cx="6520500" cy="6784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50" y="9910041"/>
            <a:ext cx="17010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250" y="9910041"/>
            <a:ext cx="25515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250" y="9910041"/>
            <a:ext cx="17010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kumimoji="1"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9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33-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図形 11" descr="33-10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図形 12" descr="33-1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図形 13" descr="33-12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33-2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 descr="33-3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図形 5" descr="33-4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図形 6" descr="33-5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810" y="-5080"/>
            <a:ext cx="7553960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図形 7" descr="33-6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25" y="-5080"/>
            <a:ext cx="7553960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図形 8" descr="33-7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25" y="-5080"/>
            <a:ext cx="7553960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図形 9" descr="33-8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25" y="-5080"/>
            <a:ext cx="7553960" cy="106857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図形 10" descr="33-9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" y="-5080"/>
            <a:ext cx="7557135" cy="106857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yen</dc:creator>
  <cp:lastModifiedBy>yen</cp:lastModifiedBy>
  <cp:revision>6</cp:revision>
  <dcterms:created xsi:type="dcterms:W3CDTF">2021-12-24T08:29:36Z</dcterms:created>
  <dcterms:modified xsi:type="dcterms:W3CDTF">2021-12-24T08:29:36Z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